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97" r:id="rId3"/>
    <p:sldId id="261" r:id="rId4"/>
    <p:sldId id="264" r:id="rId5"/>
    <p:sldId id="260" r:id="rId6"/>
    <p:sldId id="266" r:id="rId7"/>
    <p:sldId id="256" r:id="rId8"/>
    <p:sldId id="265" r:id="rId9"/>
    <p:sldId id="267" r:id="rId10"/>
    <p:sldId id="298" r:id="rId11"/>
    <p:sldId id="300" r:id="rId12"/>
    <p:sldId id="301" r:id="rId13"/>
    <p:sldId id="302" r:id="rId14"/>
    <p:sldId id="299" r:id="rId15"/>
    <p:sldId id="303" r:id="rId16"/>
    <p:sldId id="257" r:id="rId17"/>
    <p:sldId id="271" r:id="rId18"/>
    <p:sldId id="272" r:id="rId19"/>
    <p:sldId id="287" r:id="rId20"/>
    <p:sldId id="293"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1D"/>
    <a:srgbClr val="00122E"/>
    <a:srgbClr val="131021"/>
    <a:srgbClr val="49B3BF"/>
    <a:srgbClr val="000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3" d="100"/>
          <a:sy n="93" d="100"/>
        </p:scale>
        <p:origin x="540" y="72"/>
      </p:cViewPr>
      <p:guideLst>
        <p:guide orient="horz" pos="459"/>
        <p:guide pos="3840"/>
        <p:guide orient="horz" pos="2160"/>
      </p:guideLst>
    </p:cSldViewPr>
  </p:slideViewPr>
  <p:notesTextViewPr>
    <p:cViewPr>
      <p:scale>
        <a:sx n="1" d="1"/>
        <a:sy n="1" d="1"/>
      </p:scale>
      <p:origin x="0" y="0"/>
    </p:cViewPr>
  </p:notesTextViewPr>
  <p:sorterViewPr>
    <p:cViewPr varScale="1">
      <p:scale>
        <a:sx n="1" d="1"/>
        <a:sy n="1" d="1"/>
      </p:scale>
      <p:origin x="0" y="-64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8086903-68A6-0A5C-DEBB-9CC940225756}"/>
              </a:ext>
            </a:extLst>
          </p:cNvPr>
          <p:cNvSpPr>
            <a:spLocks noGrp="1"/>
          </p:cNvSpPr>
          <p:nvPr>
            <p:ph type="pic" sz="quarter" idx="10"/>
          </p:nvPr>
        </p:nvSpPr>
        <p:spPr>
          <a:xfrm>
            <a:off x="6973888" y="549275"/>
            <a:ext cx="4522787" cy="4240213"/>
          </a:xfrm>
          <a:prstGeom prst="rect">
            <a:avLst/>
          </a:prstGeom>
        </p:spPr>
        <p:txBody>
          <a:bodyPr wrap="square">
            <a:noAutofit/>
          </a:bodyPr>
          <a:lstStyle>
            <a:lvl1pPr>
              <a:defRPr lang="en-ID" sz="1800">
                <a:solidFill>
                  <a:schemeClr val="bg1">
                    <a:lumMod val="95000"/>
                  </a:schemeClr>
                </a:solidFill>
                <a:latin typeface="Archivo" panose="020B0503020202020B04" pitchFamily="34" charset="0"/>
              </a:defRPr>
            </a:lvl1pPr>
          </a:lstStyle>
          <a:p>
            <a:pPr marL="0" lvl="0" indent="0">
              <a:buNone/>
            </a:pPr>
            <a:endParaRPr lang="en-ID"/>
          </a:p>
        </p:txBody>
      </p:sp>
    </p:spTree>
    <p:extLst>
      <p:ext uri="{BB962C8B-B14F-4D97-AF65-F5344CB8AC3E}">
        <p14:creationId xmlns:p14="http://schemas.microsoft.com/office/powerpoint/2010/main" val="4173850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3" name="Picture Placeholder 44">
            <a:extLst>
              <a:ext uri="{FF2B5EF4-FFF2-40B4-BE49-F238E27FC236}">
                <a16:creationId xmlns:a16="http://schemas.microsoft.com/office/drawing/2014/main" id="{90A27025-0F03-DFCA-C810-67FF7DF30C65}"/>
              </a:ext>
            </a:extLst>
          </p:cNvPr>
          <p:cNvSpPr>
            <a:spLocks noGrp="1"/>
          </p:cNvSpPr>
          <p:nvPr>
            <p:ph type="pic" sz="quarter" idx="12"/>
          </p:nvPr>
        </p:nvSpPr>
        <p:spPr>
          <a:xfrm>
            <a:off x="8514171" y="3952531"/>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
        <p:nvSpPr>
          <p:cNvPr id="15" name="Picture Placeholder 44">
            <a:extLst>
              <a:ext uri="{FF2B5EF4-FFF2-40B4-BE49-F238E27FC236}">
                <a16:creationId xmlns:a16="http://schemas.microsoft.com/office/drawing/2014/main" id="{06FAD7A7-96B0-EBDD-54F8-CC874A9333BD}"/>
              </a:ext>
            </a:extLst>
          </p:cNvPr>
          <p:cNvSpPr>
            <a:spLocks noGrp="1"/>
          </p:cNvSpPr>
          <p:nvPr>
            <p:ph type="pic" sz="quarter" idx="13"/>
          </p:nvPr>
        </p:nvSpPr>
        <p:spPr>
          <a:xfrm>
            <a:off x="1680276" y="1038809"/>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Tree>
    <p:extLst>
      <p:ext uri="{BB962C8B-B14F-4D97-AF65-F5344CB8AC3E}">
        <p14:creationId xmlns:p14="http://schemas.microsoft.com/office/powerpoint/2010/main" val="25965246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3" name="Picture Placeholder 9">
            <a:extLst>
              <a:ext uri="{FF2B5EF4-FFF2-40B4-BE49-F238E27FC236}">
                <a16:creationId xmlns:a16="http://schemas.microsoft.com/office/drawing/2014/main" id="{B9DC612D-4868-8479-55D4-7A119D1C40C8}"/>
              </a:ext>
            </a:extLst>
          </p:cNvPr>
          <p:cNvSpPr>
            <a:spLocks noGrp="1"/>
          </p:cNvSpPr>
          <p:nvPr>
            <p:ph type="pic" sz="quarter" idx="14" hasCustomPrompt="1"/>
          </p:nvPr>
        </p:nvSpPr>
        <p:spPr>
          <a:xfrm>
            <a:off x="1435072" y="1910645"/>
            <a:ext cx="2118346" cy="2262197"/>
          </a:xfrm>
          <a:prstGeom prst="snip2DiagRect">
            <a:avLst>
              <a:gd name="adj1" fmla="val 7425"/>
              <a:gd name="adj2" fmla="val 19915"/>
            </a:avLst>
          </a:prstGeom>
          <a:solidFill>
            <a:schemeClr val="bg1">
              <a:lumMod val="75000"/>
              <a:alpha val="10000"/>
            </a:schemeClr>
          </a:solidFill>
          <a:effectLst>
            <a:outerShdw blurRad="1041400" dist="876300" dir="13500000" sx="82000" sy="82000" algn="br" rotWithShape="0">
              <a:prstClr val="black">
                <a:alpha val="32000"/>
              </a:prstClr>
            </a:outerShdw>
          </a:effectLst>
        </p:spPr>
        <p:txBody>
          <a:bodyPr wrap="square">
            <a:noAutofit/>
          </a:bodyPr>
          <a:lstStyle>
            <a:lvl1pPr>
              <a:buNone/>
              <a:defRPr sz="1400">
                <a:solidFill>
                  <a:schemeClr val="bg1">
                    <a:lumMod val="75000"/>
                  </a:schemeClr>
                </a:solidFill>
              </a:defRPr>
            </a:lvl1pPr>
          </a:lstStyle>
          <a:p>
            <a:r>
              <a:rPr lang="en-US" dirty="0"/>
              <a:t>Image placeholder</a:t>
            </a:r>
          </a:p>
        </p:txBody>
      </p:sp>
      <p:sp>
        <p:nvSpPr>
          <p:cNvPr id="24" name="Picture Placeholder 9">
            <a:extLst>
              <a:ext uri="{FF2B5EF4-FFF2-40B4-BE49-F238E27FC236}">
                <a16:creationId xmlns:a16="http://schemas.microsoft.com/office/drawing/2014/main" id="{E57C57C4-F779-ADD9-3E1B-9F869F3E806A}"/>
              </a:ext>
            </a:extLst>
          </p:cNvPr>
          <p:cNvSpPr>
            <a:spLocks noGrp="1"/>
          </p:cNvSpPr>
          <p:nvPr>
            <p:ph type="pic" sz="quarter" idx="15" hasCustomPrompt="1"/>
          </p:nvPr>
        </p:nvSpPr>
        <p:spPr>
          <a:xfrm>
            <a:off x="3768761" y="1910645"/>
            <a:ext cx="2118346" cy="2262197"/>
          </a:xfrm>
          <a:prstGeom prst="snip2DiagRect">
            <a:avLst>
              <a:gd name="adj1" fmla="val 7425"/>
              <a:gd name="adj2" fmla="val 19915"/>
            </a:avLst>
          </a:prstGeom>
          <a:solidFill>
            <a:schemeClr val="bg1">
              <a:lumMod val="75000"/>
              <a:alpha val="10000"/>
            </a:schemeClr>
          </a:solidFill>
          <a:effectLst>
            <a:outerShdw blurRad="1041400" dist="876300" dir="13500000" sx="82000" sy="82000" algn="br" rotWithShape="0">
              <a:prstClr val="black">
                <a:alpha val="32000"/>
              </a:prstClr>
            </a:outerShdw>
          </a:effectLst>
        </p:spPr>
        <p:txBody>
          <a:bodyPr wrap="square">
            <a:noAutofit/>
          </a:bodyPr>
          <a:lstStyle>
            <a:lvl1pPr>
              <a:buNone/>
              <a:defRPr sz="1400">
                <a:solidFill>
                  <a:schemeClr val="bg1">
                    <a:lumMod val="75000"/>
                  </a:schemeClr>
                </a:solidFill>
              </a:defRPr>
            </a:lvl1pPr>
          </a:lstStyle>
          <a:p>
            <a:r>
              <a:rPr lang="en-US" dirty="0"/>
              <a:t>Image placeholder</a:t>
            </a:r>
          </a:p>
        </p:txBody>
      </p:sp>
      <p:sp>
        <p:nvSpPr>
          <p:cNvPr id="25" name="Picture Placeholder 9">
            <a:extLst>
              <a:ext uri="{FF2B5EF4-FFF2-40B4-BE49-F238E27FC236}">
                <a16:creationId xmlns:a16="http://schemas.microsoft.com/office/drawing/2014/main" id="{56B84B68-2466-8B7A-CF66-464B4531F9DF}"/>
              </a:ext>
            </a:extLst>
          </p:cNvPr>
          <p:cNvSpPr>
            <a:spLocks noGrp="1"/>
          </p:cNvSpPr>
          <p:nvPr>
            <p:ph type="pic" sz="quarter" idx="16" hasCustomPrompt="1"/>
          </p:nvPr>
        </p:nvSpPr>
        <p:spPr>
          <a:xfrm>
            <a:off x="6102450" y="1910645"/>
            <a:ext cx="2118346" cy="2262197"/>
          </a:xfrm>
          <a:prstGeom prst="snip2DiagRect">
            <a:avLst>
              <a:gd name="adj1" fmla="val 7425"/>
              <a:gd name="adj2" fmla="val 19915"/>
            </a:avLst>
          </a:prstGeom>
          <a:solidFill>
            <a:schemeClr val="bg1">
              <a:lumMod val="75000"/>
              <a:alpha val="10000"/>
            </a:schemeClr>
          </a:solidFill>
          <a:effectLst>
            <a:outerShdw blurRad="1041400" dist="876300" dir="13500000" sx="82000" sy="82000" algn="br" rotWithShape="0">
              <a:prstClr val="black">
                <a:alpha val="32000"/>
              </a:prstClr>
            </a:outerShdw>
          </a:effectLst>
        </p:spPr>
        <p:txBody>
          <a:bodyPr wrap="square">
            <a:noAutofit/>
          </a:bodyPr>
          <a:lstStyle>
            <a:lvl1pPr>
              <a:buNone/>
              <a:defRPr sz="1400">
                <a:solidFill>
                  <a:schemeClr val="bg1">
                    <a:lumMod val="75000"/>
                  </a:schemeClr>
                </a:solidFill>
              </a:defRPr>
            </a:lvl1pPr>
          </a:lstStyle>
          <a:p>
            <a:r>
              <a:rPr lang="en-US" dirty="0"/>
              <a:t>Image placeholder</a:t>
            </a:r>
          </a:p>
        </p:txBody>
      </p:sp>
      <p:sp>
        <p:nvSpPr>
          <p:cNvPr id="26" name="Picture Placeholder 9">
            <a:extLst>
              <a:ext uri="{FF2B5EF4-FFF2-40B4-BE49-F238E27FC236}">
                <a16:creationId xmlns:a16="http://schemas.microsoft.com/office/drawing/2014/main" id="{F5E4E4CC-A51D-9BF0-8240-95E7B50066F4}"/>
              </a:ext>
            </a:extLst>
          </p:cNvPr>
          <p:cNvSpPr>
            <a:spLocks noGrp="1"/>
          </p:cNvSpPr>
          <p:nvPr>
            <p:ph type="pic" sz="quarter" idx="17" hasCustomPrompt="1"/>
          </p:nvPr>
        </p:nvSpPr>
        <p:spPr>
          <a:xfrm>
            <a:off x="8436139" y="1910645"/>
            <a:ext cx="2118346" cy="2262197"/>
          </a:xfrm>
          <a:prstGeom prst="snip2DiagRect">
            <a:avLst>
              <a:gd name="adj1" fmla="val 7425"/>
              <a:gd name="adj2" fmla="val 19915"/>
            </a:avLst>
          </a:prstGeom>
          <a:solidFill>
            <a:schemeClr val="bg1">
              <a:lumMod val="75000"/>
              <a:alpha val="10000"/>
            </a:schemeClr>
          </a:solidFill>
          <a:effectLst>
            <a:outerShdw blurRad="1041400" dist="876300" dir="13500000" sx="82000" sy="82000" algn="br" rotWithShape="0">
              <a:prstClr val="black">
                <a:alpha val="32000"/>
              </a:prstClr>
            </a:outerShdw>
          </a:effectLst>
        </p:spPr>
        <p:txBody>
          <a:bodyPr wrap="square">
            <a:noAutofit/>
          </a:bodyPr>
          <a:lstStyle>
            <a:lvl1pPr>
              <a:buNone/>
              <a:defRPr sz="1400">
                <a:solidFill>
                  <a:schemeClr val="bg1">
                    <a:lumMod val="75000"/>
                  </a:schemeClr>
                </a:solidFill>
              </a:defRPr>
            </a:lvl1pPr>
          </a:lstStyle>
          <a:p>
            <a:r>
              <a:rPr lang="en-US" dirty="0"/>
              <a:t>Image placeholder</a:t>
            </a:r>
          </a:p>
        </p:txBody>
      </p:sp>
    </p:spTree>
    <p:extLst>
      <p:ext uri="{BB962C8B-B14F-4D97-AF65-F5344CB8AC3E}">
        <p14:creationId xmlns:p14="http://schemas.microsoft.com/office/powerpoint/2010/main" val="3434441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39">
            <a:extLst>
              <a:ext uri="{FF2B5EF4-FFF2-40B4-BE49-F238E27FC236}">
                <a16:creationId xmlns:a16="http://schemas.microsoft.com/office/drawing/2014/main" id="{4C67CFA9-BFA5-2E44-482F-3EA3A70EC3C8}"/>
              </a:ext>
            </a:extLst>
          </p:cNvPr>
          <p:cNvSpPr>
            <a:spLocks noGrp="1"/>
          </p:cNvSpPr>
          <p:nvPr>
            <p:ph type="pic" sz="quarter" idx="10"/>
          </p:nvPr>
        </p:nvSpPr>
        <p:spPr>
          <a:xfrm>
            <a:off x="2190095" y="1106353"/>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
        <p:nvSpPr>
          <p:cNvPr id="7" name="Picture Placeholder 43">
            <a:extLst>
              <a:ext uri="{FF2B5EF4-FFF2-40B4-BE49-F238E27FC236}">
                <a16:creationId xmlns:a16="http://schemas.microsoft.com/office/drawing/2014/main" id="{EC6DB870-34BD-324F-9BD0-7E0E5BBD0B19}"/>
              </a:ext>
            </a:extLst>
          </p:cNvPr>
          <p:cNvSpPr>
            <a:spLocks noGrp="1"/>
          </p:cNvSpPr>
          <p:nvPr>
            <p:ph type="pic" sz="quarter" idx="11"/>
          </p:nvPr>
        </p:nvSpPr>
        <p:spPr>
          <a:xfrm>
            <a:off x="7874000" y="1106353"/>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
        <p:nvSpPr>
          <p:cNvPr id="8" name="Picture Placeholder 44">
            <a:extLst>
              <a:ext uri="{FF2B5EF4-FFF2-40B4-BE49-F238E27FC236}">
                <a16:creationId xmlns:a16="http://schemas.microsoft.com/office/drawing/2014/main" id="{E7D830CE-EDDF-3F30-A8E0-0090FBB9D2F1}"/>
              </a:ext>
            </a:extLst>
          </p:cNvPr>
          <p:cNvSpPr>
            <a:spLocks noGrp="1"/>
          </p:cNvSpPr>
          <p:nvPr>
            <p:ph type="pic" sz="quarter" idx="12"/>
          </p:nvPr>
        </p:nvSpPr>
        <p:spPr>
          <a:xfrm>
            <a:off x="7874000" y="3715050"/>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
        <p:nvSpPr>
          <p:cNvPr id="9" name="Picture Placeholder 45">
            <a:extLst>
              <a:ext uri="{FF2B5EF4-FFF2-40B4-BE49-F238E27FC236}">
                <a16:creationId xmlns:a16="http://schemas.microsoft.com/office/drawing/2014/main" id="{653E0C87-C021-EF42-5FDB-D6A3300BE5B3}"/>
              </a:ext>
            </a:extLst>
          </p:cNvPr>
          <p:cNvSpPr>
            <a:spLocks noGrp="1"/>
          </p:cNvSpPr>
          <p:nvPr>
            <p:ph type="pic" sz="quarter" idx="13"/>
          </p:nvPr>
        </p:nvSpPr>
        <p:spPr>
          <a:xfrm>
            <a:off x="2190095" y="3715050"/>
            <a:ext cx="2127908" cy="1650121"/>
          </a:xfrm>
          <a:custGeom>
            <a:avLst/>
            <a:gdLst>
              <a:gd name="connsiteX0" fmla="*/ 791976 w 2127908"/>
              <a:gd name="connsiteY0" fmla="*/ 0 h 1650121"/>
              <a:gd name="connsiteX1" fmla="*/ 1965140 w 2127908"/>
              <a:gd name="connsiteY1" fmla="*/ 0 h 1650121"/>
              <a:gd name="connsiteX2" fmla="*/ 2127908 w 2127908"/>
              <a:gd name="connsiteY2" fmla="*/ 162768 h 1650121"/>
              <a:gd name="connsiteX3" fmla="*/ 2127908 w 2127908"/>
              <a:gd name="connsiteY3" fmla="*/ 858145 h 1650121"/>
              <a:gd name="connsiteX4" fmla="*/ 1335932 w 2127908"/>
              <a:gd name="connsiteY4" fmla="*/ 1650121 h 1650121"/>
              <a:gd name="connsiteX5" fmla="*/ 162768 w 2127908"/>
              <a:gd name="connsiteY5" fmla="*/ 1650121 h 1650121"/>
              <a:gd name="connsiteX6" fmla="*/ 0 w 2127908"/>
              <a:gd name="connsiteY6" fmla="*/ 1487353 h 1650121"/>
              <a:gd name="connsiteX7" fmla="*/ 0 w 2127908"/>
              <a:gd name="connsiteY7" fmla="*/ 791976 h 165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7908" h="1650121">
                <a:moveTo>
                  <a:pt x="791976" y="0"/>
                </a:moveTo>
                <a:lnTo>
                  <a:pt x="1965140" y="0"/>
                </a:lnTo>
                <a:lnTo>
                  <a:pt x="2127908" y="162768"/>
                </a:lnTo>
                <a:lnTo>
                  <a:pt x="2127908" y="858145"/>
                </a:lnTo>
                <a:lnTo>
                  <a:pt x="1335932" y="1650121"/>
                </a:lnTo>
                <a:lnTo>
                  <a:pt x="162768" y="1650121"/>
                </a:lnTo>
                <a:lnTo>
                  <a:pt x="0" y="1487353"/>
                </a:lnTo>
                <a:lnTo>
                  <a:pt x="0" y="791976"/>
                </a:lnTo>
                <a:close/>
              </a:path>
            </a:pathLst>
          </a:custGeom>
          <a:solidFill>
            <a:schemeClr val="bg1">
              <a:lumMod val="75000"/>
              <a:alpha val="1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lumMod val="95000"/>
                  </a:schemeClr>
                </a:solidFill>
                <a:latin typeface="Archivo" panose="020B0503020202020B04" pitchFamily="34" charset="0"/>
                <a:ea typeface="+mn-ea"/>
                <a:cs typeface="+mn-cs"/>
              </a:defRPr>
            </a:lvl1pPr>
          </a:lstStyle>
          <a:p>
            <a:endParaRPr lang="en-US" dirty="0"/>
          </a:p>
        </p:txBody>
      </p:sp>
    </p:spTree>
    <p:extLst>
      <p:ext uri="{BB962C8B-B14F-4D97-AF65-F5344CB8AC3E}">
        <p14:creationId xmlns:p14="http://schemas.microsoft.com/office/powerpoint/2010/main" val="3075522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6729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6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2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2D1F27-53BC-5709-F8C0-1F64FD72B431}"/>
              </a:ext>
            </a:extLst>
          </p:cNvPr>
          <p:cNvSpPr txBox="1"/>
          <p:nvPr userDrawn="1"/>
        </p:nvSpPr>
        <p:spPr>
          <a:xfrm>
            <a:off x="988306" y="6301442"/>
            <a:ext cx="2552433" cy="276999"/>
          </a:xfrm>
          <a:prstGeom prst="rect">
            <a:avLst/>
          </a:prstGeom>
          <a:noFill/>
        </p:spPr>
        <p:txBody>
          <a:bodyPr wrap="square" rtlCol="0">
            <a:spAutoFit/>
          </a:bodyPr>
          <a:lstStyle/>
          <a:p>
            <a:r>
              <a:rPr lang="en-US" sz="1200" b="1" i="0" dirty="0">
                <a:gradFill flip="none" rotWithShape="1">
                  <a:gsLst>
                    <a:gs pos="84000">
                      <a:schemeClr val="accent4"/>
                    </a:gs>
                    <a:gs pos="19000">
                      <a:schemeClr val="accent3"/>
                    </a:gs>
                  </a:gsLst>
                  <a:lin ang="5400000" scaled="1"/>
                  <a:tileRect/>
                </a:gradFill>
                <a:latin typeface="+mj-lt"/>
              </a:rPr>
              <a:t>ROBOT</a:t>
            </a:r>
            <a:r>
              <a:rPr lang="en-US" sz="1200" dirty="0">
                <a:gradFill flip="none" rotWithShape="1">
                  <a:gsLst>
                    <a:gs pos="100000">
                      <a:schemeClr val="accent5"/>
                    </a:gs>
                    <a:gs pos="50000">
                      <a:schemeClr val="accent3"/>
                    </a:gs>
                    <a:gs pos="22000">
                      <a:schemeClr val="accent2"/>
                    </a:gs>
                    <a:gs pos="0">
                      <a:schemeClr val="accent1"/>
                    </a:gs>
                    <a:gs pos="77000">
                      <a:schemeClr val="accent4"/>
                    </a:gs>
                  </a:gsLst>
                  <a:path path="rect">
                    <a:fillToRect l="100000" t="100000"/>
                  </a:path>
                  <a:tileRect r="-100000" b="-100000"/>
                </a:gradFill>
                <a:latin typeface="+mj-lt"/>
              </a:rPr>
              <a:t> </a:t>
            </a:r>
            <a:r>
              <a:rPr lang="en-US" sz="1200" dirty="0">
                <a:solidFill>
                  <a:schemeClr val="bg1"/>
                </a:solidFill>
                <a:latin typeface="+mj-lt"/>
              </a:rPr>
              <a:t>TECH</a:t>
            </a:r>
            <a:endParaRPr lang="en-ID" sz="1200" dirty="0">
              <a:solidFill>
                <a:schemeClr val="bg1"/>
              </a:solidFill>
              <a:latin typeface="+mj-lt"/>
            </a:endParaRPr>
          </a:p>
        </p:txBody>
      </p:sp>
      <p:grpSp>
        <p:nvGrpSpPr>
          <p:cNvPr id="16" name="Group 15">
            <a:extLst>
              <a:ext uri="{FF2B5EF4-FFF2-40B4-BE49-F238E27FC236}">
                <a16:creationId xmlns:a16="http://schemas.microsoft.com/office/drawing/2014/main" id="{8AA26425-A4BF-BC01-5466-1B9EDB6A0ED8}"/>
              </a:ext>
            </a:extLst>
          </p:cNvPr>
          <p:cNvGrpSpPr/>
          <p:nvPr userDrawn="1"/>
        </p:nvGrpSpPr>
        <p:grpSpPr>
          <a:xfrm rot="16200000">
            <a:off x="915285" y="4667903"/>
            <a:ext cx="270010" cy="3408682"/>
            <a:chOff x="477963" y="1383886"/>
            <a:chExt cx="164366" cy="1661348"/>
          </a:xfrm>
        </p:grpSpPr>
        <p:cxnSp>
          <p:nvCxnSpPr>
            <p:cNvPr id="17" name="Straight Connector 16">
              <a:extLst>
                <a:ext uri="{FF2B5EF4-FFF2-40B4-BE49-F238E27FC236}">
                  <a16:creationId xmlns:a16="http://schemas.microsoft.com/office/drawing/2014/main" id="{25C76EAA-FDC7-15C8-410D-E154C7B76CD7}"/>
                </a:ext>
              </a:extLst>
            </p:cNvPr>
            <p:cNvCxnSpPr>
              <a:cxnSpLocks/>
            </p:cNvCxnSpPr>
            <p:nvPr/>
          </p:nvCxnSpPr>
          <p:spPr>
            <a:xfrm rot="10800000">
              <a:off x="479612" y="1383886"/>
              <a:ext cx="0" cy="664863"/>
            </a:xfrm>
            <a:prstGeom prst="line">
              <a:avLst/>
            </a:prstGeom>
            <a:ln w="19050">
              <a:gradFill flip="none" rotWithShape="1">
                <a:gsLst>
                  <a:gs pos="0">
                    <a:schemeClr val="accent2"/>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CCE758-35CE-0792-B606-D7002C066E34}"/>
                </a:ext>
              </a:extLst>
            </p:cNvPr>
            <p:cNvCxnSpPr>
              <a:cxnSpLocks/>
            </p:cNvCxnSpPr>
            <p:nvPr userDrawn="1"/>
          </p:nvCxnSpPr>
          <p:spPr>
            <a:xfrm flipV="1">
              <a:off x="640744" y="2179292"/>
              <a:ext cx="0" cy="865942"/>
            </a:xfrm>
            <a:prstGeom prst="line">
              <a:avLst/>
            </a:prstGeom>
            <a:ln w="19050">
              <a:gradFill flip="none" rotWithShape="1">
                <a:gsLst>
                  <a:gs pos="0">
                    <a:schemeClr val="accent4"/>
                  </a:gs>
                  <a:gs pos="100000">
                    <a:schemeClr val="accent5">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289CF7-53BD-B5A8-79EA-365DD6789072}"/>
                </a:ext>
              </a:extLst>
            </p:cNvPr>
            <p:cNvCxnSpPr>
              <a:cxnSpLocks/>
            </p:cNvCxnSpPr>
            <p:nvPr/>
          </p:nvCxnSpPr>
          <p:spPr>
            <a:xfrm rot="10800000">
              <a:off x="477963" y="2044230"/>
              <a:ext cx="164366" cy="140120"/>
            </a:xfrm>
            <a:prstGeom prst="line">
              <a:avLst/>
            </a:prstGeom>
            <a:ln w="19050">
              <a:gradFill flip="none" rotWithShape="1">
                <a:gsLst>
                  <a:gs pos="0">
                    <a:schemeClr val="accent2"/>
                  </a:gs>
                  <a:gs pos="5700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23BEB38-EB34-3EB5-D1D1-6A413C5843A4}"/>
              </a:ext>
            </a:extLst>
          </p:cNvPr>
          <p:cNvSpPr txBox="1"/>
          <p:nvPr userDrawn="1"/>
        </p:nvSpPr>
        <p:spPr>
          <a:xfrm rot="10800000" flipV="1">
            <a:off x="10942521" y="6216380"/>
            <a:ext cx="1249479" cy="276999"/>
          </a:xfrm>
          <a:prstGeom prst="rect">
            <a:avLst/>
          </a:prstGeom>
          <a:noFill/>
        </p:spPr>
        <p:txBody>
          <a:bodyPr wrap="square" rtlCol="0">
            <a:spAutoFit/>
          </a:bodyPr>
          <a:lstStyle/>
          <a:p>
            <a:pPr marL="0" algn="l" defTabSz="914400" rtl="0" eaLnBrk="1" latinLnBrk="0" hangingPunct="1"/>
            <a:r>
              <a:rPr lang="en-US" sz="1200" b="0" kern="1200" spc="0" dirty="0">
                <a:ln w="41275">
                  <a:noFill/>
                </a:ln>
                <a:solidFill>
                  <a:schemeClr val="bg1">
                    <a:alpha val="82000"/>
                  </a:schemeClr>
                </a:solidFill>
                <a:latin typeface="+mj-lt"/>
                <a:ea typeface="Roboto Black" panose="02000000000000000000" pitchFamily="2" charset="0"/>
                <a:cs typeface="Poppins" panose="00000500000000000000" pitchFamily="2" charset="0"/>
              </a:rPr>
              <a:t>Page</a:t>
            </a:r>
            <a:r>
              <a:rPr lang="en-US" sz="1200" b="0" kern="1200" spc="0" dirty="0">
                <a:ln w="41275">
                  <a:noFill/>
                </a:ln>
                <a:solidFill>
                  <a:schemeClr val="bg1">
                    <a:alpha val="40000"/>
                  </a:schemeClr>
                </a:solidFill>
                <a:latin typeface="+mj-lt"/>
                <a:ea typeface="Roboto Black" panose="02000000000000000000" pitchFamily="2" charset="0"/>
                <a:cs typeface="Poppins" panose="00000500000000000000" pitchFamily="2" charset="0"/>
              </a:rPr>
              <a:t> -</a:t>
            </a:r>
            <a:r>
              <a:rPr lang="en-US" sz="1200" b="0" kern="1200" spc="0" dirty="0">
                <a:ln w="41275">
                  <a:noFill/>
                </a:ln>
                <a:solidFill>
                  <a:srgbClr val="354149"/>
                </a:solidFill>
                <a:latin typeface="+mj-lt"/>
                <a:ea typeface="Roboto Black" panose="02000000000000000000" pitchFamily="2" charset="0"/>
                <a:cs typeface="Poppins" panose="00000500000000000000" pitchFamily="2" charset="0"/>
              </a:rPr>
              <a:t> </a:t>
            </a:r>
            <a:fld id="{260E2A6B-A809-4840-BF14-8648BC0BDF87}" type="slidenum">
              <a:rPr lang="id-ID" sz="1200" b="0" kern="1200" spc="0" smtClean="0">
                <a:ln w="41275">
                  <a:noFill/>
                </a:ln>
                <a:solidFill>
                  <a:schemeClr val="accent1"/>
                </a:solidFill>
                <a:latin typeface="+mj-lt"/>
                <a:ea typeface="Roboto Black" panose="02000000000000000000" pitchFamily="2" charset="0"/>
                <a:cs typeface="Poppins" panose="00000500000000000000" pitchFamily="2" charset="0"/>
              </a:rPr>
              <a:pPr marL="0" algn="l" defTabSz="914400" rtl="0" eaLnBrk="1" latinLnBrk="0" hangingPunct="1"/>
              <a:t>‹#›</a:t>
            </a:fld>
            <a:endParaRPr lang="id-ID" sz="1200" b="0" kern="1200" spc="0" dirty="0">
              <a:ln w="41275">
                <a:noFill/>
              </a:ln>
              <a:solidFill>
                <a:schemeClr val="accent1"/>
              </a:solidFill>
              <a:latin typeface="+mj-lt"/>
              <a:ea typeface="Roboto Black" panose="02000000000000000000" pitchFamily="2" charset="0"/>
              <a:cs typeface="Poppins" panose="00000500000000000000" pitchFamily="2" charset="0"/>
            </a:endParaRPr>
          </a:p>
        </p:txBody>
      </p:sp>
      <p:grpSp>
        <p:nvGrpSpPr>
          <p:cNvPr id="27" name="Group 26">
            <a:extLst>
              <a:ext uri="{FF2B5EF4-FFF2-40B4-BE49-F238E27FC236}">
                <a16:creationId xmlns:a16="http://schemas.microsoft.com/office/drawing/2014/main" id="{BC3DB397-5E08-2C65-F9F8-B87EE161191F}"/>
              </a:ext>
            </a:extLst>
          </p:cNvPr>
          <p:cNvGrpSpPr/>
          <p:nvPr userDrawn="1"/>
        </p:nvGrpSpPr>
        <p:grpSpPr>
          <a:xfrm rot="16200000">
            <a:off x="11900815" y="4753634"/>
            <a:ext cx="270010" cy="3408682"/>
            <a:chOff x="477963" y="1383886"/>
            <a:chExt cx="164366" cy="1661348"/>
          </a:xfrm>
        </p:grpSpPr>
        <p:cxnSp>
          <p:nvCxnSpPr>
            <p:cNvPr id="28" name="Straight Connector 27">
              <a:extLst>
                <a:ext uri="{FF2B5EF4-FFF2-40B4-BE49-F238E27FC236}">
                  <a16:creationId xmlns:a16="http://schemas.microsoft.com/office/drawing/2014/main" id="{7EDBDD06-945C-AA48-F6CD-F4A285A2FBB1}"/>
                </a:ext>
              </a:extLst>
            </p:cNvPr>
            <p:cNvCxnSpPr>
              <a:cxnSpLocks/>
            </p:cNvCxnSpPr>
            <p:nvPr/>
          </p:nvCxnSpPr>
          <p:spPr>
            <a:xfrm rot="10800000">
              <a:off x="479612" y="1383886"/>
              <a:ext cx="0" cy="664863"/>
            </a:xfrm>
            <a:prstGeom prst="line">
              <a:avLst/>
            </a:prstGeom>
            <a:ln w="19050">
              <a:gradFill flip="none" rotWithShape="1">
                <a:gsLst>
                  <a:gs pos="0">
                    <a:schemeClr val="accent2"/>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9282F5-65DA-3643-9923-AC3E07569382}"/>
                </a:ext>
              </a:extLst>
            </p:cNvPr>
            <p:cNvCxnSpPr>
              <a:cxnSpLocks/>
            </p:cNvCxnSpPr>
            <p:nvPr userDrawn="1"/>
          </p:nvCxnSpPr>
          <p:spPr>
            <a:xfrm flipV="1">
              <a:off x="640744" y="2179292"/>
              <a:ext cx="0" cy="865942"/>
            </a:xfrm>
            <a:prstGeom prst="line">
              <a:avLst/>
            </a:prstGeom>
            <a:ln w="19050">
              <a:gradFill flip="none" rotWithShape="1">
                <a:gsLst>
                  <a:gs pos="0">
                    <a:schemeClr val="accent4"/>
                  </a:gs>
                  <a:gs pos="100000">
                    <a:schemeClr val="accent5">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53B2AC-C2E6-93A9-B732-D10DB6C8C183}"/>
                </a:ext>
              </a:extLst>
            </p:cNvPr>
            <p:cNvCxnSpPr>
              <a:cxnSpLocks/>
            </p:cNvCxnSpPr>
            <p:nvPr/>
          </p:nvCxnSpPr>
          <p:spPr>
            <a:xfrm rot="10800000">
              <a:off x="477963" y="2044230"/>
              <a:ext cx="164366" cy="140120"/>
            </a:xfrm>
            <a:prstGeom prst="line">
              <a:avLst/>
            </a:prstGeom>
            <a:ln w="19050">
              <a:gradFill flip="none" rotWithShape="1">
                <a:gsLst>
                  <a:gs pos="0">
                    <a:schemeClr val="accent2"/>
                  </a:gs>
                  <a:gs pos="5700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528748"/>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51" r:id="rId4"/>
    <p:sldLayoutId id="2147483652" r:id="rId5"/>
    <p:sldLayoutId id="214748365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3840" userDrawn="1">
          <p15:clr>
            <a:srgbClr val="F26B43"/>
          </p15:clr>
        </p15:guide>
        <p15:guide id="3" pos="7242" userDrawn="1">
          <p15:clr>
            <a:srgbClr val="F26B43"/>
          </p15:clr>
        </p15:guide>
        <p15:guide id="4" pos="438" userDrawn="1">
          <p15:clr>
            <a:srgbClr val="F26B43"/>
          </p15:clr>
        </p15:guide>
        <p15:guide id="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5.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png"/><Relationship Id="rId7" Type="http://schemas.microsoft.com/office/2007/relationships/hdphoto" Target="../media/hdphoto4.wdp"/><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jpe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E46A116-BA85-E4BE-3907-64B3FD00F0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4" name="Rectangle 63">
            <a:extLst>
              <a:ext uri="{FF2B5EF4-FFF2-40B4-BE49-F238E27FC236}">
                <a16:creationId xmlns:a16="http://schemas.microsoft.com/office/drawing/2014/main" id="{7408C051-7D71-1365-6E30-8D16E8049097}"/>
              </a:ext>
            </a:extLst>
          </p:cNvPr>
          <p:cNvSpPr/>
          <p:nvPr/>
        </p:nvSpPr>
        <p:spPr>
          <a:xfrm>
            <a:off x="0" y="0"/>
            <a:ext cx="12192000" cy="6858000"/>
          </a:xfrm>
          <a:prstGeom prst="rect">
            <a:avLst/>
          </a:prstGeom>
          <a:gradFill flip="none" rotWithShape="1">
            <a:gsLst>
              <a:gs pos="44000">
                <a:srgbClr val="1B425E"/>
              </a:gs>
              <a:gs pos="0">
                <a:schemeClr val="accent1"/>
              </a:gs>
              <a:gs pos="100000">
                <a:srgbClr val="000025">
                  <a:alpha val="43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a:extLst>
              <a:ext uri="{FF2B5EF4-FFF2-40B4-BE49-F238E27FC236}">
                <a16:creationId xmlns:a16="http://schemas.microsoft.com/office/drawing/2014/main" id="{545634F9-71E3-D7DB-1483-CDB64805982E}"/>
              </a:ext>
            </a:extLst>
          </p:cNvPr>
          <p:cNvGrpSpPr/>
          <p:nvPr/>
        </p:nvGrpSpPr>
        <p:grpSpPr>
          <a:xfrm rot="16200000">
            <a:off x="1921384" y="4885239"/>
            <a:ext cx="176215" cy="1107852"/>
            <a:chOff x="9483237" y="1321506"/>
            <a:chExt cx="273513" cy="1719570"/>
          </a:xfrm>
        </p:grpSpPr>
        <p:sp>
          <p:nvSpPr>
            <p:cNvPr id="7" name="Oval 6">
              <a:extLst>
                <a:ext uri="{FF2B5EF4-FFF2-40B4-BE49-F238E27FC236}">
                  <a16:creationId xmlns:a16="http://schemas.microsoft.com/office/drawing/2014/main" id="{A201D469-97E2-795C-8392-6D2CAB736200}"/>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a:extLst>
                <a:ext uri="{FF2B5EF4-FFF2-40B4-BE49-F238E27FC236}">
                  <a16:creationId xmlns:a16="http://schemas.microsoft.com/office/drawing/2014/main" id="{2FD06320-E36F-ED92-5BA9-5F9EB0030544}"/>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 name="Group 8">
            <a:extLst>
              <a:ext uri="{FF2B5EF4-FFF2-40B4-BE49-F238E27FC236}">
                <a16:creationId xmlns:a16="http://schemas.microsoft.com/office/drawing/2014/main" id="{B085ACED-02BB-BB34-5CAE-1AE4FAFE679D}"/>
              </a:ext>
            </a:extLst>
          </p:cNvPr>
          <p:cNvGrpSpPr/>
          <p:nvPr/>
        </p:nvGrpSpPr>
        <p:grpSpPr>
          <a:xfrm rot="5400000">
            <a:off x="9619566" y="606914"/>
            <a:ext cx="176215" cy="1107852"/>
            <a:chOff x="9483237" y="1321506"/>
            <a:chExt cx="273513" cy="1719570"/>
          </a:xfrm>
        </p:grpSpPr>
        <p:sp>
          <p:nvSpPr>
            <p:cNvPr id="10" name="Oval 9">
              <a:extLst>
                <a:ext uri="{FF2B5EF4-FFF2-40B4-BE49-F238E27FC236}">
                  <a16:creationId xmlns:a16="http://schemas.microsoft.com/office/drawing/2014/main" id="{4CA7DB34-0473-65E8-A00D-9FE6CF7FF519}"/>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a:extLst>
                <a:ext uri="{FF2B5EF4-FFF2-40B4-BE49-F238E27FC236}">
                  <a16:creationId xmlns:a16="http://schemas.microsoft.com/office/drawing/2014/main" id="{3F2D5E17-C03C-A8FA-F808-FE4B55B784BC}"/>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Oval 11">
            <a:extLst>
              <a:ext uri="{FF2B5EF4-FFF2-40B4-BE49-F238E27FC236}">
                <a16:creationId xmlns:a16="http://schemas.microsoft.com/office/drawing/2014/main" id="{55DFD1B2-A2B6-2A95-B1EF-3D0A8A0B0531}"/>
              </a:ext>
            </a:extLst>
          </p:cNvPr>
          <p:cNvSpPr/>
          <p:nvPr/>
        </p:nvSpPr>
        <p:spPr>
          <a:xfrm rot="15069083" flipH="1">
            <a:off x="1548677" y="1396160"/>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544F600-DF83-FBEF-F1EA-438057AE026A}"/>
              </a:ext>
            </a:extLst>
          </p:cNvPr>
          <p:cNvSpPr/>
          <p:nvPr/>
        </p:nvSpPr>
        <p:spPr>
          <a:xfrm rot="15069083" flipH="1">
            <a:off x="12064909" y="656621"/>
            <a:ext cx="254182" cy="254179"/>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D29D933C-9DE2-3DBF-0D59-07B309B0478A}"/>
              </a:ext>
            </a:extLst>
          </p:cNvPr>
          <p:cNvSpPr/>
          <p:nvPr/>
        </p:nvSpPr>
        <p:spPr>
          <a:xfrm rot="15069083" flipH="1">
            <a:off x="5657695" y="2190486"/>
            <a:ext cx="164930" cy="164928"/>
          </a:xfrm>
          <a:prstGeom prst="ellipse">
            <a:avLst/>
          </a:prstGeom>
          <a:solidFill>
            <a:schemeClr val="accent5"/>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a:extLst>
              <a:ext uri="{FF2B5EF4-FFF2-40B4-BE49-F238E27FC236}">
                <a16:creationId xmlns:a16="http://schemas.microsoft.com/office/drawing/2014/main" id="{EC5C0480-B78B-D4F8-53D3-DD5D3AE8F227}"/>
              </a:ext>
            </a:extLst>
          </p:cNvPr>
          <p:cNvGrpSpPr/>
          <p:nvPr/>
        </p:nvGrpSpPr>
        <p:grpSpPr>
          <a:xfrm>
            <a:off x="-827303" y="2649265"/>
            <a:ext cx="12790129" cy="3772691"/>
            <a:chOff x="-1180823" y="2012948"/>
            <a:chExt cx="12790129" cy="3772691"/>
          </a:xfrm>
        </p:grpSpPr>
        <p:sp>
          <p:nvSpPr>
            <p:cNvPr id="2" name="TextBox 1">
              <a:extLst>
                <a:ext uri="{FF2B5EF4-FFF2-40B4-BE49-F238E27FC236}">
                  <a16:creationId xmlns:a16="http://schemas.microsoft.com/office/drawing/2014/main" id="{7308E184-9B90-5728-F31A-7743DCDDD8CF}"/>
                </a:ext>
              </a:extLst>
            </p:cNvPr>
            <p:cNvSpPr txBox="1"/>
            <p:nvPr/>
          </p:nvSpPr>
          <p:spPr>
            <a:xfrm>
              <a:off x="381193" y="2012948"/>
              <a:ext cx="11228113" cy="3772691"/>
            </a:xfrm>
            <a:prstGeom prst="rect">
              <a:avLst/>
            </a:prstGeom>
            <a:noFill/>
          </p:spPr>
          <p:txBody>
            <a:bodyPr wrap="square" rtlCol="0">
              <a:spAutoFit/>
            </a:bodyPr>
            <a:lstStyle/>
            <a:p>
              <a:pPr algn="ctr"/>
              <a:r>
                <a:rPr lang="en-US" sz="11500" dirty="0">
                  <a:solidFill>
                    <a:schemeClr val="accent1"/>
                  </a:solidFill>
                  <a:latin typeface="Bauhaus 93" panose="04030905020B02020C02" pitchFamily="82" charset="0"/>
                </a:rPr>
                <a:t>Humanoid</a:t>
              </a:r>
              <a:endParaRPr lang="en-US" sz="11500" dirty="0">
                <a:solidFill>
                  <a:schemeClr val="bg1"/>
                </a:solidFill>
                <a:latin typeface="Bauhaus 93" panose="04030905020B02020C02" pitchFamily="82" charset="0"/>
              </a:endParaRPr>
            </a:p>
            <a:p>
              <a:pPr algn="ctr"/>
              <a:r>
                <a:rPr lang="en-US" sz="11500" dirty="0">
                  <a:solidFill>
                    <a:schemeClr val="bg1"/>
                  </a:solidFill>
                  <a:latin typeface="Bauhaus 93" panose="04030905020B02020C02" pitchFamily="82" charset="0"/>
                </a:rPr>
                <a:t>             Robot</a:t>
              </a:r>
              <a:endParaRPr lang="id-ID" sz="11500" baseline="100000" dirty="0">
                <a:solidFill>
                  <a:schemeClr val="bg1"/>
                </a:solidFill>
                <a:latin typeface="+mj-lt"/>
              </a:endParaRPr>
            </a:p>
          </p:txBody>
        </p:sp>
        <p:sp>
          <p:nvSpPr>
            <p:cNvPr id="3" name="TextBox 2">
              <a:extLst>
                <a:ext uri="{FF2B5EF4-FFF2-40B4-BE49-F238E27FC236}">
                  <a16:creationId xmlns:a16="http://schemas.microsoft.com/office/drawing/2014/main" id="{25118177-EA1B-4051-A116-DC4AC963CA28}"/>
                </a:ext>
              </a:extLst>
            </p:cNvPr>
            <p:cNvSpPr txBox="1"/>
            <p:nvPr/>
          </p:nvSpPr>
          <p:spPr>
            <a:xfrm>
              <a:off x="-1180823" y="4038973"/>
              <a:ext cx="6462779" cy="307777"/>
            </a:xfrm>
            <a:prstGeom prst="rect">
              <a:avLst/>
            </a:prstGeom>
            <a:noFill/>
          </p:spPr>
          <p:txBody>
            <a:bodyPr wrap="square" rtlCol="0">
              <a:spAutoFit/>
            </a:bodyPr>
            <a:lstStyle/>
            <a:p>
              <a:pPr algn="r"/>
              <a:r>
                <a:rPr lang="en-US" sz="1400" dirty="0">
                  <a:solidFill>
                    <a:schemeClr val="bg1"/>
                  </a:solidFill>
                  <a:latin typeface="+mj-lt"/>
                </a:rPr>
                <a:t>Presentation by: Muhamed Ramic (1915869) </a:t>
              </a:r>
              <a:endParaRPr lang="id-ID" sz="1400" baseline="100000" dirty="0">
                <a:solidFill>
                  <a:schemeClr val="bg1"/>
                </a:solidFill>
                <a:latin typeface="+mj-lt"/>
              </a:endParaRPr>
            </a:p>
          </p:txBody>
        </p:sp>
      </p:grpSp>
      <p:pic>
        <p:nvPicPr>
          <p:cNvPr id="66" name="Graphic 65">
            <a:extLst>
              <a:ext uri="{FF2B5EF4-FFF2-40B4-BE49-F238E27FC236}">
                <a16:creationId xmlns:a16="http://schemas.microsoft.com/office/drawing/2014/main" id="{56B54ACB-49D5-CCD7-5A9B-87F09B0615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0401" y="897324"/>
            <a:ext cx="3097348" cy="2230090"/>
          </a:xfrm>
          <a:prstGeom prst="rect">
            <a:avLst/>
          </a:prstGeom>
        </p:spPr>
      </p:pic>
      <p:sp>
        <p:nvSpPr>
          <p:cNvPr id="68" name="Oval 67">
            <a:extLst>
              <a:ext uri="{FF2B5EF4-FFF2-40B4-BE49-F238E27FC236}">
                <a16:creationId xmlns:a16="http://schemas.microsoft.com/office/drawing/2014/main" id="{FA374838-9DD9-9966-0F78-DC65BD025756}"/>
              </a:ext>
            </a:extLst>
          </p:cNvPr>
          <p:cNvSpPr/>
          <p:nvPr/>
        </p:nvSpPr>
        <p:spPr>
          <a:xfrm rot="15069083" flipH="1">
            <a:off x="7573385" y="6606347"/>
            <a:ext cx="149100" cy="149098"/>
          </a:xfrm>
          <a:prstGeom prst="ellipse">
            <a:avLst/>
          </a:prstGeom>
          <a:solidFill>
            <a:schemeClr val="accent4"/>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a:extLst>
              <a:ext uri="{FF2B5EF4-FFF2-40B4-BE49-F238E27FC236}">
                <a16:creationId xmlns:a16="http://schemas.microsoft.com/office/drawing/2014/main" id="{61ECA5DE-EF90-8619-4D54-B7D3CC3B038B}"/>
              </a:ext>
            </a:extLst>
          </p:cNvPr>
          <p:cNvSpPr/>
          <p:nvPr/>
        </p:nvSpPr>
        <p:spPr>
          <a:xfrm>
            <a:off x="10096965" y="4316481"/>
            <a:ext cx="438259" cy="438257"/>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6D1A9679-8DCA-6D1E-EB89-961149232A33}"/>
              </a:ext>
            </a:extLst>
          </p:cNvPr>
          <p:cNvGrpSpPr/>
          <p:nvPr/>
        </p:nvGrpSpPr>
        <p:grpSpPr>
          <a:xfrm rot="10800000">
            <a:off x="11164060" y="2337592"/>
            <a:ext cx="257135" cy="3487066"/>
            <a:chOff x="3623255" y="0"/>
            <a:chExt cx="257135" cy="3487066"/>
          </a:xfrm>
        </p:grpSpPr>
        <p:sp>
          <p:nvSpPr>
            <p:cNvPr id="73" name="Oval 72">
              <a:extLst>
                <a:ext uri="{FF2B5EF4-FFF2-40B4-BE49-F238E27FC236}">
                  <a16:creationId xmlns:a16="http://schemas.microsoft.com/office/drawing/2014/main" id="{5FC11BA5-464C-AAE7-5E31-A834730FB38F}"/>
                </a:ext>
              </a:extLst>
            </p:cNvPr>
            <p:cNvSpPr/>
            <p:nvPr/>
          </p:nvSpPr>
          <p:spPr>
            <a:xfrm>
              <a:off x="3623255" y="3229934"/>
              <a:ext cx="257135" cy="257132"/>
            </a:xfrm>
            <a:prstGeom prst="ellipse">
              <a:avLst/>
            </a:prstGeom>
            <a:solidFill>
              <a:schemeClr val="accent4"/>
            </a:solidFill>
            <a:ln>
              <a:noFill/>
            </a:ln>
            <a:effectLst>
              <a:outerShdw blurRad="266700" sx="103000" sy="103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Rectangle 73">
              <a:extLst>
                <a:ext uri="{FF2B5EF4-FFF2-40B4-BE49-F238E27FC236}">
                  <a16:creationId xmlns:a16="http://schemas.microsoft.com/office/drawing/2014/main" id="{58071331-C83A-C43E-8355-ED46859F6E32}"/>
                </a:ext>
              </a:extLst>
            </p:cNvPr>
            <p:cNvSpPr/>
            <p:nvPr/>
          </p:nvSpPr>
          <p:spPr>
            <a:xfrm flipH="1">
              <a:off x="3728963" y="0"/>
              <a:ext cx="45719" cy="3292954"/>
            </a:xfrm>
            <a:prstGeom prst="rect">
              <a:avLst/>
            </a:prstGeom>
            <a:gradFill flip="none" rotWithShape="1">
              <a:gsLst>
                <a:gs pos="0">
                  <a:schemeClr val="accent4"/>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5" name="Group 74">
            <a:extLst>
              <a:ext uri="{FF2B5EF4-FFF2-40B4-BE49-F238E27FC236}">
                <a16:creationId xmlns:a16="http://schemas.microsoft.com/office/drawing/2014/main" id="{342BAF62-8188-7C33-DED8-400DE0124D0C}"/>
              </a:ext>
            </a:extLst>
          </p:cNvPr>
          <p:cNvGrpSpPr/>
          <p:nvPr/>
        </p:nvGrpSpPr>
        <p:grpSpPr>
          <a:xfrm>
            <a:off x="929140" y="3431537"/>
            <a:ext cx="176215" cy="1107852"/>
            <a:chOff x="9483237" y="1321506"/>
            <a:chExt cx="273513" cy="1719570"/>
          </a:xfrm>
        </p:grpSpPr>
        <p:sp>
          <p:nvSpPr>
            <p:cNvPr id="76" name="Oval 75">
              <a:extLst>
                <a:ext uri="{FF2B5EF4-FFF2-40B4-BE49-F238E27FC236}">
                  <a16:creationId xmlns:a16="http://schemas.microsoft.com/office/drawing/2014/main" id="{7BA36B4A-5E56-EFCB-9B8F-676B9CE5A09E}"/>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7" name="Rectangle 76">
              <a:extLst>
                <a:ext uri="{FF2B5EF4-FFF2-40B4-BE49-F238E27FC236}">
                  <a16:creationId xmlns:a16="http://schemas.microsoft.com/office/drawing/2014/main" id="{AD26C003-7C2D-55BA-78E4-47E35AC67368}"/>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90528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FD56D9-5771-CEFB-A31B-98A72B9D3495}"/>
              </a:ext>
            </a:extLst>
          </p:cNvPr>
          <p:cNvSpPr txBox="1"/>
          <p:nvPr/>
        </p:nvSpPr>
        <p:spPr>
          <a:xfrm>
            <a:off x="257432" y="202942"/>
            <a:ext cx="4182147" cy="646331"/>
          </a:xfrm>
          <a:prstGeom prst="rect">
            <a:avLst/>
          </a:prstGeom>
          <a:noFill/>
        </p:spPr>
        <p:txBody>
          <a:bodyPr wrap="square" rtlCol="0">
            <a:spAutoFit/>
          </a:bodyPr>
          <a:lstStyle/>
          <a:p>
            <a:r>
              <a:rPr lang="en-US" sz="3600" dirty="0">
                <a:solidFill>
                  <a:schemeClr val="bg1"/>
                </a:solidFill>
                <a:latin typeface="Bauhaus 93" panose="04030905020B02020C02" pitchFamily="82" charset="0"/>
              </a:rPr>
              <a:t>2. </a:t>
            </a:r>
            <a:r>
              <a:rPr lang="en-US" sz="3600" dirty="0">
                <a:solidFill>
                  <a:schemeClr val="bg1"/>
                </a:solidFill>
                <a:latin typeface="+mj-lt"/>
              </a:rPr>
              <a:t>Navigation system</a:t>
            </a:r>
          </a:p>
        </p:txBody>
      </p:sp>
      <p:sp>
        <p:nvSpPr>
          <p:cNvPr id="4" name="TextBox 3">
            <a:extLst>
              <a:ext uri="{FF2B5EF4-FFF2-40B4-BE49-F238E27FC236}">
                <a16:creationId xmlns:a16="http://schemas.microsoft.com/office/drawing/2014/main" id="{C03A2A46-D14D-2DF0-AE5D-9F2C6B4E4CDE}"/>
              </a:ext>
            </a:extLst>
          </p:cNvPr>
          <p:cNvSpPr txBox="1"/>
          <p:nvPr/>
        </p:nvSpPr>
        <p:spPr>
          <a:xfrm>
            <a:off x="205109" y="996830"/>
            <a:ext cx="5607862" cy="1531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MY" sz="1600" dirty="0">
                <a:solidFill>
                  <a:schemeClr val="tx2">
                    <a:lumMod val="20000"/>
                    <a:lumOff val="80000"/>
                  </a:schemeClr>
                </a:solidFill>
              </a:rPr>
              <a:t>In the case of humanoid robots there is usually a use of variety of sensors, such as cameras, depth sensors (such LiDAR or depth cameras), IMUs, and proximity sensors, for environmental perception. </a:t>
            </a:r>
          </a:p>
        </p:txBody>
      </p:sp>
      <p:sp>
        <p:nvSpPr>
          <p:cNvPr id="5" name="AutoShape 2">
            <a:extLst>
              <a:ext uri="{FF2B5EF4-FFF2-40B4-BE49-F238E27FC236}">
                <a16:creationId xmlns:a16="http://schemas.microsoft.com/office/drawing/2014/main" id="{B491956C-F540-F465-3D06-3944A2E066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3080" name="Picture 8" descr="Romeo robot and sensors. | Download Scientific Diagram">
            <a:extLst>
              <a:ext uri="{FF2B5EF4-FFF2-40B4-BE49-F238E27FC236}">
                <a16:creationId xmlns:a16="http://schemas.microsoft.com/office/drawing/2014/main" id="{79A55685-0783-EF16-98F2-1674AB7F0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777" y="2761530"/>
            <a:ext cx="3092060" cy="31363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B58B71-172F-87F6-310A-C9FCA624A8BA}"/>
              </a:ext>
            </a:extLst>
          </p:cNvPr>
          <p:cNvSpPr txBox="1"/>
          <p:nvPr/>
        </p:nvSpPr>
        <p:spPr>
          <a:xfrm>
            <a:off x="5693223" y="996830"/>
            <a:ext cx="6481297" cy="1531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MY" sz="1600" dirty="0">
                <a:solidFill>
                  <a:schemeClr val="tx2">
                    <a:lumMod val="20000"/>
                    <a:lumOff val="80000"/>
                  </a:schemeClr>
                </a:solidFill>
              </a:rPr>
              <a:t>These sensors give the robot's location, orientation, object distance, and obstacle detection information. </a:t>
            </a:r>
          </a:p>
          <a:p>
            <a:pPr marL="285750" indent="-285750">
              <a:lnSpc>
                <a:spcPct val="150000"/>
              </a:lnSpc>
              <a:buFont typeface="Arial" panose="020B0604020202020204" pitchFamily="34" charset="0"/>
              <a:buChar char="•"/>
            </a:pPr>
            <a:r>
              <a:rPr lang="en-MY" sz="1600" dirty="0">
                <a:solidFill>
                  <a:schemeClr val="tx2">
                    <a:lumMod val="20000"/>
                    <a:lumOff val="80000"/>
                  </a:schemeClr>
                </a:solidFill>
              </a:rPr>
              <a:t>They typically use mapping software to map out the environment which would enhance the movement capability of the humanoid robot. </a:t>
            </a:r>
          </a:p>
        </p:txBody>
      </p:sp>
      <p:pic>
        <p:nvPicPr>
          <p:cNvPr id="3086" name="Picture 14" descr="Frontiers | Sensor-Based Control for Collaborative Robots: Fundamentals,  Challenges, and Opportunities">
            <a:extLst>
              <a:ext uri="{FF2B5EF4-FFF2-40B4-BE49-F238E27FC236}">
                <a16:creationId xmlns:a16="http://schemas.microsoft.com/office/drawing/2014/main" id="{F171E1B1-53FA-7AA6-4CFC-A787BEF15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065" y="2792158"/>
            <a:ext cx="5389611" cy="30751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42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F924C-9824-6922-9C9E-AB30DBA18F53}"/>
              </a:ext>
            </a:extLst>
          </p:cNvPr>
          <p:cNvSpPr txBox="1"/>
          <p:nvPr/>
        </p:nvSpPr>
        <p:spPr>
          <a:xfrm>
            <a:off x="601191" y="48486"/>
            <a:ext cx="4182147" cy="646331"/>
          </a:xfrm>
          <a:prstGeom prst="rect">
            <a:avLst/>
          </a:prstGeom>
          <a:noFill/>
        </p:spPr>
        <p:txBody>
          <a:bodyPr wrap="square" rtlCol="0">
            <a:spAutoFit/>
          </a:bodyPr>
          <a:lstStyle/>
          <a:p>
            <a:r>
              <a:rPr lang="en-US" sz="3600" dirty="0">
                <a:solidFill>
                  <a:schemeClr val="bg1"/>
                </a:solidFill>
                <a:latin typeface="Bauhaus 93" panose="04030905020B02020C02" pitchFamily="82" charset="0"/>
              </a:rPr>
              <a:t>3. </a:t>
            </a:r>
            <a:r>
              <a:rPr lang="en-US" sz="3600" dirty="0">
                <a:solidFill>
                  <a:schemeClr val="bg1"/>
                </a:solidFill>
                <a:latin typeface="+mj-lt"/>
              </a:rPr>
              <a:t>Propulsion system</a:t>
            </a:r>
          </a:p>
        </p:txBody>
      </p:sp>
      <p:sp>
        <p:nvSpPr>
          <p:cNvPr id="4" name="TextBox 3">
            <a:extLst>
              <a:ext uri="{FF2B5EF4-FFF2-40B4-BE49-F238E27FC236}">
                <a16:creationId xmlns:a16="http://schemas.microsoft.com/office/drawing/2014/main" id="{27C099BB-679B-4C1A-79CC-ABAD0DA5C36A}"/>
              </a:ext>
            </a:extLst>
          </p:cNvPr>
          <p:cNvSpPr txBox="1"/>
          <p:nvPr/>
        </p:nvSpPr>
        <p:spPr>
          <a:xfrm>
            <a:off x="314540" y="1308931"/>
            <a:ext cx="3239932" cy="1384995"/>
          </a:xfrm>
          <a:prstGeom prst="rect">
            <a:avLst/>
          </a:prstGeom>
          <a:noFill/>
        </p:spPr>
        <p:txBody>
          <a:bodyPr wrap="square">
            <a:spAutoFit/>
          </a:bodyPr>
          <a:lstStyle/>
          <a:p>
            <a:r>
              <a:rPr lang="en-US" sz="1400" b="0" i="0" dirty="0">
                <a:solidFill>
                  <a:srgbClr val="D1D5DB"/>
                </a:solidFill>
                <a:effectLst/>
                <a:latin typeface="Söhne"/>
              </a:rPr>
              <a:t>Electric motors are commonly used to drive the joints of humanoid robots, providing actuation for movements. Different types of motors can be used, such as brushed DC motors, brushless DC motors, or stepper motors. </a:t>
            </a:r>
            <a:endParaRPr lang="en-MY" sz="1400" dirty="0"/>
          </a:p>
        </p:txBody>
      </p:sp>
      <p:sp>
        <p:nvSpPr>
          <p:cNvPr id="6" name="TextBox 5">
            <a:extLst>
              <a:ext uri="{FF2B5EF4-FFF2-40B4-BE49-F238E27FC236}">
                <a16:creationId xmlns:a16="http://schemas.microsoft.com/office/drawing/2014/main" id="{0D7BE847-C5DD-9C7C-24BF-C9DFFFA9BFF2}"/>
              </a:ext>
            </a:extLst>
          </p:cNvPr>
          <p:cNvSpPr txBox="1"/>
          <p:nvPr/>
        </p:nvSpPr>
        <p:spPr>
          <a:xfrm>
            <a:off x="314540" y="880013"/>
            <a:ext cx="1849351"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Electric Motors</a:t>
            </a:r>
            <a:endParaRPr lang="en-MY" sz="1600" dirty="0">
              <a:latin typeface="Bauhaus 93" panose="04030905020B02020C02" pitchFamily="82" charset="0"/>
            </a:endParaRPr>
          </a:p>
        </p:txBody>
      </p:sp>
      <p:sp>
        <p:nvSpPr>
          <p:cNvPr id="8" name="TextBox 7">
            <a:extLst>
              <a:ext uri="{FF2B5EF4-FFF2-40B4-BE49-F238E27FC236}">
                <a16:creationId xmlns:a16="http://schemas.microsoft.com/office/drawing/2014/main" id="{32D6F16D-5C93-2D3C-34AB-40FF7A577339}"/>
              </a:ext>
            </a:extLst>
          </p:cNvPr>
          <p:cNvSpPr txBox="1"/>
          <p:nvPr/>
        </p:nvSpPr>
        <p:spPr>
          <a:xfrm>
            <a:off x="1934506" y="2985240"/>
            <a:ext cx="884321" cy="461665"/>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Maxon EC-45 Flat </a:t>
            </a:r>
            <a:endParaRPr lang="en-MY" sz="1200" dirty="0">
              <a:latin typeface="Bauhaus 93" panose="04030905020B02020C02" pitchFamily="82" charset="0"/>
            </a:endParaRPr>
          </a:p>
        </p:txBody>
      </p:sp>
      <p:pic>
        <p:nvPicPr>
          <p:cNvPr id="10" name="Picture 9" descr="A picture containing cable&#10;&#10;Description automatically generated">
            <a:extLst>
              <a:ext uri="{FF2B5EF4-FFF2-40B4-BE49-F238E27FC236}">
                <a16:creationId xmlns:a16="http://schemas.microsoft.com/office/drawing/2014/main" id="{C8086CB4-12DB-FA8B-0EDC-9E56D3175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02503">
            <a:off x="369592" y="2696006"/>
            <a:ext cx="1761828" cy="1115824"/>
          </a:xfrm>
          <a:prstGeom prst="rect">
            <a:avLst/>
          </a:prstGeom>
        </p:spPr>
      </p:pic>
      <p:sp>
        <p:nvSpPr>
          <p:cNvPr id="12" name="TextBox 11">
            <a:extLst>
              <a:ext uri="{FF2B5EF4-FFF2-40B4-BE49-F238E27FC236}">
                <a16:creationId xmlns:a16="http://schemas.microsoft.com/office/drawing/2014/main" id="{320EC258-8B0F-6359-94F0-9D2BAB3EBC34}"/>
              </a:ext>
            </a:extLst>
          </p:cNvPr>
          <p:cNvSpPr txBox="1"/>
          <p:nvPr/>
        </p:nvSpPr>
        <p:spPr>
          <a:xfrm>
            <a:off x="3752134" y="880013"/>
            <a:ext cx="1658639"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Servo Motors</a:t>
            </a:r>
            <a:endParaRPr lang="en-MY" sz="1600" dirty="0">
              <a:latin typeface="Bauhaus 93" panose="04030905020B02020C02" pitchFamily="82" charset="0"/>
            </a:endParaRPr>
          </a:p>
        </p:txBody>
      </p:sp>
      <p:sp>
        <p:nvSpPr>
          <p:cNvPr id="14" name="TextBox 13">
            <a:extLst>
              <a:ext uri="{FF2B5EF4-FFF2-40B4-BE49-F238E27FC236}">
                <a16:creationId xmlns:a16="http://schemas.microsoft.com/office/drawing/2014/main" id="{ED8FDA68-8478-9415-0628-1BAA1DB5050C}"/>
              </a:ext>
            </a:extLst>
          </p:cNvPr>
          <p:cNvSpPr txBox="1"/>
          <p:nvPr/>
        </p:nvSpPr>
        <p:spPr>
          <a:xfrm>
            <a:off x="3752135" y="1282445"/>
            <a:ext cx="2511161" cy="1384995"/>
          </a:xfrm>
          <a:prstGeom prst="rect">
            <a:avLst/>
          </a:prstGeom>
          <a:noFill/>
        </p:spPr>
        <p:txBody>
          <a:bodyPr wrap="square">
            <a:spAutoFit/>
          </a:bodyPr>
          <a:lstStyle/>
          <a:p>
            <a:r>
              <a:rPr lang="en-US" sz="1400" b="0" i="0" dirty="0">
                <a:solidFill>
                  <a:srgbClr val="D1D5DB"/>
                </a:solidFill>
                <a:effectLst/>
                <a:latin typeface="Söhne"/>
              </a:rPr>
              <a:t>Servo motors are compact motors that incorporate position control and feedback mechanisms. They are widely used in humanoid robots to actuate joints accurately.</a:t>
            </a:r>
            <a:endParaRPr lang="en-MY" sz="1400" dirty="0"/>
          </a:p>
        </p:txBody>
      </p:sp>
      <p:sp>
        <p:nvSpPr>
          <p:cNvPr id="16" name="TextBox 15">
            <a:extLst>
              <a:ext uri="{FF2B5EF4-FFF2-40B4-BE49-F238E27FC236}">
                <a16:creationId xmlns:a16="http://schemas.microsoft.com/office/drawing/2014/main" id="{0B5124BE-AEEA-2774-A853-694FC5BBDFCB}"/>
              </a:ext>
            </a:extLst>
          </p:cNvPr>
          <p:cNvSpPr txBox="1"/>
          <p:nvPr/>
        </p:nvSpPr>
        <p:spPr>
          <a:xfrm>
            <a:off x="4783338" y="2902050"/>
            <a:ext cx="1404331" cy="461665"/>
          </a:xfrm>
          <a:prstGeom prst="rect">
            <a:avLst/>
          </a:prstGeom>
          <a:noFill/>
        </p:spPr>
        <p:txBody>
          <a:bodyPr wrap="square">
            <a:spAutoFit/>
          </a:bodyPr>
          <a:lstStyle/>
          <a:p>
            <a:r>
              <a:rPr lang="en-MY" sz="1200" b="0" i="0" dirty="0" err="1">
                <a:solidFill>
                  <a:srgbClr val="D1D5DB"/>
                </a:solidFill>
                <a:effectLst/>
                <a:latin typeface="Bauhaus 93" panose="04030905020B02020C02" pitchFamily="82" charset="0"/>
              </a:rPr>
              <a:t>Dynamixel</a:t>
            </a:r>
            <a:r>
              <a:rPr lang="en-MY" sz="1200" b="0" i="0" dirty="0">
                <a:solidFill>
                  <a:srgbClr val="D1D5DB"/>
                </a:solidFill>
                <a:effectLst/>
                <a:latin typeface="Bauhaus 93" panose="04030905020B02020C02" pitchFamily="82" charset="0"/>
              </a:rPr>
              <a:t> MX-28 Robot Actuator</a:t>
            </a:r>
            <a:endParaRPr lang="en-MY" sz="1200" dirty="0">
              <a:latin typeface="Bauhaus 93" panose="04030905020B02020C02" pitchFamily="82" charset="0"/>
            </a:endParaRPr>
          </a:p>
        </p:txBody>
      </p:sp>
      <p:pic>
        <p:nvPicPr>
          <p:cNvPr id="18" name="Picture 17" descr="A picture containing electronics&#10;&#10;Description automatically generated">
            <a:extLst>
              <a:ext uri="{FF2B5EF4-FFF2-40B4-BE49-F238E27FC236}">
                <a16:creationId xmlns:a16="http://schemas.microsoft.com/office/drawing/2014/main" id="{EE1CAD0B-35ED-B16C-0D78-DAE0F2613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238" y="2765868"/>
            <a:ext cx="976100" cy="976100"/>
          </a:xfrm>
          <a:prstGeom prst="rect">
            <a:avLst/>
          </a:prstGeom>
        </p:spPr>
      </p:pic>
      <p:sp>
        <p:nvSpPr>
          <p:cNvPr id="20" name="TextBox 19">
            <a:extLst>
              <a:ext uri="{FF2B5EF4-FFF2-40B4-BE49-F238E27FC236}">
                <a16:creationId xmlns:a16="http://schemas.microsoft.com/office/drawing/2014/main" id="{CAF576B1-1384-9ABE-DFD2-26299AC06B02}"/>
              </a:ext>
            </a:extLst>
          </p:cNvPr>
          <p:cNvSpPr txBox="1"/>
          <p:nvPr/>
        </p:nvSpPr>
        <p:spPr>
          <a:xfrm>
            <a:off x="6359548" y="880013"/>
            <a:ext cx="2417775"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Hydraulic Actuators</a:t>
            </a:r>
            <a:endParaRPr lang="en-MY" sz="1600" dirty="0">
              <a:latin typeface="Bauhaus 93" panose="04030905020B02020C02" pitchFamily="82" charset="0"/>
            </a:endParaRPr>
          </a:p>
        </p:txBody>
      </p:sp>
      <p:sp>
        <p:nvSpPr>
          <p:cNvPr id="22" name="TextBox 21">
            <a:extLst>
              <a:ext uri="{FF2B5EF4-FFF2-40B4-BE49-F238E27FC236}">
                <a16:creationId xmlns:a16="http://schemas.microsoft.com/office/drawing/2014/main" id="{60F7F5A1-63A0-7078-585C-271A3572BAA2}"/>
              </a:ext>
            </a:extLst>
          </p:cNvPr>
          <p:cNvSpPr txBox="1"/>
          <p:nvPr/>
        </p:nvSpPr>
        <p:spPr>
          <a:xfrm>
            <a:off x="6359548" y="1282445"/>
            <a:ext cx="2751793" cy="1600438"/>
          </a:xfrm>
          <a:prstGeom prst="rect">
            <a:avLst/>
          </a:prstGeom>
          <a:noFill/>
        </p:spPr>
        <p:txBody>
          <a:bodyPr wrap="square">
            <a:spAutoFit/>
          </a:bodyPr>
          <a:lstStyle/>
          <a:p>
            <a:r>
              <a:rPr lang="en-US" sz="1400" b="0" i="0" dirty="0">
                <a:solidFill>
                  <a:srgbClr val="D1D5DB"/>
                </a:solidFill>
                <a:effectLst/>
                <a:latin typeface="Söhne"/>
              </a:rPr>
              <a:t>Hydraulic actuators use pressurized fluid to generate motion and provide high force capabilities. Although less common in humanoid robots, they can be used for applications that require significant strength and power.</a:t>
            </a:r>
            <a:endParaRPr lang="en-MY" sz="1400" dirty="0"/>
          </a:p>
        </p:txBody>
      </p:sp>
      <p:sp>
        <p:nvSpPr>
          <p:cNvPr id="24" name="TextBox 23">
            <a:extLst>
              <a:ext uri="{FF2B5EF4-FFF2-40B4-BE49-F238E27FC236}">
                <a16:creationId xmlns:a16="http://schemas.microsoft.com/office/drawing/2014/main" id="{95697749-F5C5-5888-9BF3-354B3932E9E2}"/>
              </a:ext>
            </a:extLst>
          </p:cNvPr>
          <p:cNvSpPr txBox="1"/>
          <p:nvPr/>
        </p:nvSpPr>
        <p:spPr>
          <a:xfrm>
            <a:off x="7639191" y="3186565"/>
            <a:ext cx="1716427" cy="646331"/>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Festo DHEF </a:t>
            </a:r>
            <a:r>
              <a:rPr lang="en-MY" sz="1100" b="0" i="0" dirty="0">
                <a:solidFill>
                  <a:srgbClr val="D1D5DB"/>
                </a:solidFill>
                <a:effectLst/>
                <a:latin typeface="Bauhaus 93" panose="04030905020B02020C02" pitchFamily="82" charset="0"/>
              </a:rPr>
              <a:t>Pneumatic-Hydraulic Cylinder</a:t>
            </a:r>
            <a:endParaRPr lang="en-MY" dirty="0">
              <a:latin typeface="Bauhaus 93" panose="04030905020B02020C02" pitchFamily="82" charset="0"/>
            </a:endParaRPr>
          </a:p>
        </p:txBody>
      </p:sp>
      <p:pic>
        <p:nvPicPr>
          <p:cNvPr id="26" name="Picture 25" descr="A picture containing tool, household hardware, cylinder, silver&#10;&#10;Description automatically generated">
            <a:extLst>
              <a:ext uri="{FF2B5EF4-FFF2-40B4-BE49-F238E27FC236}">
                <a16:creationId xmlns:a16="http://schemas.microsoft.com/office/drawing/2014/main" id="{649FC561-0BE2-A77A-A5FF-972CBED64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407" y="2974387"/>
            <a:ext cx="1330037" cy="826023"/>
          </a:xfrm>
          <a:prstGeom prst="rect">
            <a:avLst/>
          </a:prstGeom>
        </p:spPr>
      </p:pic>
      <p:sp>
        <p:nvSpPr>
          <p:cNvPr id="28" name="TextBox 27">
            <a:extLst>
              <a:ext uri="{FF2B5EF4-FFF2-40B4-BE49-F238E27FC236}">
                <a16:creationId xmlns:a16="http://schemas.microsoft.com/office/drawing/2014/main" id="{D832D7CE-2DA1-781D-8F6E-7E5032D90325}"/>
              </a:ext>
            </a:extLst>
          </p:cNvPr>
          <p:cNvSpPr txBox="1"/>
          <p:nvPr/>
        </p:nvSpPr>
        <p:spPr>
          <a:xfrm>
            <a:off x="9355618" y="880013"/>
            <a:ext cx="2286860"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Pneumatic Actuators</a:t>
            </a:r>
            <a:endParaRPr lang="en-MY" sz="1600" dirty="0">
              <a:latin typeface="Bauhaus 93" panose="04030905020B02020C02" pitchFamily="82" charset="0"/>
            </a:endParaRPr>
          </a:p>
        </p:txBody>
      </p:sp>
      <p:sp>
        <p:nvSpPr>
          <p:cNvPr id="30" name="TextBox 29">
            <a:extLst>
              <a:ext uri="{FF2B5EF4-FFF2-40B4-BE49-F238E27FC236}">
                <a16:creationId xmlns:a16="http://schemas.microsoft.com/office/drawing/2014/main" id="{49165B13-AB5F-F336-DE4C-A5191EC50779}"/>
              </a:ext>
            </a:extLst>
          </p:cNvPr>
          <p:cNvSpPr txBox="1"/>
          <p:nvPr/>
        </p:nvSpPr>
        <p:spPr>
          <a:xfrm>
            <a:off x="9355618" y="1282445"/>
            <a:ext cx="2751793" cy="1384995"/>
          </a:xfrm>
          <a:prstGeom prst="rect">
            <a:avLst/>
          </a:prstGeom>
          <a:noFill/>
        </p:spPr>
        <p:txBody>
          <a:bodyPr wrap="square">
            <a:spAutoFit/>
          </a:bodyPr>
          <a:lstStyle/>
          <a:p>
            <a:r>
              <a:rPr lang="en-US" sz="1400" b="0" i="0" dirty="0">
                <a:solidFill>
                  <a:srgbClr val="D1D5DB"/>
                </a:solidFill>
                <a:effectLst/>
                <a:latin typeface="Söhne"/>
              </a:rPr>
              <a:t>Pneumatic actuators use compressed air to create motion and force. They are lightweight and can be employed in applications where quick movements and compliance are required.</a:t>
            </a:r>
            <a:endParaRPr lang="en-MY" sz="1400" dirty="0"/>
          </a:p>
        </p:txBody>
      </p:sp>
      <p:pic>
        <p:nvPicPr>
          <p:cNvPr id="32" name="Picture 31" descr="A picture containing surge suppressor&#10;&#10;Description automatically generated with medium confidence">
            <a:extLst>
              <a:ext uri="{FF2B5EF4-FFF2-40B4-BE49-F238E27FC236}">
                <a16:creationId xmlns:a16="http://schemas.microsoft.com/office/drawing/2014/main" id="{F31208A5-2B82-0043-2001-4C3B99F76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213" y="2865637"/>
            <a:ext cx="1330038" cy="921175"/>
          </a:xfrm>
          <a:prstGeom prst="rect">
            <a:avLst/>
          </a:prstGeom>
        </p:spPr>
      </p:pic>
      <p:sp>
        <p:nvSpPr>
          <p:cNvPr id="34" name="TextBox 33">
            <a:extLst>
              <a:ext uri="{FF2B5EF4-FFF2-40B4-BE49-F238E27FC236}">
                <a16:creationId xmlns:a16="http://schemas.microsoft.com/office/drawing/2014/main" id="{E5E85195-DF57-EDC5-11E5-F229909285A5}"/>
              </a:ext>
            </a:extLst>
          </p:cNvPr>
          <p:cNvSpPr txBox="1"/>
          <p:nvPr/>
        </p:nvSpPr>
        <p:spPr>
          <a:xfrm>
            <a:off x="10980954" y="2882883"/>
            <a:ext cx="1059495" cy="80021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Festo DFM-32-50-P-A-GF </a:t>
            </a:r>
            <a:r>
              <a:rPr lang="en-MY" sz="1100" b="0" i="0" dirty="0">
                <a:solidFill>
                  <a:srgbClr val="D1D5DB"/>
                </a:solidFill>
                <a:effectLst/>
                <a:latin typeface="Bauhaus 93" panose="04030905020B02020C02" pitchFamily="82" charset="0"/>
              </a:rPr>
              <a:t>Pneumatic Cylinder</a:t>
            </a:r>
            <a:endParaRPr lang="en-MY" sz="1200" dirty="0">
              <a:latin typeface="Bauhaus 93" panose="04030905020B02020C02" pitchFamily="82" charset="0"/>
            </a:endParaRPr>
          </a:p>
        </p:txBody>
      </p:sp>
      <p:sp>
        <p:nvSpPr>
          <p:cNvPr id="36" name="TextBox 35">
            <a:extLst>
              <a:ext uri="{FF2B5EF4-FFF2-40B4-BE49-F238E27FC236}">
                <a16:creationId xmlns:a16="http://schemas.microsoft.com/office/drawing/2014/main" id="{B66FBFCC-E3F8-6F45-D90F-72983737BAC8}"/>
              </a:ext>
            </a:extLst>
          </p:cNvPr>
          <p:cNvSpPr txBox="1"/>
          <p:nvPr/>
        </p:nvSpPr>
        <p:spPr>
          <a:xfrm>
            <a:off x="314540" y="3993303"/>
            <a:ext cx="1713641"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Linear Actuators</a:t>
            </a:r>
            <a:endParaRPr lang="en-MY" sz="1600" dirty="0">
              <a:latin typeface="Bauhaus 93" panose="04030905020B02020C02" pitchFamily="82" charset="0"/>
            </a:endParaRPr>
          </a:p>
        </p:txBody>
      </p:sp>
      <p:sp>
        <p:nvSpPr>
          <p:cNvPr id="38" name="TextBox 37">
            <a:extLst>
              <a:ext uri="{FF2B5EF4-FFF2-40B4-BE49-F238E27FC236}">
                <a16:creationId xmlns:a16="http://schemas.microsoft.com/office/drawing/2014/main" id="{925D3675-E8B1-8DB1-22CF-32414AD955BB}"/>
              </a:ext>
            </a:extLst>
          </p:cNvPr>
          <p:cNvSpPr txBox="1"/>
          <p:nvPr/>
        </p:nvSpPr>
        <p:spPr>
          <a:xfrm>
            <a:off x="314540" y="4335162"/>
            <a:ext cx="3286884" cy="954107"/>
          </a:xfrm>
          <a:prstGeom prst="rect">
            <a:avLst/>
          </a:prstGeom>
          <a:noFill/>
        </p:spPr>
        <p:txBody>
          <a:bodyPr wrap="square">
            <a:spAutoFit/>
          </a:bodyPr>
          <a:lstStyle/>
          <a:p>
            <a:r>
              <a:rPr lang="en-US" sz="1400" b="0" i="0" dirty="0">
                <a:solidFill>
                  <a:srgbClr val="D1D5DB"/>
                </a:solidFill>
                <a:effectLst/>
                <a:latin typeface="Söhne"/>
              </a:rPr>
              <a:t>Linear actuators convert rotary motion into linear motion and are often used in humanoid robots to extend or retract specific parts, such as legs or arms.</a:t>
            </a:r>
            <a:endParaRPr lang="en-MY" sz="1400" dirty="0"/>
          </a:p>
        </p:txBody>
      </p:sp>
      <p:pic>
        <p:nvPicPr>
          <p:cNvPr id="40" name="Picture 39" descr="A picture containing lever&#10;&#10;Description automatically generated">
            <a:extLst>
              <a:ext uri="{FF2B5EF4-FFF2-40B4-BE49-F238E27FC236}">
                <a16:creationId xmlns:a16="http://schemas.microsoft.com/office/drawing/2014/main" id="{EC7271AC-0943-4374-0289-82730206E7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285" y="5195138"/>
            <a:ext cx="1139133" cy="1139133"/>
          </a:xfrm>
          <a:prstGeom prst="rect">
            <a:avLst/>
          </a:prstGeom>
        </p:spPr>
      </p:pic>
      <p:sp>
        <p:nvSpPr>
          <p:cNvPr id="42" name="TextBox 41">
            <a:extLst>
              <a:ext uri="{FF2B5EF4-FFF2-40B4-BE49-F238E27FC236}">
                <a16:creationId xmlns:a16="http://schemas.microsoft.com/office/drawing/2014/main" id="{38ADB468-4691-E5F6-0712-7616BCE7664F}"/>
              </a:ext>
            </a:extLst>
          </p:cNvPr>
          <p:cNvSpPr txBox="1"/>
          <p:nvPr/>
        </p:nvSpPr>
        <p:spPr>
          <a:xfrm>
            <a:off x="1755035" y="5435557"/>
            <a:ext cx="1243262" cy="492443"/>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FA-400-L-12-6 </a:t>
            </a:r>
            <a:r>
              <a:rPr lang="en-MY" sz="1200" b="0" i="0" dirty="0">
                <a:solidFill>
                  <a:srgbClr val="D1D5DB"/>
                </a:solidFill>
                <a:effectLst/>
                <a:latin typeface="Bauhaus 93" panose="04030905020B02020C02" pitchFamily="82" charset="0"/>
              </a:rPr>
              <a:t>Linear Actuator</a:t>
            </a:r>
            <a:endParaRPr lang="en-MY" sz="1400" dirty="0">
              <a:latin typeface="Bauhaus 93" panose="04030905020B02020C02" pitchFamily="82" charset="0"/>
            </a:endParaRPr>
          </a:p>
        </p:txBody>
      </p:sp>
      <p:sp>
        <p:nvSpPr>
          <p:cNvPr id="44" name="TextBox 43">
            <a:extLst>
              <a:ext uri="{FF2B5EF4-FFF2-40B4-BE49-F238E27FC236}">
                <a16:creationId xmlns:a16="http://schemas.microsoft.com/office/drawing/2014/main" id="{75EE2204-2E0B-1584-1668-65277E0E848E}"/>
              </a:ext>
            </a:extLst>
          </p:cNvPr>
          <p:cNvSpPr txBox="1"/>
          <p:nvPr/>
        </p:nvSpPr>
        <p:spPr>
          <a:xfrm>
            <a:off x="3681493" y="3997522"/>
            <a:ext cx="7201758" cy="338554"/>
          </a:xfrm>
          <a:prstGeom prst="rect">
            <a:avLst/>
          </a:prstGeom>
          <a:noFill/>
        </p:spPr>
        <p:txBody>
          <a:bodyPr wrap="square">
            <a:spAutoFit/>
          </a:bodyPr>
          <a:lstStyle/>
          <a:p>
            <a:r>
              <a:rPr lang="en-MY" sz="1600" b="0" i="0">
                <a:solidFill>
                  <a:srgbClr val="D1D5DB"/>
                </a:solidFill>
                <a:effectLst/>
                <a:latin typeface="Bauhaus 93" panose="04030905020B02020C02" pitchFamily="82" charset="0"/>
              </a:rPr>
              <a:t>Wheel Systems</a:t>
            </a:r>
            <a:endParaRPr lang="en-MY" sz="1600" dirty="0">
              <a:latin typeface="Bauhaus 93" panose="04030905020B02020C02" pitchFamily="82" charset="0"/>
            </a:endParaRPr>
          </a:p>
        </p:txBody>
      </p:sp>
      <p:sp>
        <p:nvSpPr>
          <p:cNvPr id="46" name="TextBox 45">
            <a:extLst>
              <a:ext uri="{FF2B5EF4-FFF2-40B4-BE49-F238E27FC236}">
                <a16:creationId xmlns:a16="http://schemas.microsoft.com/office/drawing/2014/main" id="{1F7D2F33-0535-DD6D-3B9F-6C2ECE112B8D}"/>
              </a:ext>
            </a:extLst>
          </p:cNvPr>
          <p:cNvSpPr txBox="1"/>
          <p:nvPr/>
        </p:nvSpPr>
        <p:spPr>
          <a:xfrm>
            <a:off x="3601424" y="4331857"/>
            <a:ext cx="3431893" cy="1169551"/>
          </a:xfrm>
          <a:prstGeom prst="rect">
            <a:avLst/>
          </a:prstGeom>
          <a:noFill/>
        </p:spPr>
        <p:txBody>
          <a:bodyPr wrap="square">
            <a:spAutoFit/>
          </a:bodyPr>
          <a:lstStyle/>
          <a:p>
            <a:r>
              <a:rPr lang="en-US" sz="1400" b="0" i="0" dirty="0">
                <a:solidFill>
                  <a:srgbClr val="D1D5DB"/>
                </a:solidFill>
                <a:effectLst/>
                <a:latin typeface="Söhne"/>
              </a:rPr>
              <a:t>Some humanoid robots incorporate wheeled systems for locomotion, providing greater mobility on flat surfaces. These systems typically use electric motors or servomotors to drive the wheels. </a:t>
            </a:r>
            <a:endParaRPr lang="en-MY" sz="1400" dirty="0"/>
          </a:p>
        </p:txBody>
      </p:sp>
      <p:sp>
        <p:nvSpPr>
          <p:cNvPr id="48" name="TextBox 47">
            <a:extLst>
              <a:ext uri="{FF2B5EF4-FFF2-40B4-BE49-F238E27FC236}">
                <a16:creationId xmlns:a16="http://schemas.microsoft.com/office/drawing/2014/main" id="{95DA571F-EEB3-DCD0-54F6-E31DD2657F0D}"/>
              </a:ext>
            </a:extLst>
          </p:cNvPr>
          <p:cNvSpPr txBox="1"/>
          <p:nvPr/>
        </p:nvSpPr>
        <p:spPr>
          <a:xfrm>
            <a:off x="7909822" y="3988079"/>
            <a:ext cx="2704891"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Legged Systems</a:t>
            </a:r>
            <a:endParaRPr lang="en-MY" sz="1600" dirty="0">
              <a:latin typeface="Bauhaus 93" panose="04030905020B02020C02" pitchFamily="82" charset="0"/>
            </a:endParaRPr>
          </a:p>
        </p:txBody>
      </p:sp>
      <p:sp>
        <p:nvSpPr>
          <p:cNvPr id="50" name="TextBox 49">
            <a:extLst>
              <a:ext uri="{FF2B5EF4-FFF2-40B4-BE49-F238E27FC236}">
                <a16:creationId xmlns:a16="http://schemas.microsoft.com/office/drawing/2014/main" id="{5C4DF274-23B2-587B-F255-D5CE9FA3B404}"/>
              </a:ext>
            </a:extLst>
          </p:cNvPr>
          <p:cNvSpPr txBox="1"/>
          <p:nvPr/>
        </p:nvSpPr>
        <p:spPr>
          <a:xfrm>
            <a:off x="7909822" y="4310138"/>
            <a:ext cx="4012248" cy="1169551"/>
          </a:xfrm>
          <a:prstGeom prst="rect">
            <a:avLst/>
          </a:prstGeom>
          <a:noFill/>
        </p:spPr>
        <p:txBody>
          <a:bodyPr wrap="square">
            <a:spAutoFit/>
          </a:bodyPr>
          <a:lstStyle/>
          <a:p>
            <a:r>
              <a:rPr lang="en-US" sz="1400" b="0" i="0" dirty="0">
                <a:solidFill>
                  <a:srgbClr val="D1D5DB"/>
                </a:solidFill>
                <a:effectLst/>
                <a:latin typeface="Söhne"/>
              </a:rPr>
              <a:t>Legged systems, such as bipedal or quadrupedal configurations, allow humanoid robots to move in a more human-like manner and navigate challenging terrains. They usually consist of multiple joints and actuators per leg.</a:t>
            </a:r>
            <a:endParaRPr lang="en-MY" sz="1400" dirty="0"/>
          </a:p>
        </p:txBody>
      </p:sp>
      <p:sp>
        <p:nvSpPr>
          <p:cNvPr id="52" name="TextBox 51">
            <a:extLst>
              <a:ext uri="{FF2B5EF4-FFF2-40B4-BE49-F238E27FC236}">
                <a16:creationId xmlns:a16="http://schemas.microsoft.com/office/drawing/2014/main" id="{9B7309E2-1B49-131D-B635-26A1A856410D}"/>
              </a:ext>
            </a:extLst>
          </p:cNvPr>
          <p:cNvSpPr txBox="1"/>
          <p:nvPr/>
        </p:nvSpPr>
        <p:spPr>
          <a:xfrm>
            <a:off x="9797890" y="5764704"/>
            <a:ext cx="2811379"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Boston Dynamics Spot</a:t>
            </a:r>
            <a:endParaRPr lang="en-MY" sz="1400" dirty="0">
              <a:latin typeface="Bauhaus 93" panose="04030905020B02020C02" pitchFamily="82" charset="0"/>
            </a:endParaRPr>
          </a:p>
        </p:txBody>
      </p:sp>
      <p:pic>
        <p:nvPicPr>
          <p:cNvPr id="54" name="Picture 53" descr="A yellow robot with black legs&#10;&#10;Description automatically generated with low confidence">
            <a:extLst>
              <a:ext uri="{FF2B5EF4-FFF2-40B4-BE49-F238E27FC236}">
                <a16:creationId xmlns:a16="http://schemas.microsoft.com/office/drawing/2014/main" id="{971E977C-9FF1-29BC-8B68-8E53413303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7263" y="5415718"/>
            <a:ext cx="1622380" cy="1217488"/>
          </a:xfrm>
          <a:prstGeom prst="rect">
            <a:avLst/>
          </a:prstGeom>
        </p:spPr>
      </p:pic>
      <p:sp>
        <p:nvSpPr>
          <p:cNvPr id="56" name="TextBox 55">
            <a:extLst>
              <a:ext uri="{FF2B5EF4-FFF2-40B4-BE49-F238E27FC236}">
                <a16:creationId xmlns:a16="http://schemas.microsoft.com/office/drawing/2014/main" id="{E8102B43-14A0-4E70-CF5C-CAA59F097377}"/>
              </a:ext>
            </a:extLst>
          </p:cNvPr>
          <p:cNvSpPr txBox="1"/>
          <p:nvPr/>
        </p:nvSpPr>
        <p:spPr>
          <a:xfrm>
            <a:off x="5481269" y="5764704"/>
            <a:ext cx="1406014" cy="523220"/>
          </a:xfrm>
          <a:prstGeom prst="rect">
            <a:avLst/>
          </a:prstGeom>
          <a:noFill/>
        </p:spPr>
        <p:txBody>
          <a:bodyPr wrap="square">
            <a:spAutoFit/>
          </a:bodyPr>
          <a:lstStyle/>
          <a:p>
            <a:r>
              <a:rPr lang="en-MY" sz="1400" b="0" i="0" dirty="0" err="1">
                <a:solidFill>
                  <a:srgbClr val="D1D5DB"/>
                </a:solidFill>
                <a:effectLst/>
                <a:latin typeface="Bauhaus 93" panose="04030905020B02020C02" pitchFamily="82" charset="0"/>
              </a:rPr>
              <a:t>Pololu</a:t>
            </a:r>
            <a:r>
              <a:rPr lang="en-MY" sz="1400" b="0" i="0" dirty="0">
                <a:solidFill>
                  <a:srgbClr val="D1D5DB"/>
                </a:solidFill>
                <a:effectLst/>
                <a:latin typeface="Bauhaus 93" panose="04030905020B02020C02" pitchFamily="82" charset="0"/>
              </a:rPr>
              <a:t> </a:t>
            </a:r>
            <a:r>
              <a:rPr lang="en-MY" sz="1400" b="0" i="0" dirty="0" err="1">
                <a:solidFill>
                  <a:srgbClr val="D1D5DB"/>
                </a:solidFill>
                <a:effectLst/>
                <a:latin typeface="Bauhaus 93" panose="04030905020B02020C02" pitchFamily="82" charset="0"/>
              </a:rPr>
              <a:t>Zumo</a:t>
            </a:r>
            <a:r>
              <a:rPr lang="en-MY" sz="1400" b="0" i="0" dirty="0">
                <a:solidFill>
                  <a:srgbClr val="D1D5DB"/>
                </a:solidFill>
                <a:effectLst/>
                <a:latin typeface="Bauhaus 93" panose="04030905020B02020C02" pitchFamily="82" charset="0"/>
              </a:rPr>
              <a:t> Robot Kit</a:t>
            </a:r>
            <a:endParaRPr lang="en-MY" sz="1400" dirty="0">
              <a:latin typeface="Bauhaus 93" panose="04030905020B02020C02" pitchFamily="82" charset="0"/>
            </a:endParaRPr>
          </a:p>
        </p:txBody>
      </p:sp>
      <p:pic>
        <p:nvPicPr>
          <p:cNvPr id="58" name="Picture 57" descr="A picture containing electronics, electronic engineering, electronic component, electronic device&#10;&#10;Description automatically generated">
            <a:extLst>
              <a:ext uri="{FF2B5EF4-FFF2-40B4-BE49-F238E27FC236}">
                <a16:creationId xmlns:a16="http://schemas.microsoft.com/office/drawing/2014/main" id="{85818B53-B973-612E-743B-43E2F3AFF9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0623" y="5507737"/>
            <a:ext cx="1324343" cy="1042067"/>
          </a:xfrm>
          <a:prstGeom prst="rect">
            <a:avLst/>
          </a:prstGeom>
        </p:spPr>
      </p:pic>
    </p:spTree>
    <p:extLst>
      <p:ext uri="{BB962C8B-B14F-4D97-AF65-F5344CB8AC3E}">
        <p14:creationId xmlns:p14="http://schemas.microsoft.com/office/powerpoint/2010/main" val="156725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DE3CF-3A43-2F2A-E5FE-E5DD97026374}"/>
              </a:ext>
            </a:extLst>
          </p:cNvPr>
          <p:cNvSpPr txBox="1"/>
          <p:nvPr/>
        </p:nvSpPr>
        <p:spPr>
          <a:xfrm>
            <a:off x="608066" y="223568"/>
            <a:ext cx="4182147" cy="646331"/>
          </a:xfrm>
          <a:prstGeom prst="rect">
            <a:avLst/>
          </a:prstGeom>
          <a:noFill/>
        </p:spPr>
        <p:txBody>
          <a:bodyPr wrap="square" rtlCol="0">
            <a:spAutoFit/>
          </a:bodyPr>
          <a:lstStyle/>
          <a:p>
            <a:r>
              <a:rPr lang="en-US" sz="3600" dirty="0">
                <a:solidFill>
                  <a:schemeClr val="bg1"/>
                </a:solidFill>
                <a:latin typeface="Bauhaus 93" panose="04030905020B02020C02" pitchFamily="82" charset="0"/>
              </a:rPr>
              <a:t>4. </a:t>
            </a:r>
            <a:r>
              <a:rPr lang="en-US" sz="3600" dirty="0">
                <a:solidFill>
                  <a:schemeClr val="bg1"/>
                </a:solidFill>
                <a:latin typeface="+mj-lt"/>
              </a:rPr>
              <a:t>Control System</a:t>
            </a:r>
          </a:p>
        </p:txBody>
      </p:sp>
      <p:sp>
        <p:nvSpPr>
          <p:cNvPr id="4" name="TextBox 3">
            <a:extLst>
              <a:ext uri="{FF2B5EF4-FFF2-40B4-BE49-F238E27FC236}">
                <a16:creationId xmlns:a16="http://schemas.microsoft.com/office/drawing/2014/main" id="{57C51759-39EA-F952-2225-DA556EC83EC5}"/>
              </a:ext>
            </a:extLst>
          </p:cNvPr>
          <p:cNvSpPr txBox="1"/>
          <p:nvPr/>
        </p:nvSpPr>
        <p:spPr>
          <a:xfrm>
            <a:off x="534545" y="955620"/>
            <a:ext cx="116574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D1D5DB"/>
                </a:solidFill>
                <a:effectLst/>
                <a:latin typeface="Söhne"/>
              </a:rPr>
              <a:t>In humanoid robots, various types of control systems can be employed to govern the robot's behavior and movements.</a:t>
            </a:r>
            <a:endParaRPr lang="en-MY" dirty="0"/>
          </a:p>
        </p:txBody>
      </p:sp>
      <p:sp>
        <p:nvSpPr>
          <p:cNvPr id="6" name="TextBox 5">
            <a:extLst>
              <a:ext uri="{FF2B5EF4-FFF2-40B4-BE49-F238E27FC236}">
                <a16:creationId xmlns:a16="http://schemas.microsoft.com/office/drawing/2014/main" id="{14732E93-B4A1-8D19-19B4-1F7CA0734A41}"/>
              </a:ext>
            </a:extLst>
          </p:cNvPr>
          <p:cNvSpPr txBox="1"/>
          <p:nvPr/>
        </p:nvSpPr>
        <p:spPr>
          <a:xfrm>
            <a:off x="534545" y="1602883"/>
            <a:ext cx="1981773" cy="584775"/>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4.1 Open-Loop Control</a:t>
            </a:r>
            <a:endParaRPr lang="en-MY" sz="1600" dirty="0">
              <a:latin typeface="Bauhaus 93" panose="04030905020B02020C02" pitchFamily="82" charset="0"/>
            </a:endParaRPr>
          </a:p>
        </p:txBody>
      </p:sp>
      <p:sp>
        <p:nvSpPr>
          <p:cNvPr id="8" name="TextBox 7">
            <a:extLst>
              <a:ext uri="{FF2B5EF4-FFF2-40B4-BE49-F238E27FC236}">
                <a16:creationId xmlns:a16="http://schemas.microsoft.com/office/drawing/2014/main" id="{66BD171D-FA92-6E72-0D7E-A3A64DC596B0}"/>
              </a:ext>
            </a:extLst>
          </p:cNvPr>
          <p:cNvSpPr txBox="1"/>
          <p:nvPr/>
        </p:nvSpPr>
        <p:spPr>
          <a:xfrm>
            <a:off x="534545" y="2003541"/>
            <a:ext cx="4078705" cy="1815882"/>
          </a:xfrm>
          <a:prstGeom prst="rect">
            <a:avLst/>
          </a:prstGeom>
          <a:noFill/>
        </p:spPr>
        <p:txBody>
          <a:bodyPr wrap="square">
            <a:spAutoFit/>
          </a:bodyPr>
          <a:lstStyle/>
          <a:p>
            <a:r>
              <a:rPr lang="en-US" sz="1400" b="0" i="0" dirty="0">
                <a:solidFill>
                  <a:srgbClr val="D1D5DB"/>
                </a:solidFill>
                <a:effectLst/>
                <a:latin typeface="Söhne"/>
              </a:rPr>
              <a:t>Open-loop control involves executing pre-defined motions or commands without considering feedback from sensors. It relies on predetermined sequences of actions and assumes that the desired outcome will be achieved without taking into account any disturbances or errors. While simple and efficient, open-loop control does not adapt to changes in the environment or compensate for errors</a:t>
            </a:r>
            <a:endParaRPr lang="en-MY" sz="1400" dirty="0"/>
          </a:p>
        </p:txBody>
      </p:sp>
      <p:sp>
        <p:nvSpPr>
          <p:cNvPr id="10" name="TextBox 9">
            <a:extLst>
              <a:ext uri="{FF2B5EF4-FFF2-40B4-BE49-F238E27FC236}">
                <a16:creationId xmlns:a16="http://schemas.microsoft.com/office/drawing/2014/main" id="{BB6A4D93-227F-73FA-D08D-9E7FD778DA3F}"/>
              </a:ext>
            </a:extLst>
          </p:cNvPr>
          <p:cNvSpPr txBox="1"/>
          <p:nvPr/>
        </p:nvSpPr>
        <p:spPr>
          <a:xfrm>
            <a:off x="4934667" y="1633018"/>
            <a:ext cx="2655541"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4,2 Closed-Loop Control</a:t>
            </a:r>
            <a:endParaRPr lang="en-MY" sz="1600" dirty="0">
              <a:latin typeface="Bauhaus 93" panose="04030905020B02020C02" pitchFamily="82" charset="0"/>
            </a:endParaRPr>
          </a:p>
        </p:txBody>
      </p:sp>
      <p:pic>
        <p:nvPicPr>
          <p:cNvPr id="5122" name="Picture 2" descr="Open-loop control of the humanoid robot. Motion of the human is... |  Download Scientific Diagram">
            <a:extLst>
              <a:ext uri="{FF2B5EF4-FFF2-40B4-BE49-F238E27FC236}">
                <a16:creationId xmlns:a16="http://schemas.microsoft.com/office/drawing/2014/main" id="{2A1983B5-D6A6-092C-79A7-08AF688D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77" y="3997482"/>
            <a:ext cx="3390479" cy="19048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FD70365-EE7E-2F49-0A81-A3FAA66BA61D}"/>
              </a:ext>
            </a:extLst>
          </p:cNvPr>
          <p:cNvSpPr txBox="1"/>
          <p:nvPr/>
        </p:nvSpPr>
        <p:spPr>
          <a:xfrm>
            <a:off x="4872790" y="2003541"/>
            <a:ext cx="3638693" cy="2462213"/>
          </a:xfrm>
          <a:prstGeom prst="rect">
            <a:avLst/>
          </a:prstGeom>
          <a:noFill/>
        </p:spPr>
        <p:txBody>
          <a:bodyPr wrap="square">
            <a:spAutoFit/>
          </a:bodyPr>
          <a:lstStyle/>
          <a:p>
            <a:r>
              <a:rPr lang="en-US" sz="1400" b="0" i="0" dirty="0">
                <a:solidFill>
                  <a:srgbClr val="D1D5DB"/>
                </a:solidFill>
                <a:effectLst/>
                <a:latin typeface="Söhne"/>
              </a:rPr>
              <a:t>Closed-loop control, also known as feedback control, utilizes sensor feedback to continuously monitor the robot's state and adjust control signals accordingly. This type of control system compares the desired state or behavior with the actual state of the robot and applies corrective actions based on the feedback. Closed-loop control enables the robot to adapt to environmental changes, compensate for disturbances, and achieve more accurate and precise movements.</a:t>
            </a:r>
            <a:endParaRPr lang="en-MY" sz="1400" dirty="0"/>
          </a:p>
        </p:txBody>
      </p:sp>
      <p:pic>
        <p:nvPicPr>
          <p:cNvPr id="5124" name="Picture 4" descr="Closed-loop control of the humanoid robot. Motion of the human is... |  Download Scientific Diagram">
            <a:extLst>
              <a:ext uri="{FF2B5EF4-FFF2-40B4-BE49-F238E27FC236}">
                <a16:creationId xmlns:a16="http://schemas.microsoft.com/office/drawing/2014/main" id="{5811CCDB-0519-600A-8551-221427C60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542" y="4565125"/>
            <a:ext cx="3438957" cy="20146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BF8AC8A-85AC-8913-E387-9F7398223E5C}"/>
              </a:ext>
            </a:extLst>
          </p:cNvPr>
          <p:cNvSpPr txBox="1"/>
          <p:nvPr/>
        </p:nvSpPr>
        <p:spPr>
          <a:xfrm>
            <a:off x="8703067" y="1602883"/>
            <a:ext cx="4401839"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4.3 PID Control</a:t>
            </a:r>
            <a:endParaRPr lang="en-MY" sz="1600" dirty="0">
              <a:latin typeface="Bauhaus 93" panose="04030905020B02020C02" pitchFamily="82" charset="0"/>
            </a:endParaRPr>
          </a:p>
        </p:txBody>
      </p:sp>
      <p:sp>
        <p:nvSpPr>
          <p:cNvPr id="16" name="TextBox 15">
            <a:extLst>
              <a:ext uri="{FF2B5EF4-FFF2-40B4-BE49-F238E27FC236}">
                <a16:creationId xmlns:a16="http://schemas.microsoft.com/office/drawing/2014/main" id="{CC965DF8-09F4-EEF4-6D53-8148F98450F3}"/>
              </a:ext>
            </a:extLst>
          </p:cNvPr>
          <p:cNvSpPr txBox="1"/>
          <p:nvPr/>
        </p:nvSpPr>
        <p:spPr>
          <a:xfrm>
            <a:off x="8703067" y="1941437"/>
            <a:ext cx="3638693" cy="2677656"/>
          </a:xfrm>
          <a:prstGeom prst="rect">
            <a:avLst/>
          </a:prstGeom>
          <a:noFill/>
        </p:spPr>
        <p:txBody>
          <a:bodyPr wrap="square">
            <a:spAutoFit/>
          </a:bodyPr>
          <a:lstStyle/>
          <a:p>
            <a:r>
              <a:rPr lang="en-US" sz="1400" b="0" i="0" dirty="0">
                <a:solidFill>
                  <a:srgbClr val="D1D5DB"/>
                </a:solidFill>
                <a:effectLst/>
                <a:latin typeface="Söhne"/>
              </a:rPr>
              <a:t>PID control is a popular feedback control technique used in humanoid robots. It adjusts control signals based on proportional, integral, and derivative terms. The proportional term generates a control signal proportional to the error between the desired and actual state. </a:t>
            </a:r>
          </a:p>
          <a:p>
            <a:r>
              <a:rPr lang="en-US" sz="1400" b="0" i="0" dirty="0">
                <a:solidFill>
                  <a:srgbClr val="D1D5DB"/>
                </a:solidFill>
                <a:effectLst/>
                <a:latin typeface="Söhne"/>
              </a:rPr>
              <a:t>The integral term accounts for accumulated errors over time, while the derivative term considers the rate of change of the error. PID control helps to stabilize the robot's movements, maintain balance, and achieve accurate tracking of desired trajectories.</a:t>
            </a:r>
            <a:endParaRPr lang="en-MY" sz="1400" dirty="0"/>
          </a:p>
        </p:txBody>
      </p:sp>
      <p:pic>
        <p:nvPicPr>
          <p:cNvPr id="5126" name="Picture 6" descr="Block diagram for humanoid robot trajectory tracking control | Download  Scientific Diagram">
            <a:extLst>
              <a:ext uri="{FF2B5EF4-FFF2-40B4-BE49-F238E27FC236}">
                <a16:creationId xmlns:a16="http://schemas.microsoft.com/office/drawing/2014/main" id="{08DD09EF-2BCB-EB3D-7B03-31726DCC8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1551" y="4773283"/>
            <a:ext cx="3134723" cy="1218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37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10C682-6494-4FE1-9649-371BE0388C73}"/>
              </a:ext>
            </a:extLst>
          </p:cNvPr>
          <p:cNvSpPr txBox="1"/>
          <p:nvPr/>
        </p:nvSpPr>
        <p:spPr>
          <a:xfrm>
            <a:off x="539129" y="413475"/>
            <a:ext cx="3111596" cy="369332"/>
          </a:xfrm>
          <a:prstGeom prst="rect">
            <a:avLst/>
          </a:prstGeom>
          <a:noFill/>
        </p:spPr>
        <p:txBody>
          <a:bodyPr wrap="square">
            <a:spAutoFit/>
          </a:bodyPr>
          <a:lstStyle/>
          <a:p>
            <a:r>
              <a:rPr lang="en-MY" b="0" i="0" dirty="0">
                <a:solidFill>
                  <a:srgbClr val="D1D5DB"/>
                </a:solidFill>
                <a:effectLst/>
                <a:latin typeface="Bauhaus 93" panose="04030905020B02020C02" pitchFamily="82" charset="0"/>
              </a:rPr>
              <a:t>4.4 Model-Based Control</a:t>
            </a:r>
            <a:endParaRPr lang="en-MY" dirty="0">
              <a:latin typeface="Bauhaus 93" panose="04030905020B02020C02" pitchFamily="82" charset="0"/>
            </a:endParaRPr>
          </a:p>
        </p:txBody>
      </p:sp>
      <p:sp>
        <p:nvSpPr>
          <p:cNvPr id="5" name="TextBox 4">
            <a:extLst>
              <a:ext uri="{FF2B5EF4-FFF2-40B4-BE49-F238E27FC236}">
                <a16:creationId xmlns:a16="http://schemas.microsoft.com/office/drawing/2014/main" id="{3D01CF87-8B63-71F2-29EB-E56A7E7DEF99}"/>
              </a:ext>
            </a:extLst>
          </p:cNvPr>
          <p:cNvSpPr txBox="1"/>
          <p:nvPr/>
        </p:nvSpPr>
        <p:spPr>
          <a:xfrm>
            <a:off x="539129" y="782807"/>
            <a:ext cx="3638693" cy="2462213"/>
          </a:xfrm>
          <a:prstGeom prst="rect">
            <a:avLst/>
          </a:prstGeom>
          <a:noFill/>
        </p:spPr>
        <p:txBody>
          <a:bodyPr wrap="square">
            <a:spAutoFit/>
          </a:bodyPr>
          <a:lstStyle/>
          <a:p>
            <a:r>
              <a:rPr lang="en-US" sz="1400" b="0" i="0" dirty="0">
                <a:solidFill>
                  <a:srgbClr val="D1D5DB"/>
                </a:solidFill>
                <a:effectLst/>
                <a:latin typeface="Söhne"/>
              </a:rPr>
              <a:t>Model-based control relies on mathematical models that represent the robot's kinematics and dynamics. These models provide insights into the robot's behavior and can be used to predict its response to different control signals. Model-based control systems utilize these models to generate control signals that optimize desired performance, stability, or energy efficiency. They can involve techniques such as inverse kinematics, inverse dynamics, or optimal control methods.</a:t>
            </a:r>
            <a:endParaRPr lang="en-MY" sz="1400" dirty="0"/>
          </a:p>
        </p:txBody>
      </p:sp>
      <p:sp>
        <p:nvSpPr>
          <p:cNvPr id="7" name="TextBox 6">
            <a:extLst>
              <a:ext uri="{FF2B5EF4-FFF2-40B4-BE49-F238E27FC236}">
                <a16:creationId xmlns:a16="http://schemas.microsoft.com/office/drawing/2014/main" id="{329B776F-21FA-3A76-7D3B-96DF1F01A340}"/>
              </a:ext>
            </a:extLst>
          </p:cNvPr>
          <p:cNvSpPr txBox="1"/>
          <p:nvPr/>
        </p:nvSpPr>
        <p:spPr>
          <a:xfrm>
            <a:off x="4298595" y="3504260"/>
            <a:ext cx="2435535" cy="369332"/>
          </a:xfrm>
          <a:prstGeom prst="rect">
            <a:avLst/>
          </a:prstGeom>
          <a:noFill/>
        </p:spPr>
        <p:txBody>
          <a:bodyPr wrap="square">
            <a:spAutoFit/>
          </a:bodyPr>
          <a:lstStyle/>
          <a:p>
            <a:r>
              <a:rPr lang="en-MY" b="0" i="0" dirty="0">
                <a:solidFill>
                  <a:srgbClr val="D1D5DB"/>
                </a:solidFill>
                <a:effectLst/>
                <a:latin typeface="Bauhaus 93" panose="04030905020B02020C02" pitchFamily="82" charset="0"/>
              </a:rPr>
              <a:t>4.5 Adaptive Control</a:t>
            </a:r>
            <a:endParaRPr lang="en-MY" dirty="0">
              <a:latin typeface="Bauhaus 93" panose="04030905020B02020C02" pitchFamily="82" charset="0"/>
            </a:endParaRPr>
          </a:p>
        </p:txBody>
      </p:sp>
      <p:sp>
        <p:nvSpPr>
          <p:cNvPr id="9" name="TextBox 8">
            <a:extLst>
              <a:ext uri="{FF2B5EF4-FFF2-40B4-BE49-F238E27FC236}">
                <a16:creationId xmlns:a16="http://schemas.microsoft.com/office/drawing/2014/main" id="{0776BEE7-005A-0393-3BDD-85D787223689}"/>
              </a:ext>
            </a:extLst>
          </p:cNvPr>
          <p:cNvSpPr txBox="1"/>
          <p:nvPr/>
        </p:nvSpPr>
        <p:spPr>
          <a:xfrm>
            <a:off x="4298595" y="3873592"/>
            <a:ext cx="3996204" cy="2031325"/>
          </a:xfrm>
          <a:prstGeom prst="rect">
            <a:avLst/>
          </a:prstGeom>
          <a:noFill/>
        </p:spPr>
        <p:txBody>
          <a:bodyPr wrap="square">
            <a:spAutoFit/>
          </a:bodyPr>
          <a:lstStyle/>
          <a:p>
            <a:r>
              <a:rPr lang="en-US" sz="1400" b="0" i="0" dirty="0">
                <a:solidFill>
                  <a:srgbClr val="D1D5DB"/>
                </a:solidFill>
                <a:effectLst/>
                <a:latin typeface="Söhne"/>
              </a:rPr>
              <a:t>Adaptive control systems aim to dynamically adjust control parameters or strategies based on changing conditions or uncertainties. These systems utilize feedback from sensors to continuously update the control signals, adapting to variations in the environment, or compensating for changes in the robot's dynamics. Adaptive control enables the robot to maintain stability and performance even in uncertain or dynamic situations.</a:t>
            </a:r>
            <a:endParaRPr lang="en-MY" sz="1400" dirty="0"/>
          </a:p>
        </p:txBody>
      </p:sp>
      <p:sp>
        <p:nvSpPr>
          <p:cNvPr id="11" name="TextBox 10">
            <a:extLst>
              <a:ext uri="{FF2B5EF4-FFF2-40B4-BE49-F238E27FC236}">
                <a16:creationId xmlns:a16="http://schemas.microsoft.com/office/drawing/2014/main" id="{1270ED1C-B4A5-A9FD-EFEC-37C1B126A0D0}"/>
              </a:ext>
            </a:extLst>
          </p:cNvPr>
          <p:cNvSpPr txBox="1"/>
          <p:nvPr/>
        </p:nvSpPr>
        <p:spPr>
          <a:xfrm>
            <a:off x="8369376" y="555974"/>
            <a:ext cx="4267219" cy="338554"/>
          </a:xfrm>
          <a:prstGeom prst="rect">
            <a:avLst/>
          </a:prstGeom>
          <a:noFill/>
        </p:spPr>
        <p:txBody>
          <a:bodyPr wrap="square">
            <a:spAutoFit/>
          </a:bodyPr>
          <a:lstStyle/>
          <a:p>
            <a:r>
              <a:rPr lang="it-IT" sz="1600" b="0" i="0" dirty="0">
                <a:solidFill>
                  <a:srgbClr val="D1D5DB"/>
                </a:solidFill>
                <a:effectLst/>
                <a:latin typeface="Bauhaus 93" panose="04030905020B02020C02" pitchFamily="82" charset="0"/>
              </a:rPr>
              <a:t>4.6 Artificial Intelligence Based Control</a:t>
            </a:r>
            <a:endParaRPr lang="en-MY" sz="1600" dirty="0">
              <a:latin typeface="Bauhaus 93" panose="04030905020B02020C02" pitchFamily="82" charset="0"/>
            </a:endParaRPr>
          </a:p>
        </p:txBody>
      </p:sp>
      <p:sp>
        <p:nvSpPr>
          <p:cNvPr id="13" name="TextBox 12">
            <a:extLst>
              <a:ext uri="{FF2B5EF4-FFF2-40B4-BE49-F238E27FC236}">
                <a16:creationId xmlns:a16="http://schemas.microsoft.com/office/drawing/2014/main" id="{58F89878-F6B3-2892-FD42-357C146A9041}"/>
              </a:ext>
            </a:extLst>
          </p:cNvPr>
          <p:cNvSpPr txBox="1"/>
          <p:nvPr/>
        </p:nvSpPr>
        <p:spPr>
          <a:xfrm>
            <a:off x="8369375" y="920810"/>
            <a:ext cx="3877605" cy="1815882"/>
          </a:xfrm>
          <a:prstGeom prst="rect">
            <a:avLst/>
          </a:prstGeom>
          <a:noFill/>
        </p:spPr>
        <p:txBody>
          <a:bodyPr wrap="square">
            <a:spAutoFit/>
          </a:bodyPr>
          <a:lstStyle/>
          <a:p>
            <a:r>
              <a:rPr lang="en-US" sz="1400" b="0" i="0" dirty="0">
                <a:solidFill>
                  <a:srgbClr val="D1D5DB"/>
                </a:solidFill>
                <a:effectLst/>
                <a:latin typeface="Söhne"/>
              </a:rPr>
              <a:t>AI-based control systems employ machine learning or other AI techniques to learn and improve the robot's control policies. These systems can utilize data from sensors, experience, or simulation to train models that optimize control signals. AI-based control allows the robot to adapt, learn from interactions, and perform complex tasks that may be challenging to program explicitly.</a:t>
            </a:r>
            <a:endParaRPr lang="en-MY" sz="1400" dirty="0"/>
          </a:p>
        </p:txBody>
      </p:sp>
      <p:pic>
        <p:nvPicPr>
          <p:cNvPr id="7170" name="Picture 2" descr="Robotics | Free Full-Text | Model-Based Mid-Level Regulation for  Assist-As-Needed Hierarchical Control of Wearable Robots: A Computational  Study of Human-Robot Adaptation">
            <a:extLst>
              <a:ext uri="{FF2B5EF4-FFF2-40B4-BE49-F238E27FC236}">
                <a16:creationId xmlns:a16="http://schemas.microsoft.com/office/drawing/2014/main" id="{E32736C6-DDA6-8439-0904-88DAA8E7F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52" y="3429000"/>
            <a:ext cx="3293451" cy="24412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daptive control principle of the human-robot system. | Download Scientific  Diagram">
            <a:extLst>
              <a:ext uri="{FF2B5EF4-FFF2-40B4-BE49-F238E27FC236}">
                <a16:creationId xmlns:a16="http://schemas.microsoft.com/office/drawing/2014/main" id="{93C039C5-C2CE-41A2-40E3-18670CE25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11" r="42754"/>
          <a:stretch/>
        </p:blipFill>
        <p:spPr bwMode="auto">
          <a:xfrm>
            <a:off x="4396802" y="543095"/>
            <a:ext cx="3691284" cy="16337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daptive control principle of the human-robot system. | Download Scientific  Diagram">
            <a:extLst>
              <a:ext uri="{FF2B5EF4-FFF2-40B4-BE49-F238E27FC236}">
                <a16:creationId xmlns:a16="http://schemas.microsoft.com/office/drawing/2014/main" id="{A4895C5F-3E97-0C42-62A7-FB8812F659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82" t="21310" b="33388"/>
          <a:stretch/>
        </p:blipFill>
        <p:spPr bwMode="auto">
          <a:xfrm>
            <a:off x="4678091" y="2176841"/>
            <a:ext cx="3409995" cy="8284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screenshot, cartoon, helmet, text&#10;&#10;Description automatically generated">
            <a:extLst>
              <a:ext uri="{FF2B5EF4-FFF2-40B4-BE49-F238E27FC236}">
                <a16:creationId xmlns:a16="http://schemas.microsoft.com/office/drawing/2014/main" id="{19A42CE6-30AF-B2A0-DE26-853EF3807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321" y="3333883"/>
            <a:ext cx="3673418" cy="2365648"/>
          </a:xfrm>
          <a:prstGeom prst="rect">
            <a:avLst/>
          </a:prstGeom>
        </p:spPr>
      </p:pic>
    </p:spTree>
    <p:extLst>
      <p:ext uri="{BB962C8B-B14F-4D97-AF65-F5344CB8AC3E}">
        <p14:creationId xmlns:p14="http://schemas.microsoft.com/office/powerpoint/2010/main" val="107151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B6750-9A6B-D140-6C3A-5574F352F836}"/>
              </a:ext>
            </a:extLst>
          </p:cNvPr>
          <p:cNvSpPr txBox="1"/>
          <p:nvPr/>
        </p:nvSpPr>
        <p:spPr>
          <a:xfrm>
            <a:off x="489404" y="70005"/>
            <a:ext cx="9241805" cy="584775"/>
          </a:xfrm>
          <a:prstGeom prst="rect">
            <a:avLst/>
          </a:prstGeom>
          <a:noFill/>
        </p:spPr>
        <p:txBody>
          <a:bodyPr wrap="square" rtlCol="0">
            <a:spAutoFit/>
          </a:bodyPr>
          <a:lstStyle/>
          <a:p>
            <a:r>
              <a:rPr lang="en-US" sz="3200" dirty="0">
                <a:solidFill>
                  <a:schemeClr val="bg1"/>
                </a:solidFill>
                <a:latin typeface="Bauhaus 93" panose="04030905020B02020C02" pitchFamily="82" charset="0"/>
              </a:rPr>
              <a:t>5.1 </a:t>
            </a:r>
            <a:r>
              <a:rPr lang="en-US" sz="3200" dirty="0">
                <a:solidFill>
                  <a:schemeClr val="bg1"/>
                </a:solidFill>
              </a:rPr>
              <a:t>Data Collection - Sensors</a:t>
            </a:r>
          </a:p>
        </p:txBody>
      </p:sp>
      <p:pic>
        <p:nvPicPr>
          <p:cNvPr id="4" name="Picture 3" descr="A close-up of a camera&#10;&#10;Description automatically generated with medium confidence">
            <a:extLst>
              <a:ext uri="{FF2B5EF4-FFF2-40B4-BE49-F238E27FC236}">
                <a16:creationId xmlns:a16="http://schemas.microsoft.com/office/drawing/2014/main" id="{DA8E3DAB-7965-4B47-00EF-D243ADAA0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67" y="2291311"/>
            <a:ext cx="2122233" cy="1194951"/>
          </a:xfrm>
          <a:prstGeom prst="rect">
            <a:avLst/>
          </a:prstGeom>
        </p:spPr>
      </p:pic>
      <p:sp>
        <p:nvSpPr>
          <p:cNvPr id="6" name="TextBox 5">
            <a:extLst>
              <a:ext uri="{FF2B5EF4-FFF2-40B4-BE49-F238E27FC236}">
                <a16:creationId xmlns:a16="http://schemas.microsoft.com/office/drawing/2014/main" id="{AC9F7287-8B6F-BE16-BC0D-BA997382088E}"/>
              </a:ext>
            </a:extLst>
          </p:cNvPr>
          <p:cNvSpPr txBox="1"/>
          <p:nvPr/>
        </p:nvSpPr>
        <p:spPr>
          <a:xfrm>
            <a:off x="230233" y="1178764"/>
            <a:ext cx="3081553" cy="1169551"/>
          </a:xfrm>
          <a:prstGeom prst="rect">
            <a:avLst/>
          </a:prstGeom>
          <a:noFill/>
        </p:spPr>
        <p:txBody>
          <a:bodyPr wrap="square">
            <a:spAutoFit/>
          </a:bodyPr>
          <a:lstStyle/>
          <a:p>
            <a:r>
              <a:rPr lang="en-US" sz="1400" b="0" i="0" dirty="0">
                <a:solidFill>
                  <a:srgbClr val="D1D5DB"/>
                </a:solidFill>
                <a:effectLst/>
                <a:latin typeface="Söhne"/>
              </a:rPr>
              <a:t>Cameras provide visual perception and allow the robot to capture images and video. They are used for tasks such as object recognition, navigation, and human-robot interaction. </a:t>
            </a:r>
            <a:endParaRPr lang="en-MY" sz="1400" dirty="0"/>
          </a:p>
        </p:txBody>
      </p:sp>
      <p:sp>
        <p:nvSpPr>
          <p:cNvPr id="8" name="TextBox 7">
            <a:extLst>
              <a:ext uri="{FF2B5EF4-FFF2-40B4-BE49-F238E27FC236}">
                <a16:creationId xmlns:a16="http://schemas.microsoft.com/office/drawing/2014/main" id="{7BA27A5B-082F-FE2C-1540-53083F17ABD1}"/>
              </a:ext>
            </a:extLst>
          </p:cNvPr>
          <p:cNvSpPr txBox="1"/>
          <p:nvPr/>
        </p:nvSpPr>
        <p:spPr>
          <a:xfrm>
            <a:off x="230233" y="716336"/>
            <a:ext cx="1890828" cy="400110"/>
          </a:xfrm>
          <a:prstGeom prst="rect">
            <a:avLst/>
          </a:prstGeom>
          <a:noFill/>
        </p:spPr>
        <p:txBody>
          <a:bodyPr wrap="square">
            <a:spAutoFit/>
          </a:bodyPr>
          <a:lstStyle/>
          <a:p>
            <a:r>
              <a:rPr lang="en-US" sz="2000" b="0" i="0" dirty="0">
                <a:solidFill>
                  <a:srgbClr val="D1D5DB"/>
                </a:solidFill>
                <a:effectLst/>
                <a:latin typeface="Bauhaus 93" panose="04030905020B02020C02" pitchFamily="82" charset="0"/>
              </a:rPr>
              <a:t>Cameras</a:t>
            </a:r>
            <a:endParaRPr lang="en-MY" sz="2000" dirty="0">
              <a:latin typeface="Bauhaus 93" panose="04030905020B02020C02" pitchFamily="82" charset="0"/>
            </a:endParaRPr>
          </a:p>
        </p:txBody>
      </p:sp>
      <p:sp>
        <p:nvSpPr>
          <p:cNvPr id="10" name="TextBox 9">
            <a:extLst>
              <a:ext uri="{FF2B5EF4-FFF2-40B4-BE49-F238E27FC236}">
                <a16:creationId xmlns:a16="http://schemas.microsoft.com/office/drawing/2014/main" id="{AED644F1-1E99-FFCB-5F0C-6D17A3FAD0B4}"/>
              </a:ext>
            </a:extLst>
          </p:cNvPr>
          <p:cNvSpPr txBox="1"/>
          <p:nvPr/>
        </p:nvSpPr>
        <p:spPr>
          <a:xfrm>
            <a:off x="830722" y="3328203"/>
            <a:ext cx="2038121" cy="261610"/>
          </a:xfrm>
          <a:prstGeom prst="rect">
            <a:avLst/>
          </a:prstGeom>
          <a:noFill/>
        </p:spPr>
        <p:txBody>
          <a:bodyPr wrap="square">
            <a:spAutoFit/>
          </a:bodyPr>
          <a:lstStyle/>
          <a:p>
            <a:r>
              <a:rPr lang="en-MY" sz="1100" b="0" i="0" dirty="0">
                <a:solidFill>
                  <a:srgbClr val="D1D5DB"/>
                </a:solidFill>
                <a:effectLst/>
                <a:latin typeface="Bauhaus 93" panose="04030905020B02020C02" pitchFamily="82" charset="0"/>
              </a:rPr>
              <a:t>Intel RealSense D435</a:t>
            </a:r>
            <a:endParaRPr lang="en-MY" sz="1100" dirty="0">
              <a:latin typeface="Bauhaus 93" panose="04030905020B02020C02" pitchFamily="82" charset="0"/>
            </a:endParaRPr>
          </a:p>
        </p:txBody>
      </p:sp>
      <p:sp>
        <p:nvSpPr>
          <p:cNvPr id="12" name="TextBox 11">
            <a:extLst>
              <a:ext uri="{FF2B5EF4-FFF2-40B4-BE49-F238E27FC236}">
                <a16:creationId xmlns:a16="http://schemas.microsoft.com/office/drawing/2014/main" id="{444D0B75-0B80-AD73-A6FE-27626DA31B65}"/>
              </a:ext>
            </a:extLst>
          </p:cNvPr>
          <p:cNvSpPr txBox="1"/>
          <p:nvPr/>
        </p:nvSpPr>
        <p:spPr>
          <a:xfrm>
            <a:off x="3469332" y="1200129"/>
            <a:ext cx="3303293" cy="1169551"/>
          </a:xfrm>
          <a:prstGeom prst="rect">
            <a:avLst/>
          </a:prstGeom>
          <a:noFill/>
        </p:spPr>
        <p:txBody>
          <a:bodyPr wrap="square">
            <a:spAutoFit/>
          </a:bodyPr>
          <a:lstStyle/>
          <a:p>
            <a:r>
              <a:rPr lang="en-US" sz="1400" b="0" i="0" dirty="0">
                <a:solidFill>
                  <a:srgbClr val="D1D5DB"/>
                </a:solidFill>
                <a:effectLst/>
                <a:latin typeface="Söhne"/>
              </a:rPr>
              <a:t>IMUs combine accelerometers, gyroscopes, and sometimes magnetometers to measure the robot's orientation, velocity, and acceleration. They are essential for balance and control.</a:t>
            </a:r>
            <a:endParaRPr lang="en-MY" sz="1400" dirty="0"/>
          </a:p>
        </p:txBody>
      </p:sp>
      <p:sp>
        <p:nvSpPr>
          <p:cNvPr id="13" name="TextBox 12">
            <a:extLst>
              <a:ext uri="{FF2B5EF4-FFF2-40B4-BE49-F238E27FC236}">
                <a16:creationId xmlns:a16="http://schemas.microsoft.com/office/drawing/2014/main" id="{28F5C6B0-0DF1-CEA3-CD54-8D4A5EBB9095}"/>
              </a:ext>
            </a:extLst>
          </p:cNvPr>
          <p:cNvSpPr txBox="1"/>
          <p:nvPr/>
        </p:nvSpPr>
        <p:spPr>
          <a:xfrm>
            <a:off x="6655707" y="768796"/>
            <a:ext cx="3004824" cy="369332"/>
          </a:xfrm>
          <a:prstGeom prst="rect">
            <a:avLst/>
          </a:prstGeom>
          <a:noFill/>
        </p:spPr>
        <p:txBody>
          <a:bodyPr wrap="square">
            <a:spAutoFit/>
          </a:bodyPr>
          <a:lstStyle/>
          <a:p>
            <a:r>
              <a:rPr lang="en-MY" b="0" i="0" dirty="0">
                <a:solidFill>
                  <a:srgbClr val="D1D5DB"/>
                </a:solidFill>
                <a:effectLst/>
                <a:latin typeface="Bauhaus 93" panose="04030905020B02020C02" pitchFamily="82" charset="0"/>
              </a:rPr>
              <a:t>Force/Torque Sensors</a:t>
            </a:r>
            <a:endParaRPr lang="en-MY" dirty="0">
              <a:latin typeface="Bauhaus 93" panose="04030905020B02020C02" pitchFamily="82" charset="0"/>
            </a:endParaRPr>
          </a:p>
        </p:txBody>
      </p:sp>
      <p:pic>
        <p:nvPicPr>
          <p:cNvPr id="15" name="Picture 14" descr="A close-up of a blue circuit board&#10;&#10;Description automatically generated with medium confidence">
            <a:extLst>
              <a:ext uri="{FF2B5EF4-FFF2-40B4-BE49-F238E27FC236}">
                <a16:creationId xmlns:a16="http://schemas.microsoft.com/office/drawing/2014/main" id="{DD3E7C8A-27AA-47DE-F4EB-8A3D30D18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08968">
            <a:off x="4109915" y="2253110"/>
            <a:ext cx="1438686" cy="1438686"/>
          </a:xfrm>
          <a:prstGeom prst="rect">
            <a:avLst/>
          </a:prstGeom>
        </p:spPr>
      </p:pic>
      <p:sp>
        <p:nvSpPr>
          <p:cNvPr id="17" name="TextBox 16">
            <a:extLst>
              <a:ext uri="{FF2B5EF4-FFF2-40B4-BE49-F238E27FC236}">
                <a16:creationId xmlns:a16="http://schemas.microsoft.com/office/drawing/2014/main" id="{EE35E874-8DB2-80E2-F032-BA0F9F9D1D0A}"/>
              </a:ext>
            </a:extLst>
          </p:cNvPr>
          <p:cNvSpPr txBox="1"/>
          <p:nvPr/>
        </p:nvSpPr>
        <p:spPr>
          <a:xfrm>
            <a:off x="4341394" y="3453975"/>
            <a:ext cx="1559168" cy="261610"/>
          </a:xfrm>
          <a:prstGeom prst="rect">
            <a:avLst/>
          </a:prstGeom>
          <a:noFill/>
        </p:spPr>
        <p:txBody>
          <a:bodyPr wrap="square">
            <a:spAutoFit/>
          </a:bodyPr>
          <a:lstStyle/>
          <a:p>
            <a:r>
              <a:rPr lang="en-MY" sz="1100" b="0" i="0" dirty="0">
                <a:solidFill>
                  <a:srgbClr val="D1D5DB"/>
                </a:solidFill>
                <a:effectLst/>
                <a:latin typeface="Bauhaus 93" panose="04030905020B02020C02" pitchFamily="82" charset="0"/>
              </a:rPr>
              <a:t>MPU-6050</a:t>
            </a:r>
            <a:endParaRPr lang="en-MY" sz="1100" dirty="0">
              <a:latin typeface="Bauhaus 93" panose="04030905020B02020C02" pitchFamily="82" charset="0"/>
            </a:endParaRPr>
          </a:p>
        </p:txBody>
      </p:sp>
      <p:sp>
        <p:nvSpPr>
          <p:cNvPr id="18" name="TextBox 17">
            <a:extLst>
              <a:ext uri="{FF2B5EF4-FFF2-40B4-BE49-F238E27FC236}">
                <a16:creationId xmlns:a16="http://schemas.microsoft.com/office/drawing/2014/main" id="{4678B295-4125-B96E-E381-225D507DB3E7}"/>
              </a:ext>
            </a:extLst>
          </p:cNvPr>
          <p:cNvSpPr txBox="1"/>
          <p:nvPr/>
        </p:nvSpPr>
        <p:spPr>
          <a:xfrm>
            <a:off x="3528404" y="716336"/>
            <a:ext cx="1890828" cy="400110"/>
          </a:xfrm>
          <a:prstGeom prst="rect">
            <a:avLst/>
          </a:prstGeom>
          <a:noFill/>
        </p:spPr>
        <p:txBody>
          <a:bodyPr wrap="square">
            <a:spAutoFit/>
          </a:bodyPr>
          <a:lstStyle/>
          <a:p>
            <a:r>
              <a:rPr lang="en-US" sz="2000" b="0" i="0" dirty="0">
                <a:solidFill>
                  <a:srgbClr val="D1D5DB"/>
                </a:solidFill>
                <a:effectLst/>
                <a:latin typeface="Bauhaus 93" panose="04030905020B02020C02" pitchFamily="82" charset="0"/>
              </a:rPr>
              <a:t>IMUs</a:t>
            </a:r>
            <a:endParaRPr lang="en-MY" sz="2000" dirty="0">
              <a:latin typeface="Bauhaus 93" panose="04030905020B02020C02" pitchFamily="82" charset="0"/>
            </a:endParaRPr>
          </a:p>
        </p:txBody>
      </p:sp>
      <p:sp>
        <p:nvSpPr>
          <p:cNvPr id="20" name="TextBox 19">
            <a:extLst>
              <a:ext uri="{FF2B5EF4-FFF2-40B4-BE49-F238E27FC236}">
                <a16:creationId xmlns:a16="http://schemas.microsoft.com/office/drawing/2014/main" id="{771CA029-DCEA-782B-6D8B-F793328DDD3B}"/>
              </a:ext>
            </a:extLst>
          </p:cNvPr>
          <p:cNvSpPr txBox="1"/>
          <p:nvPr/>
        </p:nvSpPr>
        <p:spPr>
          <a:xfrm>
            <a:off x="6655707" y="1178001"/>
            <a:ext cx="2713535" cy="1600438"/>
          </a:xfrm>
          <a:prstGeom prst="rect">
            <a:avLst/>
          </a:prstGeom>
          <a:noFill/>
        </p:spPr>
        <p:txBody>
          <a:bodyPr wrap="square">
            <a:spAutoFit/>
          </a:bodyPr>
          <a:lstStyle/>
          <a:p>
            <a:r>
              <a:rPr lang="en-US" sz="1400" b="0" i="0" dirty="0">
                <a:solidFill>
                  <a:srgbClr val="D1D5DB"/>
                </a:solidFill>
                <a:effectLst/>
                <a:latin typeface="Söhne"/>
              </a:rPr>
              <a:t>These sensors measure forces and torques applied to the robot's limbs or end-effectors. They enable the robot to have a sense of touch, allowing for tasks like force control, object manipulation, and tactile feedback</a:t>
            </a:r>
            <a:endParaRPr lang="en-MY" sz="1400" dirty="0"/>
          </a:p>
        </p:txBody>
      </p:sp>
      <p:pic>
        <p:nvPicPr>
          <p:cNvPr id="22" name="Picture 21" descr="A picture containing circle, auto part&#10;&#10;Description automatically generated">
            <a:extLst>
              <a:ext uri="{FF2B5EF4-FFF2-40B4-BE49-F238E27FC236}">
                <a16:creationId xmlns:a16="http://schemas.microsoft.com/office/drawing/2014/main" id="{776B00AD-0694-0551-05BB-099EE5E23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059" y="2746696"/>
            <a:ext cx="1526918" cy="1220988"/>
          </a:xfrm>
          <a:prstGeom prst="rect">
            <a:avLst/>
          </a:prstGeom>
        </p:spPr>
      </p:pic>
      <p:sp>
        <p:nvSpPr>
          <p:cNvPr id="23" name="TextBox 22">
            <a:extLst>
              <a:ext uri="{FF2B5EF4-FFF2-40B4-BE49-F238E27FC236}">
                <a16:creationId xmlns:a16="http://schemas.microsoft.com/office/drawing/2014/main" id="{78CC69ED-EFD6-FA2A-9D6D-DC1116A70A26}"/>
              </a:ext>
            </a:extLst>
          </p:cNvPr>
          <p:cNvSpPr txBox="1"/>
          <p:nvPr/>
        </p:nvSpPr>
        <p:spPr>
          <a:xfrm>
            <a:off x="8094600" y="3123711"/>
            <a:ext cx="1559168" cy="27699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ATI Mini40</a:t>
            </a:r>
            <a:endParaRPr lang="en-MY" sz="1200" dirty="0">
              <a:latin typeface="Bauhaus 93" panose="04030905020B02020C02" pitchFamily="82" charset="0"/>
            </a:endParaRPr>
          </a:p>
        </p:txBody>
      </p:sp>
      <p:sp>
        <p:nvSpPr>
          <p:cNvPr id="26" name="TextBox 25">
            <a:extLst>
              <a:ext uri="{FF2B5EF4-FFF2-40B4-BE49-F238E27FC236}">
                <a16:creationId xmlns:a16="http://schemas.microsoft.com/office/drawing/2014/main" id="{BE56D108-83F2-B16E-D267-FC9D3EF852F6}"/>
              </a:ext>
            </a:extLst>
          </p:cNvPr>
          <p:cNvSpPr txBox="1"/>
          <p:nvPr/>
        </p:nvSpPr>
        <p:spPr>
          <a:xfrm>
            <a:off x="9439920" y="747114"/>
            <a:ext cx="2850167" cy="369332"/>
          </a:xfrm>
          <a:prstGeom prst="rect">
            <a:avLst/>
          </a:prstGeom>
          <a:noFill/>
        </p:spPr>
        <p:txBody>
          <a:bodyPr wrap="square">
            <a:spAutoFit/>
          </a:bodyPr>
          <a:lstStyle/>
          <a:p>
            <a:r>
              <a:rPr lang="en-MY" b="0" i="0" dirty="0">
                <a:solidFill>
                  <a:srgbClr val="D1D5DB"/>
                </a:solidFill>
                <a:effectLst/>
                <a:latin typeface="Bauhaus 93" panose="04030905020B02020C02" pitchFamily="82" charset="0"/>
              </a:rPr>
              <a:t>Range Sensors/Lasers</a:t>
            </a:r>
            <a:endParaRPr lang="en-MY" dirty="0">
              <a:latin typeface="Bauhaus 93" panose="04030905020B02020C02" pitchFamily="82" charset="0"/>
            </a:endParaRPr>
          </a:p>
        </p:txBody>
      </p:sp>
      <p:sp>
        <p:nvSpPr>
          <p:cNvPr id="28" name="TextBox 27">
            <a:extLst>
              <a:ext uri="{FF2B5EF4-FFF2-40B4-BE49-F238E27FC236}">
                <a16:creationId xmlns:a16="http://schemas.microsoft.com/office/drawing/2014/main" id="{6CC565A8-2ABD-4C3B-3606-E7923F80880C}"/>
              </a:ext>
            </a:extLst>
          </p:cNvPr>
          <p:cNvSpPr txBox="1"/>
          <p:nvPr/>
        </p:nvSpPr>
        <p:spPr>
          <a:xfrm>
            <a:off x="9439920" y="1168947"/>
            <a:ext cx="2812264" cy="1600438"/>
          </a:xfrm>
          <a:prstGeom prst="rect">
            <a:avLst/>
          </a:prstGeom>
          <a:noFill/>
        </p:spPr>
        <p:txBody>
          <a:bodyPr wrap="square">
            <a:spAutoFit/>
          </a:bodyPr>
          <a:lstStyle/>
          <a:p>
            <a:r>
              <a:rPr lang="en-US" sz="1400" b="0" i="0" dirty="0">
                <a:solidFill>
                  <a:srgbClr val="D1D5DB"/>
                </a:solidFill>
                <a:effectLst/>
                <a:latin typeface="Söhne"/>
              </a:rPr>
              <a:t>Range sensors provide distance measurements to objects in the </a:t>
            </a:r>
            <a:r>
              <a:rPr lang="en-US" sz="1400" i="0" dirty="0">
                <a:solidFill>
                  <a:srgbClr val="D1D5DB"/>
                </a:solidFill>
                <a:effectLst/>
                <a:latin typeface="Söhne"/>
              </a:rPr>
              <a:t>robot's</a:t>
            </a:r>
            <a:r>
              <a:rPr lang="en-US" sz="1400" b="0" i="0" dirty="0">
                <a:solidFill>
                  <a:srgbClr val="D1D5DB"/>
                </a:solidFill>
                <a:effectLst/>
                <a:latin typeface="Söhne"/>
              </a:rPr>
              <a:t> surroundings, enabling mapping, obstacle avoidance, and localization. Laser range finders, such as LiDAR (Light Detection and Ranging), are commonly used. </a:t>
            </a:r>
            <a:endParaRPr lang="en-MY" sz="1400" dirty="0"/>
          </a:p>
        </p:txBody>
      </p:sp>
      <p:pic>
        <p:nvPicPr>
          <p:cNvPr id="30" name="Picture 29" descr="A close-up of a device&#10;&#10;Description automatically generated with medium confidence">
            <a:extLst>
              <a:ext uri="{FF2B5EF4-FFF2-40B4-BE49-F238E27FC236}">
                <a16:creationId xmlns:a16="http://schemas.microsoft.com/office/drawing/2014/main" id="{D4A83914-8CC5-040A-83BC-EF3E781B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1081" y="2562263"/>
            <a:ext cx="1757576" cy="1757576"/>
          </a:xfrm>
          <a:prstGeom prst="rect">
            <a:avLst/>
          </a:prstGeom>
        </p:spPr>
      </p:pic>
      <p:sp>
        <p:nvSpPr>
          <p:cNvPr id="32" name="TextBox 31">
            <a:extLst>
              <a:ext uri="{FF2B5EF4-FFF2-40B4-BE49-F238E27FC236}">
                <a16:creationId xmlns:a16="http://schemas.microsoft.com/office/drawing/2014/main" id="{AEF83F23-356B-ABFA-6AAE-8F8C1DD8FD11}"/>
              </a:ext>
            </a:extLst>
          </p:cNvPr>
          <p:cNvSpPr txBox="1"/>
          <p:nvPr/>
        </p:nvSpPr>
        <p:spPr>
          <a:xfrm>
            <a:off x="9660531" y="3061560"/>
            <a:ext cx="1566651" cy="523220"/>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Hokuyo URG-04LX-UG01</a:t>
            </a:r>
            <a:endParaRPr lang="en-MY" sz="1400" dirty="0">
              <a:latin typeface="Bauhaus 93" panose="04030905020B02020C02" pitchFamily="82" charset="0"/>
            </a:endParaRPr>
          </a:p>
        </p:txBody>
      </p:sp>
      <p:sp>
        <p:nvSpPr>
          <p:cNvPr id="34" name="TextBox 33">
            <a:extLst>
              <a:ext uri="{FF2B5EF4-FFF2-40B4-BE49-F238E27FC236}">
                <a16:creationId xmlns:a16="http://schemas.microsoft.com/office/drawing/2014/main" id="{7C3EF7EB-FF50-350C-2A94-4A6E7489E9D9}"/>
              </a:ext>
            </a:extLst>
          </p:cNvPr>
          <p:cNvSpPr txBox="1"/>
          <p:nvPr/>
        </p:nvSpPr>
        <p:spPr>
          <a:xfrm>
            <a:off x="230233" y="4192998"/>
            <a:ext cx="2532803" cy="1169551"/>
          </a:xfrm>
          <a:prstGeom prst="rect">
            <a:avLst/>
          </a:prstGeom>
          <a:noFill/>
        </p:spPr>
        <p:txBody>
          <a:bodyPr wrap="square">
            <a:spAutoFit/>
          </a:bodyPr>
          <a:lstStyle/>
          <a:p>
            <a:r>
              <a:rPr lang="en-US" sz="1400" b="0" i="0" dirty="0">
                <a:solidFill>
                  <a:srgbClr val="D1D5DB"/>
                </a:solidFill>
                <a:effectLst/>
                <a:latin typeface="Söhne"/>
              </a:rPr>
              <a:t>Microphones capture audio signals, allowing the robot to perceive sound, detect speech, and engage in voice recognition or voice command interactions.</a:t>
            </a:r>
            <a:endParaRPr lang="en-MY" sz="1400" dirty="0"/>
          </a:p>
        </p:txBody>
      </p:sp>
      <p:sp>
        <p:nvSpPr>
          <p:cNvPr id="35" name="TextBox 34">
            <a:extLst>
              <a:ext uri="{FF2B5EF4-FFF2-40B4-BE49-F238E27FC236}">
                <a16:creationId xmlns:a16="http://schemas.microsoft.com/office/drawing/2014/main" id="{0CB6579A-D2B5-715B-013D-7899F35875EA}"/>
              </a:ext>
            </a:extLst>
          </p:cNvPr>
          <p:cNvSpPr txBox="1"/>
          <p:nvPr/>
        </p:nvSpPr>
        <p:spPr>
          <a:xfrm>
            <a:off x="258195" y="3787855"/>
            <a:ext cx="1890828" cy="400110"/>
          </a:xfrm>
          <a:prstGeom prst="rect">
            <a:avLst/>
          </a:prstGeom>
          <a:noFill/>
        </p:spPr>
        <p:txBody>
          <a:bodyPr wrap="square">
            <a:spAutoFit/>
          </a:bodyPr>
          <a:lstStyle/>
          <a:p>
            <a:r>
              <a:rPr lang="en-US" sz="2000" dirty="0">
                <a:solidFill>
                  <a:srgbClr val="D1D5DB"/>
                </a:solidFill>
                <a:latin typeface="Bauhaus 93" panose="04030905020B02020C02" pitchFamily="82" charset="0"/>
              </a:rPr>
              <a:t>Microphones</a:t>
            </a:r>
            <a:endParaRPr lang="en-MY" sz="2000" dirty="0">
              <a:latin typeface="Bauhaus 93" panose="04030905020B02020C02" pitchFamily="82" charset="0"/>
            </a:endParaRPr>
          </a:p>
        </p:txBody>
      </p:sp>
      <p:pic>
        <p:nvPicPr>
          <p:cNvPr id="37" name="Picture 36" descr="A picture containing circle, data storage device">
            <a:extLst>
              <a:ext uri="{FF2B5EF4-FFF2-40B4-BE49-F238E27FC236}">
                <a16:creationId xmlns:a16="http://schemas.microsoft.com/office/drawing/2014/main" id="{6BE43BC7-4CBA-161B-BF66-87ABB0766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84" y="4791150"/>
            <a:ext cx="1946031" cy="1946031"/>
          </a:xfrm>
          <a:prstGeom prst="rect">
            <a:avLst/>
          </a:prstGeom>
        </p:spPr>
      </p:pic>
      <p:sp>
        <p:nvSpPr>
          <p:cNvPr id="38" name="TextBox 37">
            <a:extLst>
              <a:ext uri="{FF2B5EF4-FFF2-40B4-BE49-F238E27FC236}">
                <a16:creationId xmlns:a16="http://schemas.microsoft.com/office/drawing/2014/main" id="{8A04D3A4-1341-5737-AA57-67189DFC024F}"/>
              </a:ext>
            </a:extLst>
          </p:cNvPr>
          <p:cNvSpPr txBox="1"/>
          <p:nvPr/>
        </p:nvSpPr>
        <p:spPr>
          <a:xfrm>
            <a:off x="1752618" y="5548721"/>
            <a:ext cx="1559168" cy="461665"/>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Knowles </a:t>
            </a:r>
            <a:r>
              <a:rPr lang="en-MY" sz="1100" b="0" i="0" dirty="0">
                <a:solidFill>
                  <a:srgbClr val="D1D5DB"/>
                </a:solidFill>
                <a:effectLst/>
                <a:latin typeface="Bauhaus 93" panose="04030905020B02020C02" pitchFamily="82" charset="0"/>
              </a:rPr>
              <a:t>SPH0641LU4H</a:t>
            </a:r>
            <a:endParaRPr lang="en-MY" sz="1100" dirty="0">
              <a:latin typeface="Bauhaus 93" panose="04030905020B02020C02" pitchFamily="82" charset="0"/>
            </a:endParaRPr>
          </a:p>
        </p:txBody>
      </p:sp>
      <p:sp>
        <p:nvSpPr>
          <p:cNvPr id="40" name="TextBox 39">
            <a:extLst>
              <a:ext uri="{FF2B5EF4-FFF2-40B4-BE49-F238E27FC236}">
                <a16:creationId xmlns:a16="http://schemas.microsoft.com/office/drawing/2014/main" id="{902856BA-865D-66B0-C2C4-FE034F0C2772}"/>
              </a:ext>
            </a:extLst>
          </p:cNvPr>
          <p:cNvSpPr txBox="1"/>
          <p:nvPr/>
        </p:nvSpPr>
        <p:spPr>
          <a:xfrm>
            <a:off x="3053042" y="3853680"/>
            <a:ext cx="7205330"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Infrared (IR) Sensors</a:t>
            </a:r>
            <a:endParaRPr lang="en-MY" sz="1600" dirty="0">
              <a:latin typeface="Bauhaus 93" panose="04030905020B02020C02" pitchFamily="82" charset="0"/>
            </a:endParaRPr>
          </a:p>
        </p:txBody>
      </p:sp>
      <p:sp>
        <p:nvSpPr>
          <p:cNvPr id="42" name="TextBox 41">
            <a:extLst>
              <a:ext uri="{FF2B5EF4-FFF2-40B4-BE49-F238E27FC236}">
                <a16:creationId xmlns:a16="http://schemas.microsoft.com/office/drawing/2014/main" id="{4C203943-75B3-4ADE-AA83-CE78916B37D8}"/>
              </a:ext>
            </a:extLst>
          </p:cNvPr>
          <p:cNvSpPr txBox="1"/>
          <p:nvPr/>
        </p:nvSpPr>
        <p:spPr>
          <a:xfrm>
            <a:off x="3053042" y="4253385"/>
            <a:ext cx="2847520" cy="1169551"/>
          </a:xfrm>
          <a:prstGeom prst="rect">
            <a:avLst/>
          </a:prstGeom>
          <a:noFill/>
        </p:spPr>
        <p:txBody>
          <a:bodyPr wrap="square">
            <a:spAutoFit/>
          </a:bodyPr>
          <a:lstStyle/>
          <a:p>
            <a:r>
              <a:rPr lang="en-US" sz="1400" b="0" i="0" dirty="0">
                <a:solidFill>
                  <a:srgbClr val="D1D5DB"/>
                </a:solidFill>
                <a:effectLst/>
                <a:latin typeface="Söhne"/>
              </a:rPr>
              <a:t>IR sensors detect infrared radiation to measure proximity or distance to objects. They are often used for obstacle detection or navigation in low-light environments.</a:t>
            </a:r>
            <a:endParaRPr lang="en-MY" sz="1400" dirty="0"/>
          </a:p>
        </p:txBody>
      </p:sp>
      <p:sp>
        <p:nvSpPr>
          <p:cNvPr id="43" name="TextBox 42">
            <a:extLst>
              <a:ext uri="{FF2B5EF4-FFF2-40B4-BE49-F238E27FC236}">
                <a16:creationId xmlns:a16="http://schemas.microsoft.com/office/drawing/2014/main" id="{FDA00FC2-C7B1-5436-2BC7-3AC924280C5D}"/>
              </a:ext>
            </a:extLst>
          </p:cNvPr>
          <p:cNvSpPr txBox="1"/>
          <p:nvPr/>
        </p:nvSpPr>
        <p:spPr>
          <a:xfrm>
            <a:off x="4399891" y="5697599"/>
            <a:ext cx="1559168" cy="461665"/>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Sharp GP2Y0A02YK0F</a:t>
            </a:r>
            <a:endParaRPr lang="en-MY" sz="1200" dirty="0">
              <a:latin typeface="Bauhaus 93" panose="04030905020B02020C02" pitchFamily="82" charset="0"/>
            </a:endParaRPr>
          </a:p>
        </p:txBody>
      </p:sp>
      <p:pic>
        <p:nvPicPr>
          <p:cNvPr id="45" name="Picture 44" descr="A picture containing plastic, LEGO&#10;&#10;Description automatically generated">
            <a:extLst>
              <a:ext uri="{FF2B5EF4-FFF2-40B4-BE49-F238E27FC236}">
                <a16:creationId xmlns:a16="http://schemas.microsoft.com/office/drawing/2014/main" id="{1B9D19CC-1835-B625-5243-81D58ACACE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0471" y="5507024"/>
            <a:ext cx="957220" cy="921489"/>
          </a:xfrm>
          <a:prstGeom prst="rect">
            <a:avLst/>
          </a:prstGeom>
        </p:spPr>
      </p:pic>
      <p:sp>
        <p:nvSpPr>
          <p:cNvPr id="47" name="TextBox 46">
            <a:extLst>
              <a:ext uri="{FF2B5EF4-FFF2-40B4-BE49-F238E27FC236}">
                <a16:creationId xmlns:a16="http://schemas.microsoft.com/office/drawing/2014/main" id="{6D5F63E6-50A0-212E-B371-382D8B9CF16D}"/>
              </a:ext>
            </a:extLst>
          </p:cNvPr>
          <p:cNvSpPr txBox="1"/>
          <p:nvPr/>
        </p:nvSpPr>
        <p:spPr>
          <a:xfrm>
            <a:off x="5974150" y="4251556"/>
            <a:ext cx="3102872" cy="1384995"/>
          </a:xfrm>
          <a:prstGeom prst="rect">
            <a:avLst/>
          </a:prstGeom>
          <a:noFill/>
        </p:spPr>
        <p:txBody>
          <a:bodyPr wrap="square">
            <a:spAutoFit/>
          </a:bodyPr>
          <a:lstStyle/>
          <a:p>
            <a:r>
              <a:rPr lang="en-US" sz="1400" b="0" i="0" dirty="0">
                <a:solidFill>
                  <a:srgbClr val="D1D5DB"/>
                </a:solidFill>
                <a:effectLst/>
                <a:latin typeface="Söhne"/>
              </a:rPr>
              <a:t>Tactile sensors are designed to measure contact forces or pressure exerted on the robot's body or extremities. They are useful for safe physical interactions, object manipulation, or detecting surface textures.</a:t>
            </a:r>
            <a:endParaRPr lang="en-MY" sz="1400" dirty="0"/>
          </a:p>
        </p:txBody>
      </p:sp>
      <p:sp>
        <p:nvSpPr>
          <p:cNvPr id="49" name="TextBox 48">
            <a:extLst>
              <a:ext uri="{FF2B5EF4-FFF2-40B4-BE49-F238E27FC236}">
                <a16:creationId xmlns:a16="http://schemas.microsoft.com/office/drawing/2014/main" id="{F9826059-DF90-1B5F-4DD9-F89D0FF02BD5}"/>
              </a:ext>
            </a:extLst>
          </p:cNvPr>
          <p:cNvSpPr txBox="1"/>
          <p:nvPr/>
        </p:nvSpPr>
        <p:spPr>
          <a:xfrm>
            <a:off x="5974150" y="3961721"/>
            <a:ext cx="2120450"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Infrared (IR) Sensors</a:t>
            </a:r>
            <a:endParaRPr lang="en-MY" sz="1600" dirty="0">
              <a:latin typeface="Bauhaus 93" panose="04030905020B02020C02" pitchFamily="82" charset="0"/>
            </a:endParaRPr>
          </a:p>
        </p:txBody>
      </p:sp>
      <p:pic>
        <p:nvPicPr>
          <p:cNvPr id="51" name="Picture 50" descr="A picture containing screenshot, computer, electronics, electronic device&#10;&#10;Description automatically generated">
            <a:extLst>
              <a:ext uri="{FF2B5EF4-FFF2-40B4-BE49-F238E27FC236}">
                <a16:creationId xmlns:a16="http://schemas.microsoft.com/office/drawing/2014/main" id="{7F3DD032-5EF5-E4DC-CBA0-036BA05AA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1259" y="5334648"/>
            <a:ext cx="1649231" cy="1649231"/>
          </a:xfrm>
          <a:prstGeom prst="rect">
            <a:avLst/>
          </a:prstGeom>
        </p:spPr>
      </p:pic>
      <p:sp>
        <p:nvSpPr>
          <p:cNvPr id="53" name="TextBox 52">
            <a:extLst>
              <a:ext uri="{FF2B5EF4-FFF2-40B4-BE49-F238E27FC236}">
                <a16:creationId xmlns:a16="http://schemas.microsoft.com/office/drawing/2014/main" id="{1F604746-16DA-E78C-7668-232727625D26}"/>
              </a:ext>
            </a:extLst>
          </p:cNvPr>
          <p:cNvSpPr txBox="1"/>
          <p:nvPr/>
        </p:nvSpPr>
        <p:spPr>
          <a:xfrm>
            <a:off x="9181236" y="4379170"/>
            <a:ext cx="2727465" cy="1384995"/>
          </a:xfrm>
          <a:prstGeom prst="rect">
            <a:avLst/>
          </a:prstGeom>
          <a:noFill/>
        </p:spPr>
        <p:txBody>
          <a:bodyPr wrap="square">
            <a:spAutoFit/>
          </a:bodyPr>
          <a:lstStyle/>
          <a:p>
            <a:r>
              <a:rPr lang="en-US" sz="1400" b="0" i="0" dirty="0">
                <a:solidFill>
                  <a:srgbClr val="D1D5DB"/>
                </a:solidFill>
                <a:effectLst/>
                <a:latin typeface="Söhne"/>
              </a:rPr>
              <a:t>These sensors measure the position and forces exerted at each joint of the robot. They provide feedback for controlling the robot's motion, stability, and interaction with the environment.</a:t>
            </a:r>
            <a:endParaRPr lang="en-MY" sz="1400" dirty="0">
              <a:latin typeface="Bauhaus 93" panose="04030905020B02020C02" pitchFamily="82" charset="0"/>
            </a:endParaRPr>
          </a:p>
        </p:txBody>
      </p:sp>
      <p:sp>
        <p:nvSpPr>
          <p:cNvPr id="54" name="TextBox 53">
            <a:extLst>
              <a:ext uri="{FF2B5EF4-FFF2-40B4-BE49-F238E27FC236}">
                <a16:creationId xmlns:a16="http://schemas.microsoft.com/office/drawing/2014/main" id="{F4374C0C-F773-D1FC-2540-3F8F0ED9DF36}"/>
              </a:ext>
            </a:extLst>
          </p:cNvPr>
          <p:cNvSpPr txBox="1"/>
          <p:nvPr/>
        </p:nvSpPr>
        <p:spPr>
          <a:xfrm>
            <a:off x="9181236" y="4082279"/>
            <a:ext cx="2120450"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Infrared (IR) Sensors</a:t>
            </a:r>
            <a:endParaRPr lang="en-MY" sz="1600" dirty="0">
              <a:latin typeface="Bauhaus 93" panose="04030905020B02020C02" pitchFamily="82" charset="0"/>
            </a:endParaRPr>
          </a:p>
        </p:txBody>
      </p:sp>
      <p:sp>
        <p:nvSpPr>
          <p:cNvPr id="56" name="TextBox 55">
            <a:extLst>
              <a:ext uri="{FF2B5EF4-FFF2-40B4-BE49-F238E27FC236}">
                <a16:creationId xmlns:a16="http://schemas.microsoft.com/office/drawing/2014/main" id="{CB97E3BE-AC49-A4C7-B704-A9F63CD3C4AB}"/>
              </a:ext>
            </a:extLst>
          </p:cNvPr>
          <p:cNvSpPr txBox="1"/>
          <p:nvPr/>
        </p:nvSpPr>
        <p:spPr>
          <a:xfrm>
            <a:off x="10477070" y="5918046"/>
            <a:ext cx="1649231" cy="307777"/>
          </a:xfrm>
          <a:prstGeom prst="rect">
            <a:avLst/>
          </a:prstGeom>
          <a:noFill/>
        </p:spPr>
        <p:txBody>
          <a:bodyPr wrap="square">
            <a:spAutoFit/>
          </a:bodyPr>
          <a:lstStyle/>
          <a:p>
            <a:r>
              <a:rPr lang="en-MY" sz="1400" b="0" i="0" dirty="0" err="1">
                <a:solidFill>
                  <a:srgbClr val="D1D5DB"/>
                </a:solidFill>
                <a:effectLst/>
                <a:latin typeface="Bauhaus 93" panose="04030905020B02020C02" pitchFamily="82" charset="0"/>
              </a:rPr>
              <a:t>Robotiq</a:t>
            </a:r>
            <a:r>
              <a:rPr lang="en-MY" sz="1400" b="0" i="0" dirty="0">
                <a:solidFill>
                  <a:srgbClr val="D1D5DB"/>
                </a:solidFill>
                <a:effectLst/>
                <a:latin typeface="Bauhaus 93" panose="04030905020B02020C02" pitchFamily="82" charset="0"/>
              </a:rPr>
              <a:t> FT 300</a:t>
            </a:r>
            <a:endParaRPr lang="en-MY" sz="1400" dirty="0">
              <a:latin typeface="Bauhaus 93" panose="04030905020B02020C02" pitchFamily="82" charset="0"/>
            </a:endParaRPr>
          </a:p>
        </p:txBody>
      </p:sp>
      <p:pic>
        <p:nvPicPr>
          <p:cNvPr id="58" name="Picture 57" descr="A black round object with white text&#10;&#10;Description automatically generated with low confidence">
            <a:extLst>
              <a:ext uri="{FF2B5EF4-FFF2-40B4-BE49-F238E27FC236}">
                <a16:creationId xmlns:a16="http://schemas.microsoft.com/office/drawing/2014/main" id="{FFDC1AC8-3264-25F3-BD91-6D9A48BEEA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55643" y="5790441"/>
            <a:ext cx="1509119" cy="1058636"/>
          </a:xfrm>
          <a:prstGeom prst="rect">
            <a:avLst/>
          </a:prstGeom>
        </p:spPr>
      </p:pic>
    </p:spTree>
    <p:extLst>
      <p:ext uri="{BB962C8B-B14F-4D97-AF65-F5344CB8AC3E}">
        <p14:creationId xmlns:p14="http://schemas.microsoft.com/office/powerpoint/2010/main" val="308306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F9002-100F-C550-9B90-783D19674E45}"/>
              </a:ext>
            </a:extLst>
          </p:cNvPr>
          <p:cNvSpPr txBox="1"/>
          <p:nvPr/>
        </p:nvSpPr>
        <p:spPr>
          <a:xfrm>
            <a:off x="489405" y="70005"/>
            <a:ext cx="4281976" cy="584775"/>
          </a:xfrm>
          <a:prstGeom prst="rect">
            <a:avLst/>
          </a:prstGeom>
          <a:noFill/>
        </p:spPr>
        <p:txBody>
          <a:bodyPr wrap="square" rtlCol="0">
            <a:spAutoFit/>
          </a:bodyPr>
          <a:lstStyle/>
          <a:p>
            <a:r>
              <a:rPr lang="en-US" sz="3200" dirty="0">
                <a:solidFill>
                  <a:schemeClr val="bg1"/>
                </a:solidFill>
                <a:latin typeface="Bauhaus 93" panose="04030905020B02020C02" pitchFamily="82" charset="0"/>
              </a:rPr>
              <a:t>5.2 </a:t>
            </a:r>
            <a:r>
              <a:rPr lang="en-US" sz="3200" dirty="0">
                <a:solidFill>
                  <a:schemeClr val="bg1"/>
                </a:solidFill>
              </a:rPr>
              <a:t>Data Transmission </a:t>
            </a:r>
          </a:p>
        </p:txBody>
      </p:sp>
      <p:sp>
        <p:nvSpPr>
          <p:cNvPr id="4" name="TextBox 3">
            <a:extLst>
              <a:ext uri="{FF2B5EF4-FFF2-40B4-BE49-F238E27FC236}">
                <a16:creationId xmlns:a16="http://schemas.microsoft.com/office/drawing/2014/main" id="{9F0242B2-6CA5-61BF-D0F9-882E656837C8}"/>
              </a:ext>
            </a:extLst>
          </p:cNvPr>
          <p:cNvSpPr txBox="1"/>
          <p:nvPr/>
        </p:nvSpPr>
        <p:spPr>
          <a:xfrm>
            <a:off x="111781" y="654780"/>
            <a:ext cx="12167305" cy="307777"/>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rgbClr val="D1D5DB"/>
                </a:solidFill>
                <a:effectLst/>
                <a:latin typeface="Söhne"/>
              </a:rPr>
              <a:t>In a humanoid robot, data transmission plays a crucial role in facilitating communication between different components, sensors, actuators, and external devices.</a:t>
            </a:r>
            <a:endParaRPr lang="en-MY" sz="1400" dirty="0"/>
          </a:p>
        </p:txBody>
      </p:sp>
      <p:sp>
        <p:nvSpPr>
          <p:cNvPr id="6" name="TextBox 5">
            <a:extLst>
              <a:ext uri="{FF2B5EF4-FFF2-40B4-BE49-F238E27FC236}">
                <a16:creationId xmlns:a16="http://schemas.microsoft.com/office/drawing/2014/main" id="{0E6C97A3-25C6-207D-0E64-1296138D38C5}"/>
              </a:ext>
            </a:extLst>
          </p:cNvPr>
          <p:cNvSpPr txBox="1"/>
          <p:nvPr/>
        </p:nvSpPr>
        <p:spPr>
          <a:xfrm>
            <a:off x="410793" y="1243635"/>
            <a:ext cx="2167403"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Wiring Harness</a:t>
            </a:r>
            <a:endParaRPr lang="en-MY" sz="1600" dirty="0">
              <a:latin typeface="Bauhaus 93" panose="04030905020B02020C02" pitchFamily="82" charset="0"/>
            </a:endParaRPr>
          </a:p>
        </p:txBody>
      </p:sp>
      <p:sp>
        <p:nvSpPr>
          <p:cNvPr id="8" name="TextBox 7">
            <a:extLst>
              <a:ext uri="{FF2B5EF4-FFF2-40B4-BE49-F238E27FC236}">
                <a16:creationId xmlns:a16="http://schemas.microsoft.com/office/drawing/2014/main" id="{4F79AE37-498C-5BF3-860D-06C0945B7560}"/>
              </a:ext>
            </a:extLst>
          </p:cNvPr>
          <p:cNvSpPr txBox="1"/>
          <p:nvPr/>
        </p:nvSpPr>
        <p:spPr>
          <a:xfrm>
            <a:off x="410793" y="1713336"/>
            <a:ext cx="3308684" cy="1384995"/>
          </a:xfrm>
          <a:prstGeom prst="rect">
            <a:avLst/>
          </a:prstGeom>
          <a:noFill/>
        </p:spPr>
        <p:txBody>
          <a:bodyPr wrap="square">
            <a:spAutoFit/>
          </a:bodyPr>
          <a:lstStyle/>
          <a:p>
            <a:r>
              <a:rPr lang="en-US" sz="1400" b="0" i="0" dirty="0">
                <a:solidFill>
                  <a:srgbClr val="D1D5DB"/>
                </a:solidFill>
                <a:effectLst/>
                <a:latin typeface="Söhne"/>
              </a:rPr>
              <a:t>A wiring harness is a collection of cables and connectors that interconnect various components within the robot. It provides a physical medium for transmitting electrical signals and power between different parts of the robot's control system.</a:t>
            </a:r>
            <a:endParaRPr lang="en-MY" sz="1400" dirty="0"/>
          </a:p>
        </p:txBody>
      </p:sp>
      <p:sp>
        <p:nvSpPr>
          <p:cNvPr id="10" name="TextBox 9">
            <a:extLst>
              <a:ext uri="{FF2B5EF4-FFF2-40B4-BE49-F238E27FC236}">
                <a16:creationId xmlns:a16="http://schemas.microsoft.com/office/drawing/2014/main" id="{5FD11DE3-D71E-C0B0-0A0D-FAC2C0D2FF68}"/>
              </a:ext>
            </a:extLst>
          </p:cNvPr>
          <p:cNvSpPr txBox="1"/>
          <p:nvPr/>
        </p:nvSpPr>
        <p:spPr>
          <a:xfrm>
            <a:off x="3855262" y="1239555"/>
            <a:ext cx="1823643"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Bus Systems</a:t>
            </a:r>
            <a:endParaRPr lang="en-MY" sz="1600" dirty="0">
              <a:latin typeface="Bauhaus 93" panose="04030905020B02020C02" pitchFamily="82" charset="0"/>
            </a:endParaRPr>
          </a:p>
        </p:txBody>
      </p:sp>
      <p:sp>
        <p:nvSpPr>
          <p:cNvPr id="12" name="TextBox 11">
            <a:extLst>
              <a:ext uri="{FF2B5EF4-FFF2-40B4-BE49-F238E27FC236}">
                <a16:creationId xmlns:a16="http://schemas.microsoft.com/office/drawing/2014/main" id="{DFB8489D-8F95-7F7B-9762-021717978B69}"/>
              </a:ext>
            </a:extLst>
          </p:cNvPr>
          <p:cNvSpPr txBox="1"/>
          <p:nvPr/>
        </p:nvSpPr>
        <p:spPr>
          <a:xfrm>
            <a:off x="6660911" y="1208778"/>
            <a:ext cx="7201758" cy="27699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CAN (Controller Area Network)</a:t>
            </a:r>
            <a:endParaRPr lang="en-MY" sz="1200" dirty="0">
              <a:latin typeface="Bauhaus 93" panose="04030905020B02020C02" pitchFamily="82" charset="0"/>
            </a:endParaRPr>
          </a:p>
        </p:txBody>
      </p:sp>
      <p:sp>
        <p:nvSpPr>
          <p:cNvPr id="14" name="TextBox 13">
            <a:extLst>
              <a:ext uri="{FF2B5EF4-FFF2-40B4-BE49-F238E27FC236}">
                <a16:creationId xmlns:a16="http://schemas.microsoft.com/office/drawing/2014/main" id="{ECB93823-C624-A700-F96F-4D8405B9DA1B}"/>
              </a:ext>
            </a:extLst>
          </p:cNvPr>
          <p:cNvSpPr txBox="1"/>
          <p:nvPr/>
        </p:nvSpPr>
        <p:spPr>
          <a:xfrm>
            <a:off x="3787083" y="1547332"/>
            <a:ext cx="2806222" cy="1384995"/>
          </a:xfrm>
          <a:prstGeom prst="rect">
            <a:avLst/>
          </a:prstGeom>
          <a:noFill/>
        </p:spPr>
        <p:txBody>
          <a:bodyPr wrap="square">
            <a:spAutoFit/>
          </a:bodyPr>
          <a:lstStyle/>
          <a:p>
            <a:r>
              <a:rPr lang="en-US" sz="1400" b="0" i="0" dirty="0">
                <a:solidFill>
                  <a:srgbClr val="D1D5DB"/>
                </a:solidFill>
                <a:effectLst/>
                <a:latin typeface="Söhne"/>
              </a:rPr>
              <a:t>Bus systems are communication protocols that allow multiple devices to communicate with each other using a common set of wires. They enable efficient and organized data transmission within the robot.</a:t>
            </a:r>
            <a:endParaRPr lang="en-MY" sz="1400" dirty="0"/>
          </a:p>
        </p:txBody>
      </p:sp>
      <p:sp>
        <p:nvSpPr>
          <p:cNvPr id="16" name="TextBox 15">
            <a:extLst>
              <a:ext uri="{FF2B5EF4-FFF2-40B4-BE49-F238E27FC236}">
                <a16:creationId xmlns:a16="http://schemas.microsoft.com/office/drawing/2014/main" id="{C9500521-7B86-6F57-A4A9-2BD732194E5C}"/>
              </a:ext>
            </a:extLst>
          </p:cNvPr>
          <p:cNvSpPr txBox="1"/>
          <p:nvPr/>
        </p:nvSpPr>
        <p:spPr>
          <a:xfrm>
            <a:off x="6660911" y="1470387"/>
            <a:ext cx="2708824" cy="1200329"/>
          </a:xfrm>
          <a:prstGeom prst="rect">
            <a:avLst/>
          </a:prstGeom>
          <a:noFill/>
        </p:spPr>
        <p:txBody>
          <a:bodyPr wrap="square">
            <a:spAutoFit/>
          </a:bodyPr>
          <a:lstStyle/>
          <a:p>
            <a:r>
              <a:rPr lang="en-US" sz="1200" b="0" i="0" dirty="0">
                <a:solidFill>
                  <a:srgbClr val="D1D5DB"/>
                </a:solidFill>
                <a:effectLst/>
                <a:latin typeface="Söhne"/>
              </a:rPr>
              <a:t>CAN is a robust and widely used bus system for real-time communication between various control units in a humanoid robot. It is often used for high-speed data transmission, such as motor control and sensor feedback.</a:t>
            </a:r>
            <a:endParaRPr lang="en-MY" sz="1200" dirty="0"/>
          </a:p>
        </p:txBody>
      </p:sp>
      <p:cxnSp>
        <p:nvCxnSpPr>
          <p:cNvPr id="18" name="Straight Arrow Connector 17">
            <a:extLst>
              <a:ext uri="{FF2B5EF4-FFF2-40B4-BE49-F238E27FC236}">
                <a16:creationId xmlns:a16="http://schemas.microsoft.com/office/drawing/2014/main" id="{9B75ACA7-39EC-172D-9C86-266C8691500B}"/>
              </a:ext>
            </a:extLst>
          </p:cNvPr>
          <p:cNvCxnSpPr>
            <a:cxnSpLocks/>
            <a:stCxn id="10" idx="3"/>
          </p:cNvCxnSpPr>
          <p:nvPr/>
        </p:nvCxnSpPr>
        <p:spPr>
          <a:xfrm flipV="1">
            <a:off x="5678905" y="1347277"/>
            <a:ext cx="888252" cy="61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194" name="Picture 2" descr="CAN bus - Wikipedia">
            <a:extLst>
              <a:ext uri="{FF2B5EF4-FFF2-40B4-BE49-F238E27FC236}">
                <a16:creationId xmlns:a16="http://schemas.microsoft.com/office/drawing/2014/main" id="{4409433A-82FF-0D0A-EBF2-7B80DD43A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702" y="1282566"/>
            <a:ext cx="1805709" cy="164976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CDF93C5F-E426-568C-02D7-A90713B6B3F2}"/>
              </a:ext>
            </a:extLst>
          </p:cNvPr>
          <p:cNvCxnSpPr>
            <a:cxnSpLocks/>
          </p:cNvCxnSpPr>
          <p:nvPr/>
        </p:nvCxnSpPr>
        <p:spPr>
          <a:xfrm>
            <a:off x="6660911" y="2870770"/>
            <a:ext cx="2434963" cy="394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3C4FD7-2BE1-F20D-5AA2-B5C5A6E813CE}"/>
              </a:ext>
            </a:extLst>
          </p:cNvPr>
          <p:cNvSpPr txBox="1"/>
          <p:nvPr/>
        </p:nvSpPr>
        <p:spPr>
          <a:xfrm>
            <a:off x="9242544" y="3156497"/>
            <a:ext cx="2949456" cy="27699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I2C (Inter-Integrated Circuit)</a:t>
            </a:r>
            <a:endParaRPr lang="en-MY" sz="1200" dirty="0">
              <a:latin typeface="Bauhaus 93" panose="04030905020B02020C02" pitchFamily="82" charset="0"/>
            </a:endParaRPr>
          </a:p>
        </p:txBody>
      </p:sp>
      <p:sp>
        <p:nvSpPr>
          <p:cNvPr id="26" name="TextBox 25">
            <a:extLst>
              <a:ext uri="{FF2B5EF4-FFF2-40B4-BE49-F238E27FC236}">
                <a16:creationId xmlns:a16="http://schemas.microsoft.com/office/drawing/2014/main" id="{8B5B863E-ADCB-DD1D-0935-92B97943C95D}"/>
              </a:ext>
            </a:extLst>
          </p:cNvPr>
          <p:cNvSpPr txBox="1"/>
          <p:nvPr/>
        </p:nvSpPr>
        <p:spPr>
          <a:xfrm>
            <a:off x="9242544" y="3429000"/>
            <a:ext cx="2578196" cy="1200329"/>
          </a:xfrm>
          <a:prstGeom prst="rect">
            <a:avLst/>
          </a:prstGeom>
          <a:noFill/>
        </p:spPr>
        <p:txBody>
          <a:bodyPr wrap="square">
            <a:spAutoFit/>
          </a:bodyPr>
          <a:lstStyle/>
          <a:p>
            <a:r>
              <a:rPr lang="en-US" sz="1200" b="0" i="0" dirty="0">
                <a:solidFill>
                  <a:srgbClr val="D1D5DB"/>
                </a:solidFill>
                <a:effectLst/>
                <a:latin typeface="Söhne"/>
              </a:rPr>
              <a:t>I2C is a low-speed bus system used for communication between components in close proximity. It is commonly used for sensor interfacing, as it requires fewer wires and supports multiple devices on a single bus.</a:t>
            </a:r>
            <a:endParaRPr lang="en-MY" sz="1200" dirty="0"/>
          </a:p>
        </p:txBody>
      </p:sp>
      <p:pic>
        <p:nvPicPr>
          <p:cNvPr id="8196" name="Picture 4" descr="What is I2C — Inter-Integrated Circuit? - RyDOT Blog - Big Data, AI, IoT,  Web, Mobile App, RPA, Technology News and Updates">
            <a:extLst>
              <a:ext uri="{FF2B5EF4-FFF2-40B4-BE49-F238E27FC236}">
                <a16:creationId xmlns:a16="http://schemas.microsoft.com/office/drawing/2014/main" id="{C4D14B18-6597-4ED0-2B3A-26045152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544" y="4715642"/>
            <a:ext cx="2866309" cy="14875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6ADBC67-44CD-9BB5-5C4F-A09909542101}"/>
              </a:ext>
            </a:extLst>
          </p:cNvPr>
          <p:cNvSpPr/>
          <p:nvPr/>
        </p:nvSpPr>
        <p:spPr>
          <a:xfrm>
            <a:off x="11326411" y="5747657"/>
            <a:ext cx="705168" cy="391886"/>
          </a:xfrm>
          <a:prstGeom prst="rect">
            <a:avLst/>
          </a:prstGeom>
          <a:solidFill>
            <a:srgbClr val="FFCB1D"/>
          </a:solidFill>
          <a:ln>
            <a:solidFill>
              <a:srgbClr val="FFCB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TextBox 30">
            <a:extLst>
              <a:ext uri="{FF2B5EF4-FFF2-40B4-BE49-F238E27FC236}">
                <a16:creationId xmlns:a16="http://schemas.microsoft.com/office/drawing/2014/main" id="{88C8E0BC-331B-29FE-830A-F47B0F695DA9}"/>
              </a:ext>
            </a:extLst>
          </p:cNvPr>
          <p:cNvSpPr txBox="1"/>
          <p:nvPr/>
        </p:nvSpPr>
        <p:spPr>
          <a:xfrm>
            <a:off x="5905787" y="3152001"/>
            <a:ext cx="3190087" cy="27699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SPI (Serial Peripheral Interface)</a:t>
            </a:r>
            <a:endParaRPr lang="en-MY" sz="1200" dirty="0">
              <a:latin typeface="Bauhaus 93" panose="04030905020B02020C02" pitchFamily="82" charset="0"/>
            </a:endParaRPr>
          </a:p>
        </p:txBody>
      </p:sp>
      <p:sp>
        <p:nvSpPr>
          <p:cNvPr id="33" name="TextBox 32">
            <a:extLst>
              <a:ext uri="{FF2B5EF4-FFF2-40B4-BE49-F238E27FC236}">
                <a16:creationId xmlns:a16="http://schemas.microsoft.com/office/drawing/2014/main" id="{52E308AA-3A2C-4F5C-5793-5E56BEFC3123}"/>
              </a:ext>
            </a:extLst>
          </p:cNvPr>
          <p:cNvSpPr txBox="1"/>
          <p:nvPr/>
        </p:nvSpPr>
        <p:spPr>
          <a:xfrm>
            <a:off x="5905787" y="3517102"/>
            <a:ext cx="2923101" cy="1015663"/>
          </a:xfrm>
          <a:prstGeom prst="rect">
            <a:avLst/>
          </a:prstGeom>
          <a:noFill/>
        </p:spPr>
        <p:txBody>
          <a:bodyPr wrap="square">
            <a:spAutoFit/>
          </a:bodyPr>
          <a:lstStyle/>
          <a:p>
            <a:r>
              <a:rPr lang="en-US" sz="1200" b="0" i="0" dirty="0">
                <a:solidFill>
                  <a:srgbClr val="D1D5DB"/>
                </a:solidFill>
                <a:effectLst/>
                <a:latin typeface="Söhne"/>
              </a:rPr>
              <a:t>SPI is a synchronous serial bus system that facilitates communication between a master device and multiple slave devices. It is commonly used for communication with peripherals like sensors or memory devices.</a:t>
            </a:r>
            <a:endParaRPr lang="en-MY" sz="1200" dirty="0"/>
          </a:p>
        </p:txBody>
      </p:sp>
      <p:pic>
        <p:nvPicPr>
          <p:cNvPr id="8198" name="Picture 6" descr="SPI Tutorial – Serial Peripheral Interface Bus Protocol Basics">
            <a:extLst>
              <a:ext uri="{FF2B5EF4-FFF2-40B4-BE49-F238E27FC236}">
                <a16:creationId xmlns:a16="http://schemas.microsoft.com/office/drawing/2014/main" id="{524187F6-48C2-F26B-3BF0-4009472CF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1" t="4071" r="4202" b="8762"/>
          <a:stretch/>
        </p:blipFill>
        <p:spPr bwMode="auto">
          <a:xfrm>
            <a:off x="5999747" y="4711368"/>
            <a:ext cx="2738617" cy="148757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48D94655-C3E3-BDBE-BF39-A5E1E35ED4AC}"/>
              </a:ext>
            </a:extLst>
          </p:cNvPr>
          <p:cNvCxnSpPr>
            <a:cxnSpLocks/>
          </p:cNvCxnSpPr>
          <p:nvPr/>
        </p:nvCxnSpPr>
        <p:spPr>
          <a:xfrm>
            <a:off x="5125594" y="2936930"/>
            <a:ext cx="639394" cy="3228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B76FBE-C8D7-8807-1B15-81668CB77CF6}"/>
              </a:ext>
            </a:extLst>
          </p:cNvPr>
          <p:cNvCxnSpPr>
            <a:cxnSpLocks/>
          </p:cNvCxnSpPr>
          <p:nvPr/>
        </p:nvCxnSpPr>
        <p:spPr>
          <a:xfrm flipH="1">
            <a:off x="3663543" y="2932327"/>
            <a:ext cx="202604" cy="390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7B77576-B975-A798-38B6-7A33A61DA37F}"/>
              </a:ext>
            </a:extLst>
          </p:cNvPr>
          <p:cNvSpPr txBox="1"/>
          <p:nvPr/>
        </p:nvSpPr>
        <p:spPr>
          <a:xfrm>
            <a:off x="615796" y="3406107"/>
            <a:ext cx="4360588" cy="276999"/>
          </a:xfrm>
          <a:prstGeom prst="rect">
            <a:avLst/>
          </a:prstGeom>
          <a:noFill/>
        </p:spPr>
        <p:txBody>
          <a:bodyPr wrap="square">
            <a:spAutoFit/>
          </a:bodyPr>
          <a:lstStyle/>
          <a:p>
            <a:r>
              <a:rPr lang="en-MY" sz="1200" b="0" i="0" dirty="0">
                <a:solidFill>
                  <a:srgbClr val="D1D5DB"/>
                </a:solidFill>
                <a:effectLst/>
                <a:latin typeface="Bauhaus 93" panose="04030905020B02020C02" pitchFamily="82" charset="0"/>
              </a:rPr>
              <a:t>UART (Universal Asynchronous Receiver-Transmitter)</a:t>
            </a:r>
            <a:endParaRPr lang="en-MY" sz="1200" dirty="0">
              <a:latin typeface="Bauhaus 93" panose="04030905020B02020C02" pitchFamily="82" charset="0"/>
            </a:endParaRPr>
          </a:p>
        </p:txBody>
      </p:sp>
      <p:sp>
        <p:nvSpPr>
          <p:cNvPr id="41" name="TextBox 40">
            <a:extLst>
              <a:ext uri="{FF2B5EF4-FFF2-40B4-BE49-F238E27FC236}">
                <a16:creationId xmlns:a16="http://schemas.microsoft.com/office/drawing/2014/main" id="{AB80150B-56A0-26AF-6CAF-22ABE27B4A34}"/>
              </a:ext>
            </a:extLst>
          </p:cNvPr>
          <p:cNvSpPr txBox="1"/>
          <p:nvPr/>
        </p:nvSpPr>
        <p:spPr>
          <a:xfrm>
            <a:off x="615796" y="3701768"/>
            <a:ext cx="3713174" cy="830997"/>
          </a:xfrm>
          <a:prstGeom prst="rect">
            <a:avLst/>
          </a:prstGeom>
          <a:noFill/>
        </p:spPr>
        <p:txBody>
          <a:bodyPr wrap="square">
            <a:spAutoFit/>
          </a:bodyPr>
          <a:lstStyle/>
          <a:p>
            <a:r>
              <a:rPr lang="en-US" sz="1200" b="0" i="0" dirty="0">
                <a:solidFill>
                  <a:srgbClr val="D1D5DB"/>
                </a:solidFill>
                <a:effectLst/>
                <a:latin typeface="Söhne"/>
              </a:rPr>
              <a:t>UART is a simple asynchronous serial communication protocol used for transmitting data between devices. It is often used for communication with external devices or modules.</a:t>
            </a:r>
            <a:endParaRPr lang="en-MY" sz="1200" dirty="0"/>
          </a:p>
        </p:txBody>
      </p:sp>
      <p:pic>
        <p:nvPicPr>
          <p:cNvPr id="46" name="Graphic 45">
            <a:extLst>
              <a:ext uri="{FF2B5EF4-FFF2-40B4-BE49-F238E27FC236}">
                <a16:creationId xmlns:a16="http://schemas.microsoft.com/office/drawing/2014/main" id="{10A7CB41-A522-FD0B-D15F-159253B34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41199" y="3512455"/>
            <a:ext cx="2754801" cy="2066101"/>
          </a:xfrm>
          <a:prstGeom prst="rect">
            <a:avLst/>
          </a:prstGeom>
        </p:spPr>
      </p:pic>
      <p:pic>
        <p:nvPicPr>
          <p:cNvPr id="8200" name="Picture 8" descr="Universal Asynchronous Receiver Transmitter (UART) system module... |  Download Scientific Diagram">
            <a:extLst>
              <a:ext uri="{FF2B5EF4-FFF2-40B4-BE49-F238E27FC236}">
                <a16:creationId xmlns:a16="http://schemas.microsoft.com/office/drawing/2014/main" id="{6F48F0BE-04B9-63AE-4C28-8A872ADDD7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835" y="4791569"/>
            <a:ext cx="3270762" cy="139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8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a:extLst>
              <a:ext uri="{FF2B5EF4-FFF2-40B4-BE49-F238E27FC236}">
                <a16:creationId xmlns:a16="http://schemas.microsoft.com/office/drawing/2014/main" id="{04262D4D-BF98-1DDE-2998-A8E127E32EC8}"/>
              </a:ext>
            </a:extLst>
          </p:cNvPr>
          <p:cNvGrpSpPr/>
          <p:nvPr/>
        </p:nvGrpSpPr>
        <p:grpSpPr>
          <a:xfrm>
            <a:off x="715394" y="665835"/>
            <a:ext cx="3589874" cy="5025822"/>
            <a:chOff x="5672138" y="2727325"/>
            <a:chExt cx="1031875" cy="1444625"/>
          </a:xfrm>
        </p:grpSpPr>
        <p:sp>
          <p:nvSpPr>
            <p:cNvPr id="296" name="Freeform 1676">
              <a:extLst>
                <a:ext uri="{FF2B5EF4-FFF2-40B4-BE49-F238E27FC236}">
                  <a16:creationId xmlns:a16="http://schemas.microsoft.com/office/drawing/2014/main" id="{EE6D2B03-3321-042B-9759-976358A1F7DD}"/>
                </a:ext>
              </a:extLst>
            </p:cNvPr>
            <p:cNvSpPr>
              <a:spLocks/>
            </p:cNvSpPr>
            <p:nvPr/>
          </p:nvSpPr>
          <p:spPr bwMode="auto">
            <a:xfrm>
              <a:off x="6094413" y="3482975"/>
              <a:ext cx="530225" cy="441325"/>
            </a:xfrm>
            <a:custGeom>
              <a:avLst/>
              <a:gdLst>
                <a:gd name="T0" fmla="*/ 334 w 334"/>
                <a:gd name="T1" fmla="*/ 218 h 278"/>
                <a:gd name="T2" fmla="*/ 98 w 334"/>
                <a:gd name="T3" fmla="*/ 0 h 278"/>
                <a:gd name="T4" fmla="*/ 10 w 334"/>
                <a:gd name="T5" fmla="*/ 46 h 278"/>
                <a:gd name="T6" fmla="*/ 10 w 334"/>
                <a:gd name="T7" fmla="*/ 46 h 278"/>
                <a:gd name="T8" fmla="*/ 4 w 334"/>
                <a:gd name="T9" fmla="*/ 54 h 278"/>
                <a:gd name="T10" fmla="*/ 2 w 334"/>
                <a:gd name="T11" fmla="*/ 66 h 278"/>
                <a:gd name="T12" fmla="*/ 0 w 334"/>
                <a:gd name="T13" fmla="*/ 78 h 278"/>
                <a:gd name="T14" fmla="*/ 0 w 334"/>
                <a:gd name="T15" fmla="*/ 92 h 278"/>
                <a:gd name="T16" fmla="*/ 2 w 334"/>
                <a:gd name="T17" fmla="*/ 100 h 278"/>
                <a:gd name="T18" fmla="*/ 6 w 334"/>
                <a:gd name="T19" fmla="*/ 108 h 278"/>
                <a:gd name="T20" fmla="*/ 12 w 334"/>
                <a:gd name="T21" fmla="*/ 116 h 278"/>
                <a:gd name="T22" fmla="*/ 18 w 334"/>
                <a:gd name="T23" fmla="*/ 124 h 278"/>
                <a:gd name="T24" fmla="*/ 26 w 334"/>
                <a:gd name="T25" fmla="*/ 132 h 278"/>
                <a:gd name="T26" fmla="*/ 38 w 334"/>
                <a:gd name="T27" fmla="*/ 140 h 278"/>
                <a:gd name="T28" fmla="*/ 38 w 334"/>
                <a:gd name="T29" fmla="*/ 140 h 278"/>
                <a:gd name="T30" fmla="*/ 174 w 334"/>
                <a:gd name="T31" fmla="*/ 222 h 278"/>
                <a:gd name="T32" fmla="*/ 268 w 334"/>
                <a:gd name="T33" fmla="*/ 278 h 278"/>
                <a:gd name="T34" fmla="*/ 294 w 334"/>
                <a:gd name="T35" fmla="*/ 268 h 278"/>
                <a:gd name="T36" fmla="*/ 334 w 334"/>
                <a:gd name="T37" fmla="*/ 21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8">
                  <a:moveTo>
                    <a:pt x="334" y="218"/>
                  </a:moveTo>
                  <a:lnTo>
                    <a:pt x="98" y="0"/>
                  </a:lnTo>
                  <a:lnTo>
                    <a:pt x="10" y="46"/>
                  </a:lnTo>
                  <a:lnTo>
                    <a:pt x="10" y="46"/>
                  </a:lnTo>
                  <a:lnTo>
                    <a:pt x="4" y="54"/>
                  </a:lnTo>
                  <a:lnTo>
                    <a:pt x="2" y="66"/>
                  </a:lnTo>
                  <a:lnTo>
                    <a:pt x="0" y="78"/>
                  </a:lnTo>
                  <a:lnTo>
                    <a:pt x="0" y="92"/>
                  </a:lnTo>
                  <a:lnTo>
                    <a:pt x="2" y="100"/>
                  </a:lnTo>
                  <a:lnTo>
                    <a:pt x="6" y="108"/>
                  </a:lnTo>
                  <a:lnTo>
                    <a:pt x="12" y="116"/>
                  </a:lnTo>
                  <a:lnTo>
                    <a:pt x="18" y="124"/>
                  </a:lnTo>
                  <a:lnTo>
                    <a:pt x="26" y="132"/>
                  </a:lnTo>
                  <a:lnTo>
                    <a:pt x="38" y="140"/>
                  </a:lnTo>
                  <a:lnTo>
                    <a:pt x="38" y="140"/>
                  </a:lnTo>
                  <a:lnTo>
                    <a:pt x="174" y="222"/>
                  </a:lnTo>
                  <a:lnTo>
                    <a:pt x="268" y="278"/>
                  </a:lnTo>
                  <a:lnTo>
                    <a:pt x="294" y="268"/>
                  </a:lnTo>
                  <a:lnTo>
                    <a:pt x="334" y="218"/>
                  </a:lnTo>
                  <a:close/>
                </a:path>
              </a:pathLst>
            </a:custGeom>
            <a:solidFill>
              <a:srgbClr val="1921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677">
              <a:extLst>
                <a:ext uri="{FF2B5EF4-FFF2-40B4-BE49-F238E27FC236}">
                  <a16:creationId xmlns:a16="http://schemas.microsoft.com/office/drawing/2014/main" id="{D573551A-A5C8-928D-7079-8F47D30BE29D}"/>
                </a:ext>
              </a:extLst>
            </p:cNvPr>
            <p:cNvSpPr>
              <a:spLocks/>
            </p:cNvSpPr>
            <p:nvPr/>
          </p:nvSpPr>
          <p:spPr bwMode="auto">
            <a:xfrm>
              <a:off x="6094413" y="3482975"/>
              <a:ext cx="530225" cy="441325"/>
            </a:xfrm>
            <a:custGeom>
              <a:avLst/>
              <a:gdLst>
                <a:gd name="T0" fmla="*/ 334 w 334"/>
                <a:gd name="T1" fmla="*/ 218 h 278"/>
                <a:gd name="T2" fmla="*/ 98 w 334"/>
                <a:gd name="T3" fmla="*/ 0 h 278"/>
                <a:gd name="T4" fmla="*/ 10 w 334"/>
                <a:gd name="T5" fmla="*/ 46 h 278"/>
                <a:gd name="T6" fmla="*/ 10 w 334"/>
                <a:gd name="T7" fmla="*/ 46 h 278"/>
                <a:gd name="T8" fmla="*/ 4 w 334"/>
                <a:gd name="T9" fmla="*/ 54 h 278"/>
                <a:gd name="T10" fmla="*/ 2 w 334"/>
                <a:gd name="T11" fmla="*/ 66 h 278"/>
                <a:gd name="T12" fmla="*/ 0 w 334"/>
                <a:gd name="T13" fmla="*/ 78 h 278"/>
                <a:gd name="T14" fmla="*/ 0 w 334"/>
                <a:gd name="T15" fmla="*/ 92 h 278"/>
                <a:gd name="T16" fmla="*/ 2 w 334"/>
                <a:gd name="T17" fmla="*/ 100 h 278"/>
                <a:gd name="T18" fmla="*/ 6 w 334"/>
                <a:gd name="T19" fmla="*/ 108 h 278"/>
                <a:gd name="T20" fmla="*/ 12 w 334"/>
                <a:gd name="T21" fmla="*/ 116 h 278"/>
                <a:gd name="T22" fmla="*/ 18 w 334"/>
                <a:gd name="T23" fmla="*/ 124 h 278"/>
                <a:gd name="T24" fmla="*/ 26 w 334"/>
                <a:gd name="T25" fmla="*/ 132 h 278"/>
                <a:gd name="T26" fmla="*/ 38 w 334"/>
                <a:gd name="T27" fmla="*/ 140 h 278"/>
                <a:gd name="T28" fmla="*/ 38 w 334"/>
                <a:gd name="T29" fmla="*/ 140 h 278"/>
                <a:gd name="T30" fmla="*/ 174 w 334"/>
                <a:gd name="T31" fmla="*/ 222 h 278"/>
                <a:gd name="T32" fmla="*/ 268 w 334"/>
                <a:gd name="T33" fmla="*/ 278 h 278"/>
                <a:gd name="T34" fmla="*/ 294 w 334"/>
                <a:gd name="T35" fmla="*/ 268 h 278"/>
                <a:gd name="T36" fmla="*/ 334 w 334"/>
                <a:gd name="T37" fmla="*/ 21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8">
                  <a:moveTo>
                    <a:pt x="334" y="218"/>
                  </a:moveTo>
                  <a:lnTo>
                    <a:pt x="98" y="0"/>
                  </a:lnTo>
                  <a:lnTo>
                    <a:pt x="10" y="46"/>
                  </a:lnTo>
                  <a:lnTo>
                    <a:pt x="10" y="46"/>
                  </a:lnTo>
                  <a:lnTo>
                    <a:pt x="4" y="54"/>
                  </a:lnTo>
                  <a:lnTo>
                    <a:pt x="2" y="66"/>
                  </a:lnTo>
                  <a:lnTo>
                    <a:pt x="0" y="78"/>
                  </a:lnTo>
                  <a:lnTo>
                    <a:pt x="0" y="92"/>
                  </a:lnTo>
                  <a:lnTo>
                    <a:pt x="2" y="100"/>
                  </a:lnTo>
                  <a:lnTo>
                    <a:pt x="6" y="108"/>
                  </a:lnTo>
                  <a:lnTo>
                    <a:pt x="12" y="116"/>
                  </a:lnTo>
                  <a:lnTo>
                    <a:pt x="18" y="124"/>
                  </a:lnTo>
                  <a:lnTo>
                    <a:pt x="26" y="132"/>
                  </a:lnTo>
                  <a:lnTo>
                    <a:pt x="38" y="140"/>
                  </a:lnTo>
                  <a:lnTo>
                    <a:pt x="38" y="140"/>
                  </a:lnTo>
                  <a:lnTo>
                    <a:pt x="174" y="222"/>
                  </a:lnTo>
                  <a:lnTo>
                    <a:pt x="268" y="278"/>
                  </a:lnTo>
                  <a:lnTo>
                    <a:pt x="294" y="268"/>
                  </a:lnTo>
                  <a:lnTo>
                    <a:pt x="334"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1678">
              <a:extLst>
                <a:ext uri="{FF2B5EF4-FFF2-40B4-BE49-F238E27FC236}">
                  <a16:creationId xmlns:a16="http://schemas.microsoft.com/office/drawing/2014/main" id="{939CC497-27EA-0177-9DF9-F20BD9D4F409}"/>
                </a:ext>
              </a:extLst>
            </p:cNvPr>
            <p:cNvSpPr>
              <a:spLocks/>
            </p:cNvSpPr>
            <p:nvPr/>
          </p:nvSpPr>
          <p:spPr bwMode="auto">
            <a:xfrm>
              <a:off x="6129338" y="3479800"/>
              <a:ext cx="222250" cy="222250"/>
            </a:xfrm>
            <a:custGeom>
              <a:avLst/>
              <a:gdLst>
                <a:gd name="T0" fmla="*/ 130 w 140"/>
                <a:gd name="T1" fmla="*/ 34 h 140"/>
                <a:gd name="T2" fmla="*/ 130 w 140"/>
                <a:gd name="T3" fmla="*/ 34 h 140"/>
                <a:gd name="T4" fmla="*/ 124 w 140"/>
                <a:gd name="T5" fmla="*/ 24 h 140"/>
                <a:gd name="T6" fmla="*/ 116 w 140"/>
                <a:gd name="T7" fmla="*/ 16 h 140"/>
                <a:gd name="T8" fmla="*/ 110 w 140"/>
                <a:gd name="T9" fmla="*/ 10 h 140"/>
                <a:gd name="T10" fmla="*/ 102 w 140"/>
                <a:gd name="T11" fmla="*/ 6 h 140"/>
                <a:gd name="T12" fmla="*/ 94 w 140"/>
                <a:gd name="T13" fmla="*/ 2 h 140"/>
                <a:gd name="T14" fmla="*/ 88 w 140"/>
                <a:gd name="T15" fmla="*/ 0 h 140"/>
                <a:gd name="T16" fmla="*/ 80 w 140"/>
                <a:gd name="T17" fmla="*/ 0 h 140"/>
                <a:gd name="T18" fmla="*/ 74 w 140"/>
                <a:gd name="T19" fmla="*/ 2 h 140"/>
                <a:gd name="T20" fmla="*/ 0 w 140"/>
                <a:gd name="T21" fmla="*/ 46 h 140"/>
                <a:gd name="T22" fmla="*/ 54 w 140"/>
                <a:gd name="T23" fmla="*/ 140 h 140"/>
                <a:gd name="T24" fmla="*/ 128 w 140"/>
                <a:gd name="T25" fmla="*/ 98 h 140"/>
                <a:gd name="T26" fmla="*/ 128 w 140"/>
                <a:gd name="T27" fmla="*/ 98 h 140"/>
                <a:gd name="T28" fmla="*/ 134 w 140"/>
                <a:gd name="T29" fmla="*/ 94 h 140"/>
                <a:gd name="T30" fmla="*/ 138 w 140"/>
                <a:gd name="T31" fmla="*/ 88 h 140"/>
                <a:gd name="T32" fmla="*/ 140 w 140"/>
                <a:gd name="T33" fmla="*/ 80 h 140"/>
                <a:gd name="T34" fmla="*/ 140 w 140"/>
                <a:gd name="T35" fmla="*/ 72 h 140"/>
                <a:gd name="T36" fmla="*/ 140 w 140"/>
                <a:gd name="T37" fmla="*/ 64 h 140"/>
                <a:gd name="T38" fmla="*/ 138 w 140"/>
                <a:gd name="T39" fmla="*/ 54 h 140"/>
                <a:gd name="T40" fmla="*/ 134 w 140"/>
                <a:gd name="T41" fmla="*/ 44 h 140"/>
                <a:gd name="T42" fmla="*/ 130 w 140"/>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40">
                  <a:moveTo>
                    <a:pt x="130" y="34"/>
                  </a:moveTo>
                  <a:lnTo>
                    <a:pt x="130" y="34"/>
                  </a:lnTo>
                  <a:lnTo>
                    <a:pt x="124" y="24"/>
                  </a:lnTo>
                  <a:lnTo>
                    <a:pt x="116" y="16"/>
                  </a:lnTo>
                  <a:lnTo>
                    <a:pt x="110" y="10"/>
                  </a:lnTo>
                  <a:lnTo>
                    <a:pt x="102" y="6"/>
                  </a:lnTo>
                  <a:lnTo>
                    <a:pt x="94" y="2"/>
                  </a:lnTo>
                  <a:lnTo>
                    <a:pt x="88" y="0"/>
                  </a:lnTo>
                  <a:lnTo>
                    <a:pt x="80" y="0"/>
                  </a:lnTo>
                  <a:lnTo>
                    <a:pt x="74" y="2"/>
                  </a:lnTo>
                  <a:lnTo>
                    <a:pt x="0" y="46"/>
                  </a:lnTo>
                  <a:lnTo>
                    <a:pt x="54" y="140"/>
                  </a:lnTo>
                  <a:lnTo>
                    <a:pt x="128" y="98"/>
                  </a:lnTo>
                  <a:lnTo>
                    <a:pt x="128" y="98"/>
                  </a:lnTo>
                  <a:lnTo>
                    <a:pt x="134" y="94"/>
                  </a:lnTo>
                  <a:lnTo>
                    <a:pt x="138" y="88"/>
                  </a:lnTo>
                  <a:lnTo>
                    <a:pt x="140" y="80"/>
                  </a:lnTo>
                  <a:lnTo>
                    <a:pt x="140" y="72"/>
                  </a:lnTo>
                  <a:lnTo>
                    <a:pt x="140" y="64"/>
                  </a:lnTo>
                  <a:lnTo>
                    <a:pt x="138" y="54"/>
                  </a:lnTo>
                  <a:lnTo>
                    <a:pt x="134" y="44"/>
                  </a:lnTo>
                  <a:lnTo>
                    <a:pt x="130" y="3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Freeform 1679">
              <a:extLst>
                <a:ext uri="{FF2B5EF4-FFF2-40B4-BE49-F238E27FC236}">
                  <a16:creationId xmlns:a16="http://schemas.microsoft.com/office/drawing/2014/main" id="{7D779ABD-4D75-1A9F-F272-BB7EC7955063}"/>
                </a:ext>
              </a:extLst>
            </p:cNvPr>
            <p:cNvSpPr>
              <a:spLocks/>
            </p:cNvSpPr>
            <p:nvPr/>
          </p:nvSpPr>
          <p:spPr bwMode="auto">
            <a:xfrm>
              <a:off x="6129338" y="3479800"/>
              <a:ext cx="222250" cy="222250"/>
            </a:xfrm>
            <a:custGeom>
              <a:avLst/>
              <a:gdLst>
                <a:gd name="T0" fmla="*/ 130 w 140"/>
                <a:gd name="T1" fmla="*/ 34 h 140"/>
                <a:gd name="T2" fmla="*/ 130 w 140"/>
                <a:gd name="T3" fmla="*/ 34 h 140"/>
                <a:gd name="T4" fmla="*/ 124 w 140"/>
                <a:gd name="T5" fmla="*/ 24 h 140"/>
                <a:gd name="T6" fmla="*/ 116 w 140"/>
                <a:gd name="T7" fmla="*/ 16 h 140"/>
                <a:gd name="T8" fmla="*/ 110 w 140"/>
                <a:gd name="T9" fmla="*/ 10 h 140"/>
                <a:gd name="T10" fmla="*/ 102 w 140"/>
                <a:gd name="T11" fmla="*/ 6 h 140"/>
                <a:gd name="T12" fmla="*/ 94 w 140"/>
                <a:gd name="T13" fmla="*/ 2 h 140"/>
                <a:gd name="T14" fmla="*/ 88 w 140"/>
                <a:gd name="T15" fmla="*/ 0 h 140"/>
                <a:gd name="T16" fmla="*/ 80 w 140"/>
                <a:gd name="T17" fmla="*/ 0 h 140"/>
                <a:gd name="T18" fmla="*/ 74 w 140"/>
                <a:gd name="T19" fmla="*/ 2 h 140"/>
                <a:gd name="T20" fmla="*/ 0 w 140"/>
                <a:gd name="T21" fmla="*/ 46 h 140"/>
                <a:gd name="T22" fmla="*/ 54 w 140"/>
                <a:gd name="T23" fmla="*/ 140 h 140"/>
                <a:gd name="T24" fmla="*/ 128 w 140"/>
                <a:gd name="T25" fmla="*/ 98 h 140"/>
                <a:gd name="T26" fmla="*/ 128 w 140"/>
                <a:gd name="T27" fmla="*/ 98 h 140"/>
                <a:gd name="T28" fmla="*/ 134 w 140"/>
                <a:gd name="T29" fmla="*/ 94 h 140"/>
                <a:gd name="T30" fmla="*/ 138 w 140"/>
                <a:gd name="T31" fmla="*/ 88 h 140"/>
                <a:gd name="T32" fmla="*/ 140 w 140"/>
                <a:gd name="T33" fmla="*/ 80 h 140"/>
                <a:gd name="T34" fmla="*/ 140 w 140"/>
                <a:gd name="T35" fmla="*/ 72 h 140"/>
                <a:gd name="T36" fmla="*/ 140 w 140"/>
                <a:gd name="T37" fmla="*/ 64 h 140"/>
                <a:gd name="T38" fmla="*/ 138 w 140"/>
                <a:gd name="T39" fmla="*/ 54 h 140"/>
                <a:gd name="T40" fmla="*/ 134 w 140"/>
                <a:gd name="T41" fmla="*/ 44 h 140"/>
                <a:gd name="T42" fmla="*/ 130 w 140"/>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40">
                  <a:moveTo>
                    <a:pt x="130" y="34"/>
                  </a:moveTo>
                  <a:lnTo>
                    <a:pt x="130" y="34"/>
                  </a:lnTo>
                  <a:lnTo>
                    <a:pt x="124" y="24"/>
                  </a:lnTo>
                  <a:lnTo>
                    <a:pt x="116" y="16"/>
                  </a:lnTo>
                  <a:lnTo>
                    <a:pt x="110" y="10"/>
                  </a:lnTo>
                  <a:lnTo>
                    <a:pt x="102" y="6"/>
                  </a:lnTo>
                  <a:lnTo>
                    <a:pt x="94" y="2"/>
                  </a:lnTo>
                  <a:lnTo>
                    <a:pt x="88" y="0"/>
                  </a:lnTo>
                  <a:lnTo>
                    <a:pt x="80" y="0"/>
                  </a:lnTo>
                  <a:lnTo>
                    <a:pt x="74" y="2"/>
                  </a:lnTo>
                  <a:lnTo>
                    <a:pt x="0" y="46"/>
                  </a:lnTo>
                  <a:lnTo>
                    <a:pt x="54" y="140"/>
                  </a:lnTo>
                  <a:lnTo>
                    <a:pt x="128" y="98"/>
                  </a:lnTo>
                  <a:lnTo>
                    <a:pt x="128" y="98"/>
                  </a:lnTo>
                  <a:lnTo>
                    <a:pt x="134" y="94"/>
                  </a:lnTo>
                  <a:lnTo>
                    <a:pt x="138" y="88"/>
                  </a:lnTo>
                  <a:lnTo>
                    <a:pt x="140" y="80"/>
                  </a:lnTo>
                  <a:lnTo>
                    <a:pt x="140" y="72"/>
                  </a:lnTo>
                  <a:lnTo>
                    <a:pt x="140" y="64"/>
                  </a:lnTo>
                  <a:lnTo>
                    <a:pt x="138" y="54"/>
                  </a:lnTo>
                  <a:lnTo>
                    <a:pt x="134" y="44"/>
                  </a:lnTo>
                  <a:lnTo>
                    <a:pt x="13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1680">
              <a:extLst>
                <a:ext uri="{FF2B5EF4-FFF2-40B4-BE49-F238E27FC236}">
                  <a16:creationId xmlns:a16="http://schemas.microsoft.com/office/drawing/2014/main" id="{F4C4D841-3481-B93F-7C9E-66E09DDB2BB6}"/>
                </a:ext>
              </a:extLst>
            </p:cNvPr>
            <p:cNvSpPr>
              <a:spLocks/>
            </p:cNvSpPr>
            <p:nvPr/>
          </p:nvSpPr>
          <p:spPr bwMode="auto">
            <a:xfrm>
              <a:off x="6110288" y="3546475"/>
              <a:ext cx="123825" cy="161925"/>
            </a:xfrm>
            <a:custGeom>
              <a:avLst/>
              <a:gdLst>
                <a:gd name="T0" fmla="*/ 12 w 78"/>
                <a:gd name="T1" fmla="*/ 4 h 102"/>
                <a:gd name="T2" fmla="*/ 12 w 78"/>
                <a:gd name="T3" fmla="*/ 4 h 102"/>
                <a:gd name="T4" fmla="*/ 6 w 78"/>
                <a:gd name="T5" fmla="*/ 8 h 102"/>
                <a:gd name="T6" fmla="*/ 2 w 78"/>
                <a:gd name="T7" fmla="*/ 14 h 102"/>
                <a:gd name="T8" fmla="*/ 0 w 78"/>
                <a:gd name="T9" fmla="*/ 20 h 102"/>
                <a:gd name="T10" fmla="*/ 0 w 78"/>
                <a:gd name="T11" fmla="*/ 28 h 102"/>
                <a:gd name="T12" fmla="*/ 0 w 78"/>
                <a:gd name="T13" fmla="*/ 38 h 102"/>
                <a:gd name="T14" fmla="*/ 2 w 78"/>
                <a:gd name="T15" fmla="*/ 48 h 102"/>
                <a:gd name="T16" fmla="*/ 6 w 78"/>
                <a:gd name="T17" fmla="*/ 58 h 102"/>
                <a:gd name="T18" fmla="*/ 10 w 78"/>
                <a:gd name="T19" fmla="*/ 68 h 102"/>
                <a:gd name="T20" fmla="*/ 10 w 78"/>
                <a:gd name="T21" fmla="*/ 68 h 102"/>
                <a:gd name="T22" fmla="*/ 16 w 78"/>
                <a:gd name="T23" fmla="*/ 76 h 102"/>
                <a:gd name="T24" fmla="*/ 24 w 78"/>
                <a:gd name="T25" fmla="*/ 84 h 102"/>
                <a:gd name="T26" fmla="*/ 30 w 78"/>
                <a:gd name="T27" fmla="*/ 92 h 102"/>
                <a:gd name="T28" fmla="*/ 38 w 78"/>
                <a:gd name="T29" fmla="*/ 96 h 102"/>
                <a:gd name="T30" fmla="*/ 46 w 78"/>
                <a:gd name="T31" fmla="*/ 100 h 102"/>
                <a:gd name="T32" fmla="*/ 54 w 78"/>
                <a:gd name="T33" fmla="*/ 102 h 102"/>
                <a:gd name="T34" fmla="*/ 60 w 78"/>
                <a:gd name="T35" fmla="*/ 100 h 102"/>
                <a:gd name="T36" fmla="*/ 66 w 78"/>
                <a:gd name="T37" fmla="*/ 98 h 102"/>
                <a:gd name="T38" fmla="*/ 66 w 78"/>
                <a:gd name="T39" fmla="*/ 98 h 102"/>
                <a:gd name="T40" fmla="*/ 72 w 78"/>
                <a:gd name="T41" fmla="*/ 94 h 102"/>
                <a:gd name="T42" fmla="*/ 76 w 78"/>
                <a:gd name="T43" fmla="*/ 88 h 102"/>
                <a:gd name="T44" fmla="*/ 78 w 78"/>
                <a:gd name="T45" fmla="*/ 82 h 102"/>
                <a:gd name="T46" fmla="*/ 78 w 78"/>
                <a:gd name="T47" fmla="*/ 72 h 102"/>
                <a:gd name="T48" fmla="*/ 78 w 78"/>
                <a:gd name="T49" fmla="*/ 64 h 102"/>
                <a:gd name="T50" fmla="*/ 76 w 78"/>
                <a:gd name="T51" fmla="*/ 54 h 102"/>
                <a:gd name="T52" fmla="*/ 72 w 78"/>
                <a:gd name="T53" fmla="*/ 44 h 102"/>
                <a:gd name="T54" fmla="*/ 68 w 78"/>
                <a:gd name="T55" fmla="*/ 34 h 102"/>
                <a:gd name="T56" fmla="*/ 68 w 78"/>
                <a:gd name="T57" fmla="*/ 34 h 102"/>
                <a:gd name="T58" fmla="*/ 62 w 78"/>
                <a:gd name="T59" fmla="*/ 26 h 102"/>
                <a:gd name="T60" fmla="*/ 54 w 78"/>
                <a:gd name="T61" fmla="*/ 18 h 102"/>
                <a:gd name="T62" fmla="*/ 48 w 78"/>
                <a:gd name="T63" fmla="*/ 10 h 102"/>
                <a:gd name="T64" fmla="*/ 40 w 78"/>
                <a:gd name="T65" fmla="*/ 6 h 102"/>
                <a:gd name="T66" fmla="*/ 32 w 78"/>
                <a:gd name="T67" fmla="*/ 2 h 102"/>
                <a:gd name="T68" fmla="*/ 24 w 78"/>
                <a:gd name="T69" fmla="*/ 0 h 102"/>
                <a:gd name="T70" fmla="*/ 18 w 78"/>
                <a:gd name="T71" fmla="*/ 0 h 102"/>
                <a:gd name="T72" fmla="*/ 12 w 78"/>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2">
                  <a:moveTo>
                    <a:pt x="12" y="4"/>
                  </a:moveTo>
                  <a:lnTo>
                    <a:pt x="12" y="4"/>
                  </a:lnTo>
                  <a:lnTo>
                    <a:pt x="6" y="8"/>
                  </a:lnTo>
                  <a:lnTo>
                    <a:pt x="2" y="14"/>
                  </a:lnTo>
                  <a:lnTo>
                    <a:pt x="0" y="20"/>
                  </a:lnTo>
                  <a:lnTo>
                    <a:pt x="0" y="28"/>
                  </a:lnTo>
                  <a:lnTo>
                    <a:pt x="0" y="38"/>
                  </a:lnTo>
                  <a:lnTo>
                    <a:pt x="2" y="48"/>
                  </a:lnTo>
                  <a:lnTo>
                    <a:pt x="6" y="58"/>
                  </a:lnTo>
                  <a:lnTo>
                    <a:pt x="10" y="68"/>
                  </a:lnTo>
                  <a:lnTo>
                    <a:pt x="10" y="68"/>
                  </a:lnTo>
                  <a:lnTo>
                    <a:pt x="16" y="76"/>
                  </a:lnTo>
                  <a:lnTo>
                    <a:pt x="24" y="84"/>
                  </a:lnTo>
                  <a:lnTo>
                    <a:pt x="30" y="92"/>
                  </a:lnTo>
                  <a:lnTo>
                    <a:pt x="38" y="96"/>
                  </a:lnTo>
                  <a:lnTo>
                    <a:pt x="46" y="100"/>
                  </a:lnTo>
                  <a:lnTo>
                    <a:pt x="54" y="102"/>
                  </a:lnTo>
                  <a:lnTo>
                    <a:pt x="60" y="100"/>
                  </a:lnTo>
                  <a:lnTo>
                    <a:pt x="66" y="98"/>
                  </a:lnTo>
                  <a:lnTo>
                    <a:pt x="66" y="98"/>
                  </a:lnTo>
                  <a:lnTo>
                    <a:pt x="72" y="94"/>
                  </a:lnTo>
                  <a:lnTo>
                    <a:pt x="76" y="88"/>
                  </a:lnTo>
                  <a:lnTo>
                    <a:pt x="78" y="82"/>
                  </a:lnTo>
                  <a:lnTo>
                    <a:pt x="78" y="72"/>
                  </a:lnTo>
                  <a:lnTo>
                    <a:pt x="78" y="64"/>
                  </a:lnTo>
                  <a:lnTo>
                    <a:pt x="76" y="54"/>
                  </a:lnTo>
                  <a:lnTo>
                    <a:pt x="72" y="44"/>
                  </a:lnTo>
                  <a:lnTo>
                    <a:pt x="68" y="34"/>
                  </a:lnTo>
                  <a:lnTo>
                    <a:pt x="68" y="34"/>
                  </a:lnTo>
                  <a:lnTo>
                    <a:pt x="62" y="26"/>
                  </a:lnTo>
                  <a:lnTo>
                    <a:pt x="54" y="18"/>
                  </a:lnTo>
                  <a:lnTo>
                    <a:pt x="48" y="10"/>
                  </a:lnTo>
                  <a:lnTo>
                    <a:pt x="40" y="6"/>
                  </a:lnTo>
                  <a:lnTo>
                    <a:pt x="32" y="2"/>
                  </a:lnTo>
                  <a:lnTo>
                    <a:pt x="24" y="0"/>
                  </a:lnTo>
                  <a:lnTo>
                    <a:pt x="18" y="0"/>
                  </a:lnTo>
                  <a:lnTo>
                    <a:pt x="1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Freeform 1681">
              <a:extLst>
                <a:ext uri="{FF2B5EF4-FFF2-40B4-BE49-F238E27FC236}">
                  <a16:creationId xmlns:a16="http://schemas.microsoft.com/office/drawing/2014/main" id="{86D91478-A4F1-27F2-ACD7-AA93DCBC58BE}"/>
                </a:ext>
              </a:extLst>
            </p:cNvPr>
            <p:cNvSpPr>
              <a:spLocks/>
            </p:cNvSpPr>
            <p:nvPr/>
          </p:nvSpPr>
          <p:spPr bwMode="auto">
            <a:xfrm>
              <a:off x="6110288" y="3546475"/>
              <a:ext cx="123825" cy="161925"/>
            </a:xfrm>
            <a:custGeom>
              <a:avLst/>
              <a:gdLst>
                <a:gd name="T0" fmla="*/ 12 w 78"/>
                <a:gd name="T1" fmla="*/ 4 h 102"/>
                <a:gd name="T2" fmla="*/ 12 w 78"/>
                <a:gd name="T3" fmla="*/ 4 h 102"/>
                <a:gd name="T4" fmla="*/ 6 w 78"/>
                <a:gd name="T5" fmla="*/ 8 h 102"/>
                <a:gd name="T6" fmla="*/ 2 w 78"/>
                <a:gd name="T7" fmla="*/ 14 h 102"/>
                <a:gd name="T8" fmla="*/ 0 w 78"/>
                <a:gd name="T9" fmla="*/ 20 h 102"/>
                <a:gd name="T10" fmla="*/ 0 w 78"/>
                <a:gd name="T11" fmla="*/ 28 h 102"/>
                <a:gd name="T12" fmla="*/ 0 w 78"/>
                <a:gd name="T13" fmla="*/ 38 h 102"/>
                <a:gd name="T14" fmla="*/ 2 w 78"/>
                <a:gd name="T15" fmla="*/ 48 h 102"/>
                <a:gd name="T16" fmla="*/ 6 w 78"/>
                <a:gd name="T17" fmla="*/ 58 h 102"/>
                <a:gd name="T18" fmla="*/ 10 w 78"/>
                <a:gd name="T19" fmla="*/ 68 h 102"/>
                <a:gd name="T20" fmla="*/ 10 w 78"/>
                <a:gd name="T21" fmla="*/ 68 h 102"/>
                <a:gd name="T22" fmla="*/ 16 w 78"/>
                <a:gd name="T23" fmla="*/ 76 h 102"/>
                <a:gd name="T24" fmla="*/ 24 w 78"/>
                <a:gd name="T25" fmla="*/ 84 h 102"/>
                <a:gd name="T26" fmla="*/ 30 w 78"/>
                <a:gd name="T27" fmla="*/ 92 h 102"/>
                <a:gd name="T28" fmla="*/ 38 w 78"/>
                <a:gd name="T29" fmla="*/ 96 h 102"/>
                <a:gd name="T30" fmla="*/ 46 w 78"/>
                <a:gd name="T31" fmla="*/ 100 h 102"/>
                <a:gd name="T32" fmla="*/ 54 w 78"/>
                <a:gd name="T33" fmla="*/ 102 h 102"/>
                <a:gd name="T34" fmla="*/ 60 w 78"/>
                <a:gd name="T35" fmla="*/ 100 h 102"/>
                <a:gd name="T36" fmla="*/ 66 w 78"/>
                <a:gd name="T37" fmla="*/ 98 h 102"/>
                <a:gd name="T38" fmla="*/ 66 w 78"/>
                <a:gd name="T39" fmla="*/ 98 h 102"/>
                <a:gd name="T40" fmla="*/ 72 w 78"/>
                <a:gd name="T41" fmla="*/ 94 h 102"/>
                <a:gd name="T42" fmla="*/ 76 w 78"/>
                <a:gd name="T43" fmla="*/ 88 h 102"/>
                <a:gd name="T44" fmla="*/ 78 w 78"/>
                <a:gd name="T45" fmla="*/ 82 h 102"/>
                <a:gd name="T46" fmla="*/ 78 w 78"/>
                <a:gd name="T47" fmla="*/ 72 h 102"/>
                <a:gd name="T48" fmla="*/ 78 w 78"/>
                <a:gd name="T49" fmla="*/ 64 h 102"/>
                <a:gd name="T50" fmla="*/ 76 w 78"/>
                <a:gd name="T51" fmla="*/ 54 h 102"/>
                <a:gd name="T52" fmla="*/ 72 w 78"/>
                <a:gd name="T53" fmla="*/ 44 h 102"/>
                <a:gd name="T54" fmla="*/ 68 w 78"/>
                <a:gd name="T55" fmla="*/ 34 h 102"/>
                <a:gd name="T56" fmla="*/ 68 w 78"/>
                <a:gd name="T57" fmla="*/ 34 h 102"/>
                <a:gd name="T58" fmla="*/ 62 w 78"/>
                <a:gd name="T59" fmla="*/ 26 h 102"/>
                <a:gd name="T60" fmla="*/ 54 w 78"/>
                <a:gd name="T61" fmla="*/ 18 h 102"/>
                <a:gd name="T62" fmla="*/ 48 w 78"/>
                <a:gd name="T63" fmla="*/ 10 h 102"/>
                <a:gd name="T64" fmla="*/ 40 w 78"/>
                <a:gd name="T65" fmla="*/ 6 h 102"/>
                <a:gd name="T66" fmla="*/ 32 w 78"/>
                <a:gd name="T67" fmla="*/ 2 h 102"/>
                <a:gd name="T68" fmla="*/ 24 w 78"/>
                <a:gd name="T69" fmla="*/ 0 h 102"/>
                <a:gd name="T70" fmla="*/ 18 w 78"/>
                <a:gd name="T71" fmla="*/ 0 h 102"/>
                <a:gd name="T72" fmla="*/ 12 w 78"/>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2">
                  <a:moveTo>
                    <a:pt x="12" y="4"/>
                  </a:moveTo>
                  <a:lnTo>
                    <a:pt x="12" y="4"/>
                  </a:lnTo>
                  <a:lnTo>
                    <a:pt x="6" y="8"/>
                  </a:lnTo>
                  <a:lnTo>
                    <a:pt x="2" y="14"/>
                  </a:lnTo>
                  <a:lnTo>
                    <a:pt x="0" y="20"/>
                  </a:lnTo>
                  <a:lnTo>
                    <a:pt x="0" y="28"/>
                  </a:lnTo>
                  <a:lnTo>
                    <a:pt x="0" y="38"/>
                  </a:lnTo>
                  <a:lnTo>
                    <a:pt x="2" y="48"/>
                  </a:lnTo>
                  <a:lnTo>
                    <a:pt x="6" y="58"/>
                  </a:lnTo>
                  <a:lnTo>
                    <a:pt x="10" y="68"/>
                  </a:lnTo>
                  <a:lnTo>
                    <a:pt x="10" y="68"/>
                  </a:lnTo>
                  <a:lnTo>
                    <a:pt x="16" y="76"/>
                  </a:lnTo>
                  <a:lnTo>
                    <a:pt x="24" y="84"/>
                  </a:lnTo>
                  <a:lnTo>
                    <a:pt x="30" y="92"/>
                  </a:lnTo>
                  <a:lnTo>
                    <a:pt x="38" y="96"/>
                  </a:lnTo>
                  <a:lnTo>
                    <a:pt x="46" y="100"/>
                  </a:lnTo>
                  <a:lnTo>
                    <a:pt x="54" y="102"/>
                  </a:lnTo>
                  <a:lnTo>
                    <a:pt x="60" y="100"/>
                  </a:lnTo>
                  <a:lnTo>
                    <a:pt x="66" y="98"/>
                  </a:lnTo>
                  <a:lnTo>
                    <a:pt x="66" y="98"/>
                  </a:lnTo>
                  <a:lnTo>
                    <a:pt x="72" y="94"/>
                  </a:lnTo>
                  <a:lnTo>
                    <a:pt x="76" y="88"/>
                  </a:lnTo>
                  <a:lnTo>
                    <a:pt x="78" y="82"/>
                  </a:lnTo>
                  <a:lnTo>
                    <a:pt x="78" y="72"/>
                  </a:lnTo>
                  <a:lnTo>
                    <a:pt x="78" y="64"/>
                  </a:lnTo>
                  <a:lnTo>
                    <a:pt x="76" y="54"/>
                  </a:lnTo>
                  <a:lnTo>
                    <a:pt x="72" y="44"/>
                  </a:lnTo>
                  <a:lnTo>
                    <a:pt x="68" y="34"/>
                  </a:lnTo>
                  <a:lnTo>
                    <a:pt x="68" y="34"/>
                  </a:lnTo>
                  <a:lnTo>
                    <a:pt x="62" y="26"/>
                  </a:lnTo>
                  <a:lnTo>
                    <a:pt x="54" y="18"/>
                  </a:lnTo>
                  <a:lnTo>
                    <a:pt x="48" y="10"/>
                  </a:lnTo>
                  <a:lnTo>
                    <a:pt x="40" y="6"/>
                  </a:lnTo>
                  <a:lnTo>
                    <a:pt x="32" y="2"/>
                  </a:lnTo>
                  <a:lnTo>
                    <a:pt x="24" y="0"/>
                  </a:lnTo>
                  <a:lnTo>
                    <a:pt x="18" y="0"/>
                  </a:lnTo>
                  <a:lnTo>
                    <a:pt x="1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Freeform 1682">
              <a:extLst>
                <a:ext uri="{FF2B5EF4-FFF2-40B4-BE49-F238E27FC236}">
                  <a16:creationId xmlns:a16="http://schemas.microsoft.com/office/drawing/2014/main" id="{2AFD1B7A-C4CA-5A48-C586-E20D93A5243E}"/>
                </a:ext>
              </a:extLst>
            </p:cNvPr>
            <p:cNvSpPr>
              <a:spLocks/>
            </p:cNvSpPr>
            <p:nvPr/>
          </p:nvSpPr>
          <p:spPr bwMode="auto">
            <a:xfrm>
              <a:off x="6151563" y="3600450"/>
              <a:ext cx="41275" cy="53975"/>
            </a:xfrm>
            <a:custGeom>
              <a:avLst/>
              <a:gdLst>
                <a:gd name="T0" fmla="*/ 4 w 26"/>
                <a:gd name="T1" fmla="*/ 0 h 34"/>
                <a:gd name="T2" fmla="*/ 4 w 26"/>
                <a:gd name="T3" fmla="*/ 0 h 34"/>
                <a:gd name="T4" fmla="*/ 0 w 26"/>
                <a:gd name="T5" fmla="*/ 4 h 34"/>
                <a:gd name="T6" fmla="*/ 0 w 26"/>
                <a:gd name="T7" fmla="*/ 10 h 34"/>
                <a:gd name="T8" fmla="*/ 0 w 26"/>
                <a:gd name="T9" fmla="*/ 16 h 34"/>
                <a:gd name="T10" fmla="*/ 4 w 26"/>
                <a:gd name="T11" fmla="*/ 22 h 34"/>
                <a:gd name="T12" fmla="*/ 4 w 26"/>
                <a:gd name="T13" fmla="*/ 22 h 34"/>
                <a:gd name="T14" fmla="*/ 8 w 26"/>
                <a:gd name="T15" fmla="*/ 28 h 34"/>
                <a:gd name="T16" fmla="*/ 12 w 26"/>
                <a:gd name="T17" fmla="*/ 32 h 34"/>
                <a:gd name="T18" fmla="*/ 18 w 26"/>
                <a:gd name="T19" fmla="*/ 34 h 34"/>
                <a:gd name="T20" fmla="*/ 22 w 26"/>
                <a:gd name="T21" fmla="*/ 34 h 34"/>
                <a:gd name="T22" fmla="*/ 22 w 26"/>
                <a:gd name="T23" fmla="*/ 34 h 34"/>
                <a:gd name="T24" fmla="*/ 26 w 26"/>
                <a:gd name="T25" fmla="*/ 30 h 34"/>
                <a:gd name="T26" fmla="*/ 26 w 26"/>
                <a:gd name="T27" fmla="*/ 24 h 34"/>
                <a:gd name="T28" fmla="*/ 26 w 26"/>
                <a:gd name="T29" fmla="*/ 18 h 34"/>
                <a:gd name="T30" fmla="*/ 24 w 26"/>
                <a:gd name="T31" fmla="*/ 12 h 34"/>
                <a:gd name="T32" fmla="*/ 24 w 26"/>
                <a:gd name="T33" fmla="*/ 12 h 34"/>
                <a:gd name="T34" fmla="*/ 18 w 26"/>
                <a:gd name="T35" fmla="*/ 6 h 34"/>
                <a:gd name="T36" fmla="*/ 14 w 26"/>
                <a:gd name="T37" fmla="*/ 2 h 34"/>
                <a:gd name="T38" fmla="*/ 8 w 26"/>
                <a:gd name="T39" fmla="*/ 0 h 34"/>
                <a:gd name="T40" fmla="*/ 4 w 26"/>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4">
                  <a:moveTo>
                    <a:pt x="4" y="0"/>
                  </a:moveTo>
                  <a:lnTo>
                    <a:pt x="4" y="0"/>
                  </a:lnTo>
                  <a:lnTo>
                    <a:pt x="0" y="4"/>
                  </a:lnTo>
                  <a:lnTo>
                    <a:pt x="0" y="10"/>
                  </a:lnTo>
                  <a:lnTo>
                    <a:pt x="0" y="16"/>
                  </a:lnTo>
                  <a:lnTo>
                    <a:pt x="4" y="22"/>
                  </a:lnTo>
                  <a:lnTo>
                    <a:pt x="4" y="22"/>
                  </a:lnTo>
                  <a:lnTo>
                    <a:pt x="8" y="28"/>
                  </a:lnTo>
                  <a:lnTo>
                    <a:pt x="12" y="32"/>
                  </a:lnTo>
                  <a:lnTo>
                    <a:pt x="18" y="34"/>
                  </a:lnTo>
                  <a:lnTo>
                    <a:pt x="22" y="34"/>
                  </a:lnTo>
                  <a:lnTo>
                    <a:pt x="22" y="34"/>
                  </a:lnTo>
                  <a:lnTo>
                    <a:pt x="26" y="30"/>
                  </a:lnTo>
                  <a:lnTo>
                    <a:pt x="26" y="24"/>
                  </a:lnTo>
                  <a:lnTo>
                    <a:pt x="26" y="18"/>
                  </a:lnTo>
                  <a:lnTo>
                    <a:pt x="24" y="12"/>
                  </a:lnTo>
                  <a:lnTo>
                    <a:pt x="24" y="12"/>
                  </a:lnTo>
                  <a:lnTo>
                    <a:pt x="18" y="6"/>
                  </a:lnTo>
                  <a:lnTo>
                    <a:pt x="14" y="2"/>
                  </a:lnTo>
                  <a:lnTo>
                    <a:pt x="8" y="0"/>
                  </a:lnTo>
                  <a:lnTo>
                    <a:pt x="4"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Freeform 1683">
              <a:extLst>
                <a:ext uri="{FF2B5EF4-FFF2-40B4-BE49-F238E27FC236}">
                  <a16:creationId xmlns:a16="http://schemas.microsoft.com/office/drawing/2014/main" id="{C50EE564-30AA-0BE1-7CA8-2BB0B67247CF}"/>
                </a:ext>
              </a:extLst>
            </p:cNvPr>
            <p:cNvSpPr>
              <a:spLocks/>
            </p:cNvSpPr>
            <p:nvPr/>
          </p:nvSpPr>
          <p:spPr bwMode="auto">
            <a:xfrm>
              <a:off x="6151563" y="3600450"/>
              <a:ext cx="41275" cy="53975"/>
            </a:xfrm>
            <a:custGeom>
              <a:avLst/>
              <a:gdLst>
                <a:gd name="T0" fmla="*/ 4 w 26"/>
                <a:gd name="T1" fmla="*/ 0 h 34"/>
                <a:gd name="T2" fmla="*/ 4 w 26"/>
                <a:gd name="T3" fmla="*/ 0 h 34"/>
                <a:gd name="T4" fmla="*/ 0 w 26"/>
                <a:gd name="T5" fmla="*/ 4 h 34"/>
                <a:gd name="T6" fmla="*/ 0 w 26"/>
                <a:gd name="T7" fmla="*/ 10 h 34"/>
                <a:gd name="T8" fmla="*/ 0 w 26"/>
                <a:gd name="T9" fmla="*/ 16 h 34"/>
                <a:gd name="T10" fmla="*/ 4 w 26"/>
                <a:gd name="T11" fmla="*/ 22 h 34"/>
                <a:gd name="T12" fmla="*/ 4 w 26"/>
                <a:gd name="T13" fmla="*/ 22 h 34"/>
                <a:gd name="T14" fmla="*/ 8 w 26"/>
                <a:gd name="T15" fmla="*/ 28 h 34"/>
                <a:gd name="T16" fmla="*/ 12 w 26"/>
                <a:gd name="T17" fmla="*/ 32 h 34"/>
                <a:gd name="T18" fmla="*/ 18 w 26"/>
                <a:gd name="T19" fmla="*/ 34 h 34"/>
                <a:gd name="T20" fmla="*/ 22 w 26"/>
                <a:gd name="T21" fmla="*/ 34 h 34"/>
                <a:gd name="T22" fmla="*/ 22 w 26"/>
                <a:gd name="T23" fmla="*/ 34 h 34"/>
                <a:gd name="T24" fmla="*/ 26 w 26"/>
                <a:gd name="T25" fmla="*/ 30 h 34"/>
                <a:gd name="T26" fmla="*/ 26 w 26"/>
                <a:gd name="T27" fmla="*/ 24 h 34"/>
                <a:gd name="T28" fmla="*/ 26 w 26"/>
                <a:gd name="T29" fmla="*/ 18 h 34"/>
                <a:gd name="T30" fmla="*/ 24 w 26"/>
                <a:gd name="T31" fmla="*/ 12 h 34"/>
                <a:gd name="T32" fmla="*/ 24 w 26"/>
                <a:gd name="T33" fmla="*/ 12 h 34"/>
                <a:gd name="T34" fmla="*/ 18 w 26"/>
                <a:gd name="T35" fmla="*/ 6 h 34"/>
                <a:gd name="T36" fmla="*/ 14 w 26"/>
                <a:gd name="T37" fmla="*/ 2 h 34"/>
                <a:gd name="T38" fmla="*/ 8 w 26"/>
                <a:gd name="T39" fmla="*/ 0 h 34"/>
                <a:gd name="T40" fmla="*/ 4 w 26"/>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4">
                  <a:moveTo>
                    <a:pt x="4" y="0"/>
                  </a:moveTo>
                  <a:lnTo>
                    <a:pt x="4" y="0"/>
                  </a:lnTo>
                  <a:lnTo>
                    <a:pt x="0" y="4"/>
                  </a:lnTo>
                  <a:lnTo>
                    <a:pt x="0" y="10"/>
                  </a:lnTo>
                  <a:lnTo>
                    <a:pt x="0" y="16"/>
                  </a:lnTo>
                  <a:lnTo>
                    <a:pt x="4" y="22"/>
                  </a:lnTo>
                  <a:lnTo>
                    <a:pt x="4" y="22"/>
                  </a:lnTo>
                  <a:lnTo>
                    <a:pt x="8" y="28"/>
                  </a:lnTo>
                  <a:lnTo>
                    <a:pt x="12" y="32"/>
                  </a:lnTo>
                  <a:lnTo>
                    <a:pt x="18" y="34"/>
                  </a:lnTo>
                  <a:lnTo>
                    <a:pt x="22" y="34"/>
                  </a:lnTo>
                  <a:lnTo>
                    <a:pt x="22" y="34"/>
                  </a:lnTo>
                  <a:lnTo>
                    <a:pt x="26" y="30"/>
                  </a:lnTo>
                  <a:lnTo>
                    <a:pt x="26" y="24"/>
                  </a:lnTo>
                  <a:lnTo>
                    <a:pt x="26" y="18"/>
                  </a:lnTo>
                  <a:lnTo>
                    <a:pt x="24" y="12"/>
                  </a:lnTo>
                  <a:lnTo>
                    <a:pt x="24" y="12"/>
                  </a:lnTo>
                  <a:lnTo>
                    <a:pt x="18" y="6"/>
                  </a:lnTo>
                  <a:lnTo>
                    <a:pt x="14" y="2"/>
                  </a:lnTo>
                  <a:lnTo>
                    <a:pt x="8"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Freeform 1684">
              <a:extLst>
                <a:ext uri="{FF2B5EF4-FFF2-40B4-BE49-F238E27FC236}">
                  <a16:creationId xmlns:a16="http://schemas.microsoft.com/office/drawing/2014/main" id="{57A7F932-9547-0D5D-FB22-BF09197E2D45}"/>
                </a:ext>
              </a:extLst>
            </p:cNvPr>
            <p:cNvSpPr>
              <a:spLocks/>
            </p:cNvSpPr>
            <p:nvPr/>
          </p:nvSpPr>
          <p:spPr bwMode="auto">
            <a:xfrm>
              <a:off x="6294438" y="3578225"/>
              <a:ext cx="225425" cy="222250"/>
            </a:xfrm>
            <a:custGeom>
              <a:avLst/>
              <a:gdLst>
                <a:gd name="T0" fmla="*/ 130 w 142"/>
                <a:gd name="T1" fmla="*/ 34 h 140"/>
                <a:gd name="T2" fmla="*/ 130 w 142"/>
                <a:gd name="T3" fmla="*/ 34 h 140"/>
                <a:gd name="T4" fmla="*/ 124 w 142"/>
                <a:gd name="T5" fmla="*/ 24 h 140"/>
                <a:gd name="T6" fmla="*/ 118 w 142"/>
                <a:gd name="T7" fmla="*/ 18 h 140"/>
                <a:gd name="T8" fmla="*/ 110 w 142"/>
                <a:gd name="T9" fmla="*/ 10 h 140"/>
                <a:gd name="T10" fmla="*/ 102 w 142"/>
                <a:gd name="T11" fmla="*/ 6 h 140"/>
                <a:gd name="T12" fmla="*/ 96 w 142"/>
                <a:gd name="T13" fmla="*/ 2 h 140"/>
                <a:gd name="T14" fmla="*/ 88 w 142"/>
                <a:gd name="T15" fmla="*/ 0 h 140"/>
                <a:gd name="T16" fmla="*/ 80 w 142"/>
                <a:gd name="T17" fmla="*/ 0 h 140"/>
                <a:gd name="T18" fmla="*/ 74 w 142"/>
                <a:gd name="T19" fmla="*/ 4 h 140"/>
                <a:gd name="T20" fmla="*/ 0 w 142"/>
                <a:gd name="T21" fmla="*/ 46 h 140"/>
                <a:gd name="T22" fmla="*/ 56 w 142"/>
                <a:gd name="T23" fmla="*/ 140 h 140"/>
                <a:gd name="T24" fmla="*/ 130 w 142"/>
                <a:gd name="T25" fmla="*/ 98 h 140"/>
                <a:gd name="T26" fmla="*/ 130 w 142"/>
                <a:gd name="T27" fmla="*/ 98 h 140"/>
                <a:gd name="T28" fmla="*/ 134 w 142"/>
                <a:gd name="T29" fmla="*/ 94 h 140"/>
                <a:gd name="T30" fmla="*/ 138 w 142"/>
                <a:gd name="T31" fmla="*/ 88 h 140"/>
                <a:gd name="T32" fmla="*/ 140 w 142"/>
                <a:gd name="T33" fmla="*/ 82 h 140"/>
                <a:gd name="T34" fmla="*/ 142 w 142"/>
                <a:gd name="T35" fmla="*/ 72 h 140"/>
                <a:gd name="T36" fmla="*/ 140 w 142"/>
                <a:gd name="T37" fmla="*/ 64 h 140"/>
                <a:gd name="T38" fmla="*/ 138 w 142"/>
                <a:gd name="T39" fmla="*/ 54 h 140"/>
                <a:gd name="T40" fmla="*/ 136 w 142"/>
                <a:gd name="T41" fmla="*/ 44 h 140"/>
                <a:gd name="T42" fmla="*/ 130 w 142"/>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0">
                  <a:moveTo>
                    <a:pt x="130" y="34"/>
                  </a:moveTo>
                  <a:lnTo>
                    <a:pt x="130" y="34"/>
                  </a:lnTo>
                  <a:lnTo>
                    <a:pt x="124" y="24"/>
                  </a:lnTo>
                  <a:lnTo>
                    <a:pt x="118" y="18"/>
                  </a:lnTo>
                  <a:lnTo>
                    <a:pt x="110" y="10"/>
                  </a:lnTo>
                  <a:lnTo>
                    <a:pt x="102" y="6"/>
                  </a:lnTo>
                  <a:lnTo>
                    <a:pt x="96" y="2"/>
                  </a:lnTo>
                  <a:lnTo>
                    <a:pt x="88" y="0"/>
                  </a:lnTo>
                  <a:lnTo>
                    <a:pt x="80" y="0"/>
                  </a:lnTo>
                  <a:lnTo>
                    <a:pt x="74" y="4"/>
                  </a:lnTo>
                  <a:lnTo>
                    <a:pt x="0" y="46"/>
                  </a:lnTo>
                  <a:lnTo>
                    <a:pt x="56" y="140"/>
                  </a:lnTo>
                  <a:lnTo>
                    <a:pt x="130" y="98"/>
                  </a:lnTo>
                  <a:lnTo>
                    <a:pt x="130" y="98"/>
                  </a:lnTo>
                  <a:lnTo>
                    <a:pt x="134" y="94"/>
                  </a:lnTo>
                  <a:lnTo>
                    <a:pt x="138" y="88"/>
                  </a:lnTo>
                  <a:lnTo>
                    <a:pt x="140" y="82"/>
                  </a:lnTo>
                  <a:lnTo>
                    <a:pt x="142" y="72"/>
                  </a:lnTo>
                  <a:lnTo>
                    <a:pt x="140" y="64"/>
                  </a:lnTo>
                  <a:lnTo>
                    <a:pt x="138" y="54"/>
                  </a:lnTo>
                  <a:lnTo>
                    <a:pt x="136" y="44"/>
                  </a:lnTo>
                  <a:lnTo>
                    <a:pt x="130" y="3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Freeform 1685">
              <a:extLst>
                <a:ext uri="{FF2B5EF4-FFF2-40B4-BE49-F238E27FC236}">
                  <a16:creationId xmlns:a16="http://schemas.microsoft.com/office/drawing/2014/main" id="{4476A234-69C4-F927-B7E6-78EAE42BB912}"/>
                </a:ext>
              </a:extLst>
            </p:cNvPr>
            <p:cNvSpPr>
              <a:spLocks/>
            </p:cNvSpPr>
            <p:nvPr/>
          </p:nvSpPr>
          <p:spPr bwMode="auto">
            <a:xfrm>
              <a:off x="6294438" y="3578225"/>
              <a:ext cx="225425" cy="222250"/>
            </a:xfrm>
            <a:custGeom>
              <a:avLst/>
              <a:gdLst>
                <a:gd name="T0" fmla="*/ 130 w 142"/>
                <a:gd name="T1" fmla="*/ 34 h 140"/>
                <a:gd name="T2" fmla="*/ 130 w 142"/>
                <a:gd name="T3" fmla="*/ 34 h 140"/>
                <a:gd name="T4" fmla="*/ 124 w 142"/>
                <a:gd name="T5" fmla="*/ 24 h 140"/>
                <a:gd name="T6" fmla="*/ 118 w 142"/>
                <a:gd name="T7" fmla="*/ 18 h 140"/>
                <a:gd name="T8" fmla="*/ 110 w 142"/>
                <a:gd name="T9" fmla="*/ 10 h 140"/>
                <a:gd name="T10" fmla="*/ 102 w 142"/>
                <a:gd name="T11" fmla="*/ 6 h 140"/>
                <a:gd name="T12" fmla="*/ 96 w 142"/>
                <a:gd name="T13" fmla="*/ 2 h 140"/>
                <a:gd name="T14" fmla="*/ 88 w 142"/>
                <a:gd name="T15" fmla="*/ 0 h 140"/>
                <a:gd name="T16" fmla="*/ 80 w 142"/>
                <a:gd name="T17" fmla="*/ 0 h 140"/>
                <a:gd name="T18" fmla="*/ 74 w 142"/>
                <a:gd name="T19" fmla="*/ 4 h 140"/>
                <a:gd name="T20" fmla="*/ 0 w 142"/>
                <a:gd name="T21" fmla="*/ 46 h 140"/>
                <a:gd name="T22" fmla="*/ 56 w 142"/>
                <a:gd name="T23" fmla="*/ 140 h 140"/>
                <a:gd name="T24" fmla="*/ 130 w 142"/>
                <a:gd name="T25" fmla="*/ 98 h 140"/>
                <a:gd name="T26" fmla="*/ 130 w 142"/>
                <a:gd name="T27" fmla="*/ 98 h 140"/>
                <a:gd name="T28" fmla="*/ 134 w 142"/>
                <a:gd name="T29" fmla="*/ 94 h 140"/>
                <a:gd name="T30" fmla="*/ 138 w 142"/>
                <a:gd name="T31" fmla="*/ 88 h 140"/>
                <a:gd name="T32" fmla="*/ 140 w 142"/>
                <a:gd name="T33" fmla="*/ 82 h 140"/>
                <a:gd name="T34" fmla="*/ 142 w 142"/>
                <a:gd name="T35" fmla="*/ 72 h 140"/>
                <a:gd name="T36" fmla="*/ 140 w 142"/>
                <a:gd name="T37" fmla="*/ 64 h 140"/>
                <a:gd name="T38" fmla="*/ 138 w 142"/>
                <a:gd name="T39" fmla="*/ 54 h 140"/>
                <a:gd name="T40" fmla="*/ 136 w 142"/>
                <a:gd name="T41" fmla="*/ 44 h 140"/>
                <a:gd name="T42" fmla="*/ 130 w 142"/>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0">
                  <a:moveTo>
                    <a:pt x="130" y="34"/>
                  </a:moveTo>
                  <a:lnTo>
                    <a:pt x="130" y="34"/>
                  </a:lnTo>
                  <a:lnTo>
                    <a:pt x="124" y="24"/>
                  </a:lnTo>
                  <a:lnTo>
                    <a:pt x="118" y="18"/>
                  </a:lnTo>
                  <a:lnTo>
                    <a:pt x="110" y="10"/>
                  </a:lnTo>
                  <a:lnTo>
                    <a:pt x="102" y="6"/>
                  </a:lnTo>
                  <a:lnTo>
                    <a:pt x="96" y="2"/>
                  </a:lnTo>
                  <a:lnTo>
                    <a:pt x="88" y="0"/>
                  </a:lnTo>
                  <a:lnTo>
                    <a:pt x="80" y="0"/>
                  </a:lnTo>
                  <a:lnTo>
                    <a:pt x="74" y="4"/>
                  </a:lnTo>
                  <a:lnTo>
                    <a:pt x="0" y="46"/>
                  </a:lnTo>
                  <a:lnTo>
                    <a:pt x="56" y="140"/>
                  </a:lnTo>
                  <a:lnTo>
                    <a:pt x="130" y="98"/>
                  </a:lnTo>
                  <a:lnTo>
                    <a:pt x="130" y="98"/>
                  </a:lnTo>
                  <a:lnTo>
                    <a:pt x="134" y="94"/>
                  </a:lnTo>
                  <a:lnTo>
                    <a:pt x="138" y="88"/>
                  </a:lnTo>
                  <a:lnTo>
                    <a:pt x="140" y="82"/>
                  </a:lnTo>
                  <a:lnTo>
                    <a:pt x="142" y="72"/>
                  </a:lnTo>
                  <a:lnTo>
                    <a:pt x="140" y="64"/>
                  </a:lnTo>
                  <a:lnTo>
                    <a:pt x="138" y="54"/>
                  </a:lnTo>
                  <a:lnTo>
                    <a:pt x="136" y="44"/>
                  </a:lnTo>
                  <a:lnTo>
                    <a:pt x="13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1686">
              <a:extLst>
                <a:ext uri="{FF2B5EF4-FFF2-40B4-BE49-F238E27FC236}">
                  <a16:creationId xmlns:a16="http://schemas.microsoft.com/office/drawing/2014/main" id="{6FC822E0-1C02-ED05-C380-4F57952A1039}"/>
                </a:ext>
              </a:extLst>
            </p:cNvPr>
            <p:cNvSpPr>
              <a:spLocks/>
            </p:cNvSpPr>
            <p:nvPr/>
          </p:nvSpPr>
          <p:spPr bwMode="auto">
            <a:xfrm>
              <a:off x="6465888" y="3740150"/>
              <a:ext cx="12700" cy="6350"/>
            </a:xfrm>
            <a:custGeom>
              <a:avLst/>
              <a:gdLst>
                <a:gd name="T0" fmla="*/ 0 w 8"/>
                <a:gd name="T1" fmla="*/ 0 h 4"/>
                <a:gd name="T2" fmla="*/ 0 w 8"/>
                <a:gd name="T3" fmla="*/ 0 h 4"/>
                <a:gd name="T4" fmla="*/ 0 w 8"/>
                <a:gd name="T5" fmla="*/ 0 h 4"/>
                <a:gd name="T6" fmla="*/ 8 w 8"/>
                <a:gd name="T7" fmla="*/ 4 h 4"/>
                <a:gd name="T8" fmla="*/ 8 w 8"/>
                <a:gd name="T9" fmla="*/ 4 h 4"/>
                <a:gd name="T10" fmla="*/ 8 w 8"/>
                <a:gd name="T11" fmla="*/ 4 h 4"/>
                <a:gd name="T12" fmla="*/ 0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0" y="0"/>
                  </a:moveTo>
                  <a:lnTo>
                    <a:pt x="0" y="0"/>
                  </a:lnTo>
                  <a:lnTo>
                    <a:pt x="0" y="0"/>
                  </a:lnTo>
                  <a:lnTo>
                    <a:pt x="8" y="4"/>
                  </a:lnTo>
                  <a:lnTo>
                    <a:pt x="8" y="4"/>
                  </a:lnTo>
                  <a:lnTo>
                    <a:pt x="8" y="4"/>
                  </a:lnTo>
                  <a:lnTo>
                    <a:pt x="0"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1687">
              <a:extLst>
                <a:ext uri="{FF2B5EF4-FFF2-40B4-BE49-F238E27FC236}">
                  <a16:creationId xmlns:a16="http://schemas.microsoft.com/office/drawing/2014/main" id="{096DAA16-838A-0025-5C83-93CAA8F9B8A4}"/>
                </a:ext>
              </a:extLst>
            </p:cNvPr>
            <p:cNvSpPr>
              <a:spLocks/>
            </p:cNvSpPr>
            <p:nvPr/>
          </p:nvSpPr>
          <p:spPr bwMode="auto">
            <a:xfrm>
              <a:off x="6465888" y="3740150"/>
              <a:ext cx="12700" cy="6350"/>
            </a:xfrm>
            <a:custGeom>
              <a:avLst/>
              <a:gdLst>
                <a:gd name="T0" fmla="*/ 0 w 8"/>
                <a:gd name="T1" fmla="*/ 0 h 4"/>
                <a:gd name="T2" fmla="*/ 0 w 8"/>
                <a:gd name="T3" fmla="*/ 0 h 4"/>
                <a:gd name="T4" fmla="*/ 0 w 8"/>
                <a:gd name="T5" fmla="*/ 0 h 4"/>
                <a:gd name="T6" fmla="*/ 8 w 8"/>
                <a:gd name="T7" fmla="*/ 4 h 4"/>
                <a:gd name="T8" fmla="*/ 8 w 8"/>
                <a:gd name="T9" fmla="*/ 4 h 4"/>
                <a:gd name="T10" fmla="*/ 8 w 8"/>
                <a:gd name="T11" fmla="*/ 4 h 4"/>
                <a:gd name="T12" fmla="*/ 0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0" y="0"/>
                  </a:moveTo>
                  <a:lnTo>
                    <a:pt x="0" y="0"/>
                  </a:lnTo>
                  <a:lnTo>
                    <a:pt x="0" y="0"/>
                  </a:lnTo>
                  <a:lnTo>
                    <a:pt x="8" y="4"/>
                  </a:lnTo>
                  <a:lnTo>
                    <a:pt x="8" y="4"/>
                  </a:lnTo>
                  <a:lnTo>
                    <a:pt x="8"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1688">
              <a:extLst>
                <a:ext uri="{FF2B5EF4-FFF2-40B4-BE49-F238E27FC236}">
                  <a16:creationId xmlns:a16="http://schemas.microsoft.com/office/drawing/2014/main" id="{59DCCF28-4438-816E-8F50-F7B26A9C4AB9}"/>
                </a:ext>
              </a:extLst>
            </p:cNvPr>
            <p:cNvSpPr>
              <a:spLocks/>
            </p:cNvSpPr>
            <p:nvPr/>
          </p:nvSpPr>
          <p:spPr bwMode="auto">
            <a:xfrm>
              <a:off x="6275388" y="3644900"/>
              <a:ext cx="127000" cy="161925"/>
            </a:xfrm>
            <a:custGeom>
              <a:avLst/>
              <a:gdLst>
                <a:gd name="T0" fmla="*/ 12 w 80"/>
                <a:gd name="T1" fmla="*/ 4 h 102"/>
                <a:gd name="T2" fmla="*/ 12 w 80"/>
                <a:gd name="T3" fmla="*/ 4 h 102"/>
                <a:gd name="T4" fmla="*/ 8 w 80"/>
                <a:gd name="T5" fmla="*/ 8 h 102"/>
                <a:gd name="T6" fmla="*/ 4 w 80"/>
                <a:gd name="T7" fmla="*/ 14 h 102"/>
                <a:gd name="T8" fmla="*/ 2 w 80"/>
                <a:gd name="T9" fmla="*/ 20 h 102"/>
                <a:gd name="T10" fmla="*/ 0 w 80"/>
                <a:gd name="T11" fmla="*/ 30 h 102"/>
                <a:gd name="T12" fmla="*/ 0 w 80"/>
                <a:gd name="T13" fmla="*/ 38 h 102"/>
                <a:gd name="T14" fmla="*/ 2 w 80"/>
                <a:gd name="T15" fmla="*/ 48 h 102"/>
                <a:gd name="T16" fmla="*/ 6 w 80"/>
                <a:gd name="T17" fmla="*/ 58 h 102"/>
                <a:gd name="T18" fmla="*/ 12 w 80"/>
                <a:gd name="T19" fmla="*/ 68 h 102"/>
                <a:gd name="T20" fmla="*/ 12 w 80"/>
                <a:gd name="T21" fmla="*/ 68 h 102"/>
                <a:gd name="T22" fmla="*/ 18 w 80"/>
                <a:gd name="T23" fmla="*/ 76 h 102"/>
                <a:gd name="T24" fmla="*/ 24 w 80"/>
                <a:gd name="T25" fmla="*/ 84 h 102"/>
                <a:gd name="T26" fmla="*/ 32 w 80"/>
                <a:gd name="T27" fmla="*/ 92 h 102"/>
                <a:gd name="T28" fmla="*/ 40 w 80"/>
                <a:gd name="T29" fmla="*/ 96 h 102"/>
                <a:gd name="T30" fmla="*/ 46 w 80"/>
                <a:gd name="T31" fmla="*/ 100 h 102"/>
                <a:gd name="T32" fmla="*/ 54 w 80"/>
                <a:gd name="T33" fmla="*/ 102 h 102"/>
                <a:gd name="T34" fmla="*/ 60 w 80"/>
                <a:gd name="T35" fmla="*/ 102 h 102"/>
                <a:gd name="T36" fmla="*/ 68 w 80"/>
                <a:gd name="T37" fmla="*/ 98 h 102"/>
                <a:gd name="T38" fmla="*/ 68 w 80"/>
                <a:gd name="T39" fmla="*/ 98 h 102"/>
                <a:gd name="T40" fmla="*/ 72 w 80"/>
                <a:gd name="T41" fmla="*/ 94 h 102"/>
                <a:gd name="T42" fmla="*/ 76 w 80"/>
                <a:gd name="T43" fmla="*/ 88 h 102"/>
                <a:gd name="T44" fmla="*/ 78 w 80"/>
                <a:gd name="T45" fmla="*/ 82 h 102"/>
                <a:gd name="T46" fmla="*/ 80 w 80"/>
                <a:gd name="T47" fmla="*/ 74 h 102"/>
                <a:gd name="T48" fmla="*/ 78 w 80"/>
                <a:gd name="T49" fmla="*/ 64 h 102"/>
                <a:gd name="T50" fmla="*/ 76 w 80"/>
                <a:gd name="T51" fmla="*/ 54 h 102"/>
                <a:gd name="T52" fmla="*/ 74 w 80"/>
                <a:gd name="T53" fmla="*/ 44 h 102"/>
                <a:gd name="T54" fmla="*/ 68 w 80"/>
                <a:gd name="T55" fmla="*/ 34 h 102"/>
                <a:gd name="T56" fmla="*/ 68 w 80"/>
                <a:gd name="T57" fmla="*/ 34 h 102"/>
                <a:gd name="T58" fmla="*/ 62 w 80"/>
                <a:gd name="T59" fmla="*/ 26 h 102"/>
                <a:gd name="T60" fmla="*/ 56 w 80"/>
                <a:gd name="T61" fmla="*/ 18 h 102"/>
                <a:gd name="T62" fmla="*/ 48 w 80"/>
                <a:gd name="T63" fmla="*/ 10 h 102"/>
                <a:gd name="T64" fmla="*/ 40 w 80"/>
                <a:gd name="T65" fmla="*/ 6 h 102"/>
                <a:gd name="T66" fmla="*/ 32 w 80"/>
                <a:gd name="T67" fmla="*/ 2 h 102"/>
                <a:gd name="T68" fmla="*/ 26 w 80"/>
                <a:gd name="T69" fmla="*/ 0 h 102"/>
                <a:gd name="T70" fmla="*/ 18 w 80"/>
                <a:gd name="T71" fmla="*/ 2 h 102"/>
                <a:gd name="T72" fmla="*/ 12 w 80"/>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2">
                  <a:moveTo>
                    <a:pt x="12" y="4"/>
                  </a:moveTo>
                  <a:lnTo>
                    <a:pt x="12" y="4"/>
                  </a:lnTo>
                  <a:lnTo>
                    <a:pt x="8" y="8"/>
                  </a:lnTo>
                  <a:lnTo>
                    <a:pt x="4" y="14"/>
                  </a:lnTo>
                  <a:lnTo>
                    <a:pt x="2" y="20"/>
                  </a:lnTo>
                  <a:lnTo>
                    <a:pt x="0" y="30"/>
                  </a:lnTo>
                  <a:lnTo>
                    <a:pt x="0" y="38"/>
                  </a:lnTo>
                  <a:lnTo>
                    <a:pt x="2" y="48"/>
                  </a:lnTo>
                  <a:lnTo>
                    <a:pt x="6" y="58"/>
                  </a:lnTo>
                  <a:lnTo>
                    <a:pt x="12" y="68"/>
                  </a:lnTo>
                  <a:lnTo>
                    <a:pt x="12" y="68"/>
                  </a:lnTo>
                  <a:lnTo>
                    <a:pt x="18" y="76"/>
                  </a:lnTo>
                  <a:lnTo>
                    <a:pt x="24" y="84"/>
                  </a:lnTo>
                  <a:lnTo>
                    <a:pt x="32" y="92"/>
                  </a:lnTo>
                  <a:lnTo>
                    <a:pt x="40" y="96"/>
                  </a:lnTo>
                  <a:lnTo>
                    <a:pt x="46" y="100"/>
                  </a:lnTo>
                  <a:lnTo>
                    <a:pt x="54" y="102"/>
                  </a:lnTo>
                  <a:lnTo>
                    <a:pt x="60" y="102"/>
                  </a:lnTo>
                  <a:lnTo>
                    <a:pt x="68" y="98"/>
                  </a:lnTo>
                  <a:lnTo>
                    <a:pt x="68" y="98"/>
                  </a:lnTo>
                  <a:lnTo>
                    <a:pt x="72" y="94"/>
                  </a:lnTo>
                  <a:lnTo>
                    <a:pt x="76" y="88"/>
                  </a:lnTo>
                  <a:lnTo>
                    <a:pt x="78" y="82"/>
                  </a:lnTo>
                  <a:lnTo>
                    <a:pt x="80" y="74"/>
                  </a:lnTo>
                  <a:lnTo>
                    <a:pt x="78" y="64"/>
                  </a:lnTo>
                  <a:lnTo>
                    <a:pt x="76" y="54"/>
                  </a:lnTo>
                  <a:lnTo>
                    <a:pt x="74" y="44"/>
                  </a:lnTo>
                  <a:lnTo>
                    <a:pt x="68" y="34"/>
                  </a:lnTo>
                  <a:lnTo>
                    <a:pt x="68" y="34"/>
                  </a:lnTo>
                  <a:lnTo>
                    <a:pt x="62" y="26"/>
                  </a:lnTo>
                  <a:lnTo>
                    <a:pt x="56" y="18"/>
                  </a:lnTo>
                  <a:lnTo>
                    <a:pt x="48" y="10"/>
                  </a:lnTo>
                  <a:lnTo>
                    <a:pt x="40" y="6"/>
                  </a:lnTo>
                  <a:lnTo>
                    <a:pt x="32" y="2"/>
                  </a:lnTo>
                  <a:lnTo>
                    <a:pt x="26" y="0"/>
                  </a:lnTo>
                  <a:lnTo>
                    <a:pt x="18" y="2"/>
                  </a:lnTo>
                  <a:lnTo>
                    <a:pt x="1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1689">
              <a:extLst>
                <a:ext uri="{FF2B5EF4-FFF2-40B4-BE49-F238E27FC236}">
                  <a16:creationId xmlns:a16="http://schemas.microsoft.com/office/drawing/2014/main" id="{0C844124-28DD-2F5C-37F2-08A663F849CF}"/>
                </a:ext>
              </a:extLst>
            </p:cNvPr>
            <p:cNvSpPr>
              <a:spLocks/>
            </p:cNvSpPr>
            <p:nvPr/>
          </p:nvSpPr>
          <p:spPr bwMode="auto">
            <a:xfrm>
              <a:off x="6275388" y="3644900"/>
              <a:ext cx="127000" cy="161925"/>
            </a:xfrm>
            <a:custGeom>
              <a:avLst/>
              <a:gdLst>
                <a:gd name="T0" fmla="*/ 12 w 80"/>
                <a:gd name="T1" fmla="*/ 4 h 102"/>
                <a:gd name="T2" fmla="*/ 12 w 80"/>
                <a:gd name="T3" fmla="*/ 4 h 102"/>
                <a:gd name="T4" fmla="*/ 8 w 80"/>
                <a:gd name="T5" fmla="*/ 8 h 102"/>
                <a:gd name="T6" fmla="*/ 4 w 80"/>
                <a:gd name="T7" fmla="*/ 14 h 102"/>
                <a:gd name="T8" fmla="*/ 2 w 80"/>
                <a:gd name="T9" fmla="*/ 20 h 102"/>
                <a:gd name="T10" fmla="*/ 0 w 80"/>
                <a:gd name="T11" fmla="*/ 30 h 102"/>
                <a:gd name="T12" fmla="*/ 0 w 80"/>
                <a:gd name="T13" fmla="*/ 38 h 102"/>
                <a:gd name="T14" fmla="*/ 2 w 80"/>
                <a:gd name="T15" fmla="*/ 48 h 102"/>
                <a:gd name="T16" fmla="*/ 6 w 80"/>
                <a:gd name="T17" fmla="*/ 58 h 102"/>
                <a:gd name="T18" fmla="*/ 12 w 80"/>
                <a:gd name="T19" fmla="*/ 68 h 102"/>
                <a:gd name="T20" fmla="*/ 12 w 80"/>
                <a:gd name="T21" fmla="*/ 68 h 102"/>
                <a:gd name="T22" fmla="*/ 18 w 80"/>
                <a:gd name="T23" fmla="*/ 76 h 102"/>
                <a:gd name="T24" fmla="*/ 24 w 80"/>
                <a:gd name="T25" fmla="*/ 84 h 102"/>
                <a:gd name="T26" fmla="*/ 32 w 80"/>
                <a:gd name="T27" fmla="*/ 92 h 102"/>
                <a:gd name="T28" fmla="*/ 40 w 80"/>
                <a:gd name="T29" fmla="*/ 96 h 102"/>
                <a:gd name="T30" fmla="*/ 46 w 80"/>
                <a:gd name="T31" fmla="*/ 100 h 102"/>
                <a:gd name="T32" fmla="*/ 54 w 80"/>
                <a:gd name="T33" fmla="*/ 102 h 102"/>
                <a:gd name="T34" fmla="*/ 60 w 80"/>
                <a:gd name="T35" fmla="*/ 102 h 102"/>
                <a:gd name="T36" fmla="*/ 68 w 80"/>
                <a:gd name="T37" fmla="*/ 98 h 102"/>
                <a:gd name="T38" fmla="*/ 68 w 80"/>
                <a:gd name="T39" fmla="*/ 98 h 102"/>
                <a:gd name="T40" fmla="*/ 72 w 80"/>
                <a:gd name="T41" fmla="*/ 94 h 102"/>
                <a:gd name="T42" fmla="*/ 76 w 80"/>
                <a:gd name="T43" fmla="*/ 88 h 102"/>
                <a:gd name="T44" fmla="*/ 78 w 80"/>
                <a:gd name="T45" fmla="*/ 82 h 102"/>
                <a:gd name="T46" fmla="*/ 80 w 80"/>
                <a:gd name="T47" fmla="*/ 74 h 102"/>
                <a:gd name="T48" fmla="*/ 78 w 80"/>
                <a:gd name="T49" fmla="*/ 64 h 102"/>
                <a:gd name="T50" fmla="*/ 76 w 80"/>
                <a:gd name="T51" fmla="*/ 54 h 102"/>
                <a:gd name="T52" fmla="*/ 74 w 80"/>
                <a:gd name="T53" fmla="*/ 44 h 102"/>
                <a:gd name="T54" fmla="*/ 68 w 80"/>
                <a:gd name="T55" fmla="*/ 34 h 102"/>
                <a:gd name="T56" fmla="*/ 68 w 80"/>
                <a:gd name="T57" fmla="*/ 34 h 102"/>
                <a:gd name="T58" fmla="*/ 62 w 80"/>
                <a:gd name="T59" fmla="*/ 26 h 102"/>
                <a:gd name="T60" fmla="*/ 56 w 80"/>
                <a:gd name="T61" fmla="*/ 18 h 102"/>
                <a:gd name="T62" fmla="*/ 48 w 80"/>
                <a:gd name="T63" fmla="*/ 10 h 102"/>
                <a:gd name="T64" fmla="*/ 40 w 80"/>
                <a:gd name="T65" fmla="*/ 6 h 102"/>
                <a:gd name="T66" fmla="*/ 32 w 80"/>
                <a:gd name="T67" fmla="*/ 2 h 102"/>
                <a:gd name="T68" fmla="*/ 26 w 80"/>
                <a:gd name="T69" fmla="*/ 0 h 102"/>
                <a:gd name="T70" fmla="*/ 18 w 80"/>
                <a:gd name="T71" fmla="*/ 2 h 102"/>
                <a:gd name="T72" fmla="*/ 12 w 80"/>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2">
                  <a:moveTo>
                    <a:pt x="12" y="4"/>
                  </a:moveTo>
                  <a:lnTo>
                    <a:pt x="12" y="4"/>
                  </a:lnTo>
                  <a:lnTo>
                    <a:pt x="8" y="8"/>
                  </a:lnTo>
                  <a:lnTo>
                    <a:pt x="4" y="14"/>
                  </a:lnTo>
                  <a:lnTo>
                    <a:pt x="2" y="20"/>
                  </a:lnTo>
                  <a:lnTo>
                    <a:pt x="0" y="30"/>
                  </a:lnTo>
                  <a:lnTo>
                    <a:pt x="0" y="38"/>
                  </a:lnTo>
                  <a:lnTo>
                    <a:pt x="2" y="48"/>
                  </a:lnTo>
                  <a:lnTo>
                    <a:pt x="6" y="58"/>
                  </a:lnTo>
                  <a:lnTo>
                    <a:pt x="12" y="68"/>
                  </a:lnTo>
                  <a:lnTo>
                    <a:pt x="12" y="68"/>
                  </a:lnTo>
                  <a:lnTo>
                    <a:pt x="18" y="76"/>
                  </a:lnTo>
                  <a:lnTo>
                    <a:pt x="24" y="84"/>
                  </a:lnTo>
                  <a:lnTo>
                    <a:pt x="32" y="92"/>
                  </a:lnTo>
                  <a:lnTo>
                    <a:pt x="40" y="96"/>
                  </a:lnTo>
                  <a:lnTo>
                    <a:pt x="46" y="100"/>
                  </a:lnTo>
                  <a:lnTo>
                    <a:pt x="54" y="102"/>
                  </a:lnTo>
                  <a:lnTo>
                    <a:pt x="60" y="102"/>
                  </a:lnTo>
                  <a:lnTo>
                    <a:pt x="68" y="98"/>
                  </a:lnTo>
                  <a:lnTo>
                    <a:pt x="68" y="98"/>
                  </a:lnTo>
                  <a:lnTo>
                    <a:pt x="72" y="94"/>
                  </a:lnTo>
                  <a:lnTo>
                    <a:pt x="76" y="88"/>
                  </a:lnTo>
                  <a:lnTo>
                    <a:pt x="78" y="82"/>
                  </a:lnTo>
                  <a:lnTo>
                    <a:pt x="80" y="74"/>
                  </a:lnTo>
                  <a:lnTo>
                    <a:pt x="78" y="64"/>
                  </a:lnTo>
                  <a:lnTo>
                    <a:pt x="76" y="54"/>
                  </a:lnTo>
                  <a:lnTo>
                    <a:pt x="74" y="44"/>
                  </a:lnTo>
                  <a:lnTo>
                    <a:pt x="68" y="34"/>
                  </a:lnTo>
                  <a:lnTo>
                    <a:pt x="68" y="34"/>
                  </a:lnTo>
                  <a:lnTo>
                    <a:pt x="62" y="26"/>
                  </a:lnTo>
                  <a:lnTo>
                    <a:pt x="56" y="18"/>
                  </a:lnTo>
                  <a:lnTo>
                    <a:pt x="48" y="10"/>
                  </a:lnTo>
                  <a:lnTo>
                    <a:pt x="40" y="6"/>
                  </a:lnTo>
                  <a:lnTo>
                    <a:pt x="32" y="2"/>
                  </a:lnTo>
                  <a:lnTo>
                    <a:pt x="26" y="0"/>
                  </a:lnTo>
                  <a:lnTo>
                    <a:pt x="18" y="2"/>
                  </a:lnTo>
                  <a:lnTo>
                    <a:pt x="1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1690">
              <a:extLst>
                <a:ext uri="{FF2B5EF4-FFF2-40B4-BE49-F238E27FC236}">
                  <a16:creationId xmlns:a16="http://schemas.microsoft.com/office/drawing/2014/main" id="{E2068564-242A-84FE-4667-14C6871554E8}"/>
                </a:ext>
              </a:extLst>
            </p:cNvPr>
            <p:cNvSpPr>
              <a:spLocks/>
            </p:cNvSpPr>
            <p:nvPr/>
          </p:nvSpPr>
          <p:spPr bwMode="auto">
            <a:xfrm>
              <a:off x="6316663" y="3698875"/>
              <a:ext cx="44450" cy="53975"/>
            </a:xfrm>
            <a:custGeom>
              <a:avLst/>
              <a:gdLst>
                <a:gd name="T0" fmla="*/ 4 w 28"/>
                <a:gd name="T1" fmla="*/ 0 h 34"/>
                <a:gd name="T2" fmla="*/ 4 w 28"/>
                <a:gd name="T3" fmla="*/ 0 h 34"/>
                <a:gd name="T4" fmla="*/ 2 w 28"/>
                <a:gd name="T5" fmla="*/ 4 h 34"/>
                <a:gd name="T6" fmla="*/ 0 w 28"/>
                <a:gd name="T7" fmla="*/ 10 h 34"/>
                <a:gd name="T8" fmla="*/ 0 w 28"/>
                <a:gd name="T9" fmla="*/ 16 h 34"/>
                <a:gd name="T10" fmla="*/ 4 w 28"/>
                <a:gd name="T11" fmla="*/ 22 h 34"/>
                <a:gd name="T12" fmla="*/ 4 w 28"/>
                <a:gd name="T13" fmla="*/ 22 h 34"/>
                <a:gd name="T14" fmla="*/ 8 w 28"/>
                <a:gd name="T15" fmla="*/ 28 h 34"/>
                <a:gd name="T16" fmla="*/ 14 w 28"/>
                <a:gd name="T17" fmla="*/ 32 h 34"/>
                <a:gd name="T18" fmla="*/ 18 w 28"/>
                <a:gd name="T19" fmla="*/ 34 h 34"/>
                <a:gd name="T20" fmla="*/ 24 w 28"/>
                <a:gd name="T21" fmla="*/ 34 h 34"/>
                <a:gd name="T22" fmla="*/ 24 w 28"/>
                <a:gd name="T23" fmla="*/ 34 h 34"/>
                <a:gd name="T24" fmla="*/ 26 w 28"/>
                <a:gd name="T25" fmla="*/ 30 h 34"/>
                <a:gd name="T26" fmla="*/ 28 w 28"/>
                <a:gd name="T27" fmla="*/ 24 h 34"/>
                <a:gd name="T28" fmla="*/ 26 w 28"/>
                <a:gd name="T29" fmla="*/ 18 h 34"/>
                <a:gd name="T30" fmla="*/ 24 w 28"/>
                <a:gd name="T31" fmla="*/ 12 h 34"/>
                <a:gd name="T32" fmla="*/ 24 w 28"/>
                <a:gd name="T33" fmla="*/ 12 h 34"/>
                <a:gd name="T34" fmla="*/ 20 w 28"/>
                <a:gd name="T35" fmla="*/ 6 h 34"/>
                <a:gd name="T36" fmla="*/ 14 w 28"/>
                <a:gd name="T37" fmla="*/ 2 h 34"/>
                <a:gd name="T38" fmla="*/ 8 w 28"/>
                <a:gd name="T39" fmla="*/ 0 h 34"/>
                <a:gd name="T40" fmla="*/ 4 w 28"/>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4">
                  <a:moveTo>
                    <a:pt x="4" y="0"/>
                  </a:moveTo>
                  <a:lnTo>
                    <a:pt x="4" y="0"/>
                  </a:lnTo>
                  <a:lnTo>
                    <a:pt x="2" y="4"/>
                  </a:lnTo>
                  <a:lnTo>
                    <a:pt x="0" y="10"/>
                  </a:lnTo>
                  <a:lnTo>
                    <a:pt x="0" y="16"/>
                  </a:lnTo>
                  <a:lnTo>
                    <a:pt x="4" y="22"/>
                  </a:lnTo>
                  <a:lnTo>
                    <a:pt x="4" y="22"/>
                  </a:lnTo>
                  <a:lnTo>
                    <a:pt x="8" y="28"/>
                  </a:lnTo>
                  <a:lnTo>
                    <a:pt x="14" y="32"/>
                  </a:lnTo>
                  <a:lnTo>
                    <a:pt x="18" y="34"/>
                  </a:lnTo>
                  <a:lnTo>
                    <a:pt x="24" y="34"/>
                  </a:lnTo>
                  <a:lnTo>
                    <a:pt x="24" y="34"/>
                  </a:lnTo>
                  <a:lnTo>
                    <a:pt x="26" y="30"/>
                  </a:lnTo>
                  <a:lnTo>
                    <a:pt x="28" y="24"/>
                  </a:lnTo>
                  <a:lnTo>
                    <a:pt x="26" y="18"/>
                  </a:lnTo>
                  <a:lnTo>
                    <a:pt x="24" y="12"/>
                  </a:lnTo>
                  <a:lnTo>
                    <a:pt x="24" y="12"/>
                  </a:lnTo>
                  <a:lnTo>
                    <a:pt x="20" y="6"/>
                  </a:lnTo>
                  <a:lnTo>
                    <a:pt x="14" y="2"/>
                  </a:lnTo>
                  <a:lnTo>
                    <a:pt x="8" y="0"/>
                  </a:lnTo>
                  <a:lnTo>
                    <a:pt x="4"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1" name="Freeform 1691">
              <a:extLst>
                <a:ext uri="{FF2B5EF4-FFF2-40B4-BE49-F238E27FC236}">
                  <a16:creationId xmlns:a16="http://schemas.microsoft.com/office/drawing/2014/main" id="{C65AC5BE-9C87-04BA-0A11-DA4FDA4CA486}"/>
                </a:ext>
              </a:extLst>
            </p:cNvPr>
            <p:cNvSpPr>
              <a:spLocks/>
            </p:cNvSpPr>
            <p:nvPr/>
          </p:nvSpPr>
          <p:spPr bwMode="auto">
            <a:xfrm>
              <a:off x="6316663" y="3698875"/>
              <a:ext cx="44450" cy="53975"/>
            </a:xfrm>
            <a:custGeom>
              <a:avLst/>
              <a:gdLst>
                <a:gd name="T0" fmla="*/ 4 w 28"/>
                <a:gd name="T1" fmla="*/ 0 h 34"/>
                <a:gd name="T2" fmla="*/ 4 w 28"/>
                <a:gd name="T3" fmla="*/ 0 h 34"/>
                <a:gd name="T4" fmla="*/ 2 w 28"/>
                <a:gd name="T5" fmla="*/ 4 h 34"/>
                <a:gd name="T6" fmla="*/ 0 w 28"/>
                <a:gd name="T7" fmla="*/ 10 h 34"/>
                <a:gd name="T8" fmla="*/ 0 w 28"/>
                <a:gd name="T9" fmla="*/ 16 h 34"/>
                <a:gd name="T10" fmla="*/ 4 w 28"/>
                <a:gd name="T11" fmla="*/ 22 h 34"/>
                <a:gd name="T12" fmla="*/ 4 w 28"/>
                <a:gd name="T13" fmla="*/ 22 h 34"/>
                <a:gd name="T14" fmla="*/ 8 w 28"/>
                <a:gd name="T15" fmla="*/ 28 h 34"/>
                <a:gd name="T16" fmla="*/ 14 w 28"/>
                <a:gd name="T17" fmla="*/ 32 h 34"/>
                <a:gd name="T18" fmla="*/ 18 w 28"/>
                <a:gd name="T19" fmla="*/ 34 h 34"/>
                <a:gd name="T20" fmla="*/ 24 w 28"/>
                <a:gd name="T21" fmla="*/ 34 h 34"/>
                <a:gd name="T22" fmla="*/ 24 w 28"/>
                <a:gd name="T23" fmla="*/ 34 h 34"/>
                <a:gd name="T24" fmla="*/ 26 w 28"/>
                <a:gd name="T25" fmla="*/ 30 h 34"/>
                <a:gd name="T26" fmla="*/ 28 w 28"/>
                <a:gd name="T27" fmla="*/ 24 h 34"/>
                <a:gd name="T28" fmla="*/ 26 w 28"/>
                <a:gd name="T29" fmla="*/ 18 h 34"/>
                <a:gd name="T30" fmla="*/ 24 w 28"/>
                <a:gd name="T31" fmla="*/ 12 h 34"/>
                <a:gd name="T32" fmla="*/ 24 w 28"/>
                <a:gd name="T33" fmla="*/ 12 h 34"/>
                <a:gd name="T34" fmla="*/ 20 w 28"/>
                <a:gd name="T35" fmla="*/ 6 h 34"/>
                <a:gd name="T36" fmla="*/ 14 w 28"/>
                <a:gd name="T37" fmla="*/ 2 h 34"/>
                <a:gd name="T38" fmla="*/ 8 w 28"/>
                <a:gd name="T39" fmla="*/ 0 h 34"/>
                <a:gd name="T40" fmla="*/ 4 w 28"/>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4">
                  <a:moveTo>
                    <a:pt x="4" y="0"/>
                  </a:moveTo>
                  <a:lnTo>
                    <a:pt x="4" y="0"/>
                  </a:lnTo>
                  <a:lnTo>
                    <a:pt x="2" y="4"/>
                  </a:lnTo>
                  <a:lnTo>
                    <a:pt x="0" y="10"/>
                  </a:lnTo>
                  <a:lnTo>
                    <a:pt x="0" y="16"/>
                  </a:lnTo>
                  <a:lnTo>
                    <a:pt x="4" y="22"/>
                  </a:lnTo>
                  <a:lnTo>
                    <a:pt x="4" y="22"/>
                  </a:lnTo>
                  <a:lnTo>
                    <a:pt x="8" y="28"/>
                  </a:lnTo>
                  <a:lnTo>
                    <a:pt x="14" y="32"/>
                  </a:lnTo>
                  <a:lnTo>
                    <a:pt x="18" y="34"/>
                  </a:lnTo>
                  <a:lnTo>
                    <a:pt x="24" y="34"/>
                  </a:lnTo>
                  <a:lnTo>
                    <a:pt x="24" y="34"/>
                  </a:lnTo>
                  <a:lnTo>
                    <a:pt x="26" y="30"/>
                  </a:lnTo>
                  <a:lnTo>
                    <a:pt x="28" y="24"/>
                  </a:lnTo>
                  <a:lnTo>
                    <a:pt x="26" y="18"/>
                  </a:lnTo>
                  <a:lnTo>
                    <a:pt x="24" y="12"/>
                  </a:lnTo>
                  <a:lnTo>
                    <a:pt x="24" y="12"/>
                  </a:lnTo>
                  <a:lnTo>
                    <a:pt x="20" y="6"/>
                  </a:lnTo>
                  <a:lnTo>
                    <a:pt x="14" y="2"/>
                  </a:lnTo>
                  <a:lnTo>
                    <a:pt x="8"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2" name="Freeform 1692">
              <a:extLst>
                <a:ext uri="{FF2B5EF4-FFF2-40B4-BE49-F238E27FC236}">
                  <a16:creationId xmlns:a16="http://schemas.microsoft.com/office/drawing/2014/main" id="{FDE35BF7-4AA0-FAF3-ACE9-C5B3428D2A23}"/>
                </a:ext>
              </a:extLst>
            </p:cNvPr>
            <p:cNvSpPr>
              <a:spLocks/>
            </p:cNvSpPr>
            <p:nvPr/>
          </p:nvSpPr>
          <p:spPr bwMode="auto">
            <a:xfrm>
              <a:off x="6443663" y="3746500"/>
              <a:ext cx="127000" cy="158750"/>
            </a:xfrm>
            <a:custGeom>
              <a:avLst/>
              <a:gdLst>
                <a:gd name="T0" fmla="*/ 12 w 80"/>
                <a:gd name="T1" fmla="*/ 2 h 100"/>
                <a:gd name="T2" fmla="*/ 12 w 80"/>
                <a:gd name="T3" fmla="*/ 2 h 100"/>
                <a:gd name="T4" fmla="*/ 8 w 80"/>
                <a:gd name="T5" fmla="*/ 6 h 100"/>
                <a:gd name="T6" fmla="*/ 4 w 80"/>
                <a:gd name="T7" fmla="*/ 12 h 100"/>
                <a:gd name="T8" fmla="*/ 2 w 80"/>
                <a:gd name="T9" fmla="*/ 20 h 100"/>
                <a:gd name="T10" fmla="*/ 0 w 80"/>
                <a:gd name="T11" fmla="*/ 28 h 100"/>
                <a:gd name="T12" fmla="*/ 2 w 80"/>
                <a:gd name="T13" fmla="*/ 38 h 100"/>
                <a:gd name="T14" fmla="*/ 4 w 80"/>
                <a:gd name="T15" fmla="*/ 46 h 100"/>
                <a:gd name="T16" fmla="*/ 6 w 80"/>
                <a:gd name="T17" fmla="*/ 56 h 100"/>
                <a:gd name="T18" fmla="*/ 12 w 80"/>
                <a:gd name="T19" fmla="*/ 66 h 100"/>
                <a:gd name="T20" fmla="*/ 12 w 80"/>
                <a:gd name="T21" fmla="*/ 66 h 100"/>
                <a:gd name="T22" fmla="*/ 18 w 80"/>
                <a:gd name="T23" fmla="*/ 76 h 100"/>
                <a:gd name="T24" fmla="*/ 24 w 80"/>
                <a:gd name="T25" fmla="*/ 84 h 100"/>
                <a:gd name="T26" fmla="*/ 32 w 80"/>
                <a:gd name="T27" fmla="*/ 90 h 100"/>
                <a:gd name="T28" fmla="*/ 40 w 80"/>
                <a:gd name="T29" fmla="*/ 96 h 100"/>
                <a:gd name="T30" fmla="*/ 48 w 80"/>
                <a:gd name="T31" fmla="*/ 98 h 100"/>
                <a:gd name="T32" fmla="*/ 54 w 80"/>
                <a:gd name="T33" fmla="*/ 100 h 100"/>
                <a:gd name="T34" fmla="*/ 62 w 80"/>
                <a:gd name="T35" fmla="*/ 100 h 100"/>
                <a:gd name="T36" fmla="*/ 68 w 80"/>
                <a:gd name="T37" fmla="*/ 98 h 100"/>
                <a:gd name="T38" fmla="*/ 68 w 80"/>
                <a:gd name="T39" fmla="*/ 98 h 100"/>
                <a:gd name="T40" fmla="*/ 74 w 80"/>
                <a:gd name="T41" fmla="*/ 94 h 100"/>
                <a:gd name="T42" fmla="*/ 76 w 80"/>
                <a:gd name="T43" fmla="*/ 88 h 100"/>
                <a:gd name="T44" fmla="*/ 80 w 80"/>
                <a:gd name="T45" fmla="*/ 80 h 100"/>
                <a:gd name="T46" fmla="*/ 80 w 80"/>
                <a:gd name="T47" fmla="*/ 72 h 100"/>
                <a:gd name="T48" fmla="*/ 80 w 80"/>
                <a:gd name="T49" fmla="*/ 64 h 100"/>
                <a:gd name="T50" fmla="*/ 78 w 80"/>
                <a:gd name="T51" fmla="*/ 54 h 100"/>
                <a:gd name="T52" fmla="*/ 74 w 80"/>
                <a:gd name="T53" fmla="*/ 44 h 100"/>
                <a:gd name="T54" fmla="*/ 70 w 80"/>
                <a:gd name="T55" fmla="*/ 34 h 100"/>
                <a:gd name="T56" fmla="*/ 70 w 80"/>
                <a:gd name="T57" fmla="*/ 34 h 100"/>
                <a:gd name="T58" fmla="*/ 62 w 80"/>
                <a:gd name="T59" fmla="*/ 24 h 100"/>
                <a:gd name="T60" fmla="*/ 56 w 80"/>
                <a:gd name="T61" fmla="*/ 16 h 100"/>
                <a:gd name="T62" fmla="*/ 48 w 80"/>
                <a:gd name="T63" fmla="*/ 10 h 100"/>
                <a:gd name="T64" fmla="*/ 42 w 80"/>
                <a:gd name="T65" fmla="*/ 4 h 100"/>
                <a:gd name="T66" fmla="*/ 34 w 80"/>
                <a:gd name="T67" fmla="*/ 2 h 100"/>
                <a:gd name="T68" fmla="*/ 26 w 80"/>
                <a:gd name="T69" fmla="*/ 0 h 100"/>
                <a:gd name="T70" fmla="*/ 20 w 80"/>
                <a:gd name="T71" fmla="*/ 0 h 100"/>
                <a:gd name="T72" fmla="*/ 12 w 80"/>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0">
                  <a:moveTo>
                    <a:pt x="12" y="2"/>
                  </a:moveTo>
                  <a:lnTo>
                    <a:pt x="12" y="2"/>
                  </a:lnTo>
                  <a:lnTo>
                    <a:pt x="8" y="6"/>
                  </a:lnTo>
                  <a:lnTo>
                    <a:pt x="4" y="12"/>
                  </a:lnTo>
                  <a:lnTo>
                    <a:pt x="2" y="20"/>
                  </a:lnTo>
                  <a:lnTo>
                    <a:pt x="0" y="28"/>
                  </a:lnTo>
                  <a:lnTo>
                    <a:pt x="2" y="38"/>
                  </a:lnTo>
                  <a:lnTo>
                    <a:pt x="4" y="46"/>
                  </a:lnTo>
                  <a:lnTo>
                    <a:pt x="6" y="56"/>
                  </a:lnTo>
                  <a:lnTo>
                    <a:pt x="12" y="66"/>
                  </a:lnTo>
                  <a:lnTo>
                    <a:pt x="12" y="66"/>
                  </a:lnTo>
                  <a:lnTo>
                    <a:pt x="18" y="76"/>
                  </a:lnTo>
                  <a:lnTo>
                    <a:pt x="24" y="84"/>
                  </a:lnTo>
                  <a:lnTo>
                    <a:pt x="32" y="90"/>
                  </a:lnTo>
                  <a:lnTo>
                    <a:pt x="40" y="96"/>
                  </a:lnTo>
                  <a:lnTo>
                    <a:pt x="48" y="98"/>
                  </a:lnTo>
                  <a:lnTo>
                    <a:pt x="54" y="100"/>
                  </a:lnTo>
                  <a:lnTo>
                    <a:pt x="62" y="100"/>
                  </a:lnTo>
                  <a:lnTo>
                    <a:pt x="68" y="98"/>
                  </a:lnTo>
                  <a:lnTo>
                    <a:pt x="68" y="98"/>
                  </a:lnTo>
                  <a:lnTo>
                    <a:pt x="74" y="94"/>
                  </a:lnTo>
                  <a:lnTo>
                    <a:pt x="76" y="88"/>
                  </a:lnTo>
                  <a:lnTo>
                    <a:pt x="80" y="80"/>
                  </a:lnTo>
                  <a:lnTo>
                    <a:pt x="80" y="72"/>
                  </a:lnTo>
                  <a:lnTo>
                    <a:pt x="80" y="64"/>
                  </a:lnTo>
                  <a:lnTo>
                    <a:pt x="78" y="54"/>
                  </a:lnTo>
                  <a:lnTo>
                    <a:pt x="74" y="44"/>
                  </a:lnTo>
                  <a:lnTo>
                    <a:pt x="70" y="34"/>
                  </a:lnTo>
                  <a:lnTo>
                    <a:pt x="70" y="34"/>
                  </a:lnTo>
                  <a:lnTo>
                    <a:pt x="62" y="24"/>
                  </a:lnTo>
                  <a:lnTo>
                    <a:pt x="56" y="16"/>
                  </a:lnTo>
                  <a:lnTo>
                    <a:pt x="48" y="10"/>
                  </a:lnTo>
                  <a:lnTo>
                    <a:pt x="42" y="4"/>
                  </a:lnTo>
                  <a:lnTo>
                    <a:pt x="34" y="2"/>
                  </a:lnTo>
                  <a:lnTo>
                    <a:pt x="26" y="0"/>
                  </a:lnTo>
                  <a:lnTo>
                    <a:pt x="20" y="0"/>
                  </a:lnTo>
                  <a:lnTo>
                    <a:pt x="12" y="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1693">
              <a:extLst>
                <a:ext uri="{FF2B5EF4-FFF2-40B4-BE49-F238E27FC236}">
                  <a16:creationId xmlns:a16="http://schemas.microsoft.com/office/drawing/2014/main" id="{421DBE0F-9975-E3A2-15FC-0E94412D6564}"/>
                </a:ext>
              </a:extLst>
            </p:cNvPr>
            <p:cNvSpPr>
              <a:spLocks/>
            </p:cNvSpPr>
            <p:nvPr/>
          </p:nvSpPr>
          <p:spPr bwMode="auto">
            <a:xfrm>
              <a:off x="6443663" y="3746500"/>
              <a:ext cx="127000" cy="158750"/>
            </a:xfrm>
            <a:custGeom>
              <a:avLst/>
              <a:gdLst>
                <a:gd name="T0" fmla="*/ 12 w 80"/>
                <a:gd name="T1" fmla="*/ 2 h 100"/>
                <a:gd name="T2" fmla="*/ 12 w 80"/>
                <a:gd name="T3" fmla="*/ 2 h 100"/>
                <a:gd name="T4" fmla="*/ 8 w 80"/>
                <a:gd name="T5" fmla="*/ 6 h 100"/>
                <a:gd name="T6" fmla="*/ 4 w 80"/>
                <a:gd name="T7" fmla="*/ 12 h 100"/>
                <a:gd name="T8" fmla="*/ 2 w 80"/>
                <a:gd name="T9" fmla="*/ 20 h 100"/>
                <a:gd name="T10" fmla="*/ 0 w 80"/>
                <a:gd name="T11" fmla="*/ 28 h 100"/>
                <a:gd name="T12" fmla="*/ 2 w 80"/>
                <a:gd name="T13" fmla="*/ 38 h 100"/>
                <a:gd name="T14" fmla="*/ 4 w 80"/>
                <a:gd name="T15" fmla="*/ 46 h 100"/>
                <a:gd name="T16" fmla="*/ 6 w 80"/>
                <a:gd name="T17" fmla="*/ 56 h 100"/>
                <a:gd name="T18" fmla="*/ 12 w 80"/>
                <a:gd name="T19" fmla="*/ 66 h 100"/>
                <a:gd name="T20" fmla="*/ 12 w 80"/>
                <a:gd name="T21" fmla="*/ 66 h 100"/>
                <a:gd name="T22" fmla="*/ 18 w 80"/>
                <a:gd name="T23" fmla="*/ 76 h 100"/>
                <a:gd name="T24" fmla="*/ 24 w 80"/>
                <a:gd name="T25" fmla="*/ 84 h 100"/>
                <a:gd name="T26" fmla="*/ 32 w 80"/>
                <a:gd name="T27" fmla="*/ 90 h 100"/>
                <a:gd name="T28" fmla="*/ 40 w 80"/>
                <a:gd name="T29" fmla="*/ 96 h 100"/>
                <a:gd name="T30" fmla="*/ 48 w 80"/>
                <a:gd name="T31" fmla="*/ 98 h 100"/>
                <a:gd name="T32" fmla="*/ 54 w 80"/>
                <a:gd name="T33" fmla="*/ 100 h 100"/>
                <a:gd name="T34" fmla="*/ 62 w 80"/>
                <a:gd name="T35" fmla="*/ 100 h 100"/>
                <a:gd name="T36" fmla="*/ 68 w 80"/>
                <a:gd name="T37" fmla="*/ 98 h 100"/>
                <a:gd name="T38" fmla="*/ 68 w 80"/>
                <a:gd name="T39" fmla="*/ 98 h 100"/>
                <a:gd name="T40" fmla="*/ 74 w 80"/>
                <a:gd name="T41" fmla="*/ 94 h 100"/>
                <a:gd name="T42" fmla="*/ 76 w 80"/>
                <a:gd name="T43" fmla="*/ 88 h 100"/>
                <a:gd name="T44" fmla="*/ 80 w 80"/>
                <a:gd name="T45" fmla="*/ 80 h 100"/>
                <a:gd name="T46" fmla="*/ 80 w 80"/>
                <a:gd name="T47" fmla="*/ 72 h 100"/>
                <a:gd name="T48" fmla="*/ 80 w 80"/>
                <a:gd name="T49" fmla="*/ 64 h 100"/>
                <a:gd name="T50" fmla="*/ 78 w 80"/>
                <a:gd name="T51" fmla="*/ 54 h 100"/>
                <a:gd name="T52" fmla="*/ 74 w 80"/>
                <a:gd name="T53" fmla="*/ 44 h 100"/>
                <a:gd name="T54" fmla="*/ 70 w 80"/>
                <a:gd name="T55" fmla="*/ 34 h 100"/>
                <a:gd name="T56" fmla="*/ 70 w 80"/>
                <a:gd name="T57" fmla="*/ 34 h 100"/>
                <a:gd name="T58" fmla="*/ 62 w 80"/>
                <a:gd name="T59" fmla="*/ 24 h 100"/>
                <a:gd name="T60" fmla="*/ 56 w 80"/>
                <a:gd name="T61" fmla="*/ 16 h 100"/>
                <a:gd name="T62" fmla="*/ 48 w 80"/>
                <a:gd name="T63" fmla="*/ 10 h 100"/>
                <a:gd name="T64" fmla="*/ 42 w 80"/>
                <a:gd name="T65" fmla="*/ 4 h 100"/>
                <a:gd name="T66" fmla="*/ 34 w 80"/>
                <a:gd name="T67" fmla="*/ 2 h 100"/>
                <a:gd name="T68" fmla="*/ 26 w 80"/>
                <a:gd name="T69" fmla="*/ 0 h 100"/>
                <a:gd name="T70" fmla="*/ 20 w 80"/>
                <a:gd name="T71" fmla="*/ 0 h 100"/>
                <a:gd name="T72" fmla="*/ 12 w 80"/>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0">
                  <a:moveTo>
                    <a:pt x="12" y="2"/>
                  </a:moveTo>
                  <a:lnTo>
                    <a:pt x="12" y="2"/>
                  </a:lnTo>
                  <a:lnTo>
                    <a:pt x="8" y="6"/>
                  </a:lnTo>
                  <a:lnTo>
                    <a:pt x="4" y="12"/>
                  </a:lnTo>
                  <a:lnTo>
                    <a:pt x="2" y="20"/>
                  </a:lnTo>
                  <a:lnTo>
                    <a:pt x="0" y="28"/>
                  </a:lnTo>
                  <a:lnTo>
                    <a:pt x="2" y="38"/>
                  </a:lnTo>
                  <a:lnTo>
                    <a:pt x="4" y="46"/>
                  </a:lnTo>
                  <a:lnTo>
                    <a:pt x="6" y="56"/>
                  </a:lnTo>
                  <a:lnTo>
                    <a:pt x="12" y="66"/>
                  </a:lnTo>
                  <a:lnTo>
                    <a:pt x="12" y="66"/>
                  </a:lnTo>
                  <a:lnTo>
                    <a:pt x="18" y="76"/>
                  </a:lnTo>
                  <a:lnTo>
                    <a:pt x="24" y="84"/>
                  </a:lnTo>
                  <a:lnTo>
                    <a:pt x="32" y="90"/>
                  </a:lnTo>
                  <a:lnTo>
                    <a:pt x="40" y="96"/>
                  </a:lnTo>
                  <a:lnTo>
                    <a:pt x="48" y="98"/>
                  </a:lnTo>
                  <a:lnTo>
                    <a:pt x="54" y="100"/>
                  </a:lnTo>
                  <a:lnTo>
                    <a:pt x="62" y="100"/>
                  </a:lnTo>
                  <a:lnTo>
                    <a:pt x="68" y="98"/>
                  </a:lnTo>
                  <a:lnTo>
                    <a:pt x="68" y="98"/>
                  </a:lnTo>
                  <a:lnTo>
                    <a:pt x="74" y="94"/>
                  </a:lnTo>
                  <a:lnTo>
                    <a:pt x="76" y="88"/>
                  </a:lnTo>
                  <a:lnTo>
                    <a:pt x="80" y="80"/>
                  </a:lnTo>
                  <a:lnTo>
                    <a:pt x="80" y="72"/>
                  </a:lnTo>
                  <a:lnTo>
                    <a:pt x="80" y="64"/>
                  </a:lnTo>
                  <a:lnTo>
                    <a:pt x="78" y="54"/>
                  </a:lnTo>
                  <a:lnTo>
                    <a:pt x="74" y="44"/>
                  </a:lnTo>
                  <a:lnTo>
                    <a:pt x="70" y="34"/>
                  </a:lnTo>
                  <a:lnTo>
                    <a:pt x="70" y="34"/>
                  </a:lnTo>
                  <a:lnTo>
                    <a:pt x="62" y="24"/>
                  </a:lnTo>
                  <a:lnTo>
                    <a:pt x="56" y="16"/>
                  </a:lnTo>
                  <a:lnTo>
                    <a:pt x="48" y="10"/>
                  </a:lnTo>
                  <a:lnTo>
                    <a:pt x="42" y="4"/>
                  </a:lnTo>
                  <a:lnTo>
                    <a:pt x="34" y="2"/>
                  </a:lnTo>
                  <a:lnTo>
                    <a:pt x="26" y="0"/>
                  </a:lnTo>
                  <a:lnTo>
                    <a:pt x="20" y="0"/>
                  </a:lnTo>
                  <a:lnTo>
                    <a:pt x="1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1694">
              <a:extLst>
                <a:ext uri="{FF2B5EF4-FFF2-40B4-BE49-F238E27FC236}">
                  <a16:creationId xmlns:a16="http://schemas.microsoft.com/office/drawing/2014/main" id="{7F4451B1-70EF-9FEE-DA4D-2D0ED6E165A9}"/>
                </a:ext>
              </a:extLst>
            </p:cNvPr>
            <p:cNvSpPr>
              <a:spLocks/>
            </p:cNvSpPr>
            <p:nvPr/>
          </p:nvSpPr>
          <p:spPr bwMode="auto">
            <a:xfrm>
              <a:off x="6484938" y="3797300"/>
              <a:ext cx="44450" cy="57150"/>
            </a:xfrm>
            <a:custGeom>
              <a:avLst/>
              <a:gdLst>
                <a:gd name="T0" fmla="*/ 4 w 28"/>
                <a:gd name="T1" fmla="*/ 2 h 36"/>
                <a:gd name="T2" fmla="*/ 4 w 28"/>
                <a:gd name="T3" fmla="*/ 2 h 36"/>
                <a:gd name="T4" fmla="*/ 2 w 28"/>
                <a:gd name="T5" fmla="*/ 6 h 36"/>
                <a:gd name="T6" fmla="*/ 0 w 28"/>
                <a:gd name="T7" fmla="*/ 10 h 36"/>
                <a:gd name="T8" fmla="*/ 2 w 28"/>
                <a:gd name="T9" fmla="*/ 18 h 36"/>
                <a:gd name="T10" fmla="*/ 4 w 28"/>
                <a:gd name="T11" fmla="*/ 24 h 36"/>
                <a:gd name="T12" fmla="*/ 4 w 28"/>
                <a:gd name="T13" fmla="*/ 24 h 36"/>
                <a:gd name="T14" fmla="*/ 10 w 28"/>
                <a:gd name="T15" fmla="*/ 30 h 36"/>
                <a:gd name="T16" fmla="*/ 14 w 28"/>
                <a:gd name="T17" fmla="*/ 34 h 36"/>
                <a:gd name="T18" fmla="*/ 20 w 28"/>
                <a:gd name="T19" fmla="*/ 36 h 36"/>
                <a:gd name="T20" fmla="*/ 24 w 28"/>
                <a:gd name="T21" fmla="*/ 34 h 36"/>
                <a:gd name="T22" fmla="*/ 24 w 28"/>
                <a:gd name="T23" fmla="*/ 34 h 36"/>
                <a:gd name="T24" fmla="*/ 28 w 28"/>
                <a:gd name="T25" fmla="*/ 32 h 36"/>
                <a:gd name="T26" fmla="*/ 28 w 28"/>
                <a:gd name="T27" fmla="*/ 26 h 36"/>
                <a:gd name="T28" fmla="*/ 28 w 28"/>
                <a:gd name="T29" fmla="*/ 20 h 36"/>
                <a:gd name="T30" fmla="*/ 24 w 28"/>
                <a:gd name="T31" fmla="*/ 12 h 36"/>
                <a:gd name="T32" fmla="*/ 24 w 28"/>
                <a:gd name="T33" fmla="*/ 12 h 36"/>
                <a:gd name="T34" fmla="*/ 20 w 28"/>
                <a:gd name="T35" fmla="*/ 6 h 36"/>
                <a:gd name="T36" fmla="*/ 14 w 28"/>
                <a:gd name="T37" fmla="*/ 2 h 36"/>
                <a:gd name="T38" fmla="*/ 10 w 28"/>
                <a:gd name="T39" fmla="*/ 0 h 36"/>
                <a:gd name="T40" fmla="*/ 4 w 28"/>
                <a:gd name="T41" fmla="*/ 2 h 36"/>
                <a:gd name="T42" fmla="*/ 4 w 28"/>
                <a:gd name="T4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36">
                  <a:moveTo>
                    <a:pt x="4" y="2"/>
                  </a:moveTo>
                  <a:lnTo>
                    <a:pt x="4" y="2"/>
                  </a:lnTo>
                  <a:lnTo>
                    <a:pt x="2" y="6"/>
                  </a:lnTo>
                  <a:lnTo>
                    <a:pt x="0" y="10"/>
                  </a:lnTo>
                  <a:lnTo>
                    <a:pt x="2" y="18"/>
                  </a:lnTo>
                  <a:lnTo>
                    <a:pt x="4" y="24"/>
                  </a:lnTo>
                  <a:lnTo>
                    <a:pt x="4" y="24"/>
                  </a:lnTo>
                  <a:lnTo>
                    <a:pt x="10" y="30"/>
                  </a:lnTo>
                  <a:lnTo>
                    <a:pt x="14" y="34"/>
                  </a:lnTo>
                  <a:lnTo>
                    <a:pt x="20" y="36"/>
                  </a:lnTo>
                  <a:lnTo>
                    <a:pt x="24" y="34"/>
                  </a:lnTo>
                  <a:lnTo>
                    <a:pt x="24" y="34"/>
                  </a:lnTo>
                  <a:lnTo>
                    <a:pt x="28" y="32"/>
                  </a:lnTo>
                  <a:lnTo>
                    <a:pt x="28" y="26"/>
                  </a:lnTo>
                  <a:lnTo>
                    <a:pt x="28" y="20"/>
                  </a:lnTo>
                  <a:lnTo>
                    <a:pt x="24" y="12"/>
                  </a:lnTo>
                  <a:lnTo>
                    <a:pt x="24" y="12"/>
                  </a:lnTo>
                  <a:lnTo>
                    <a:pt x="20" y="6"/>
                  </a:lnTo>
                  <a:lnTo>
                    <a:pt x="14" y="2"/>
                  </a:lnTo>
                  <a:lnTo>
                    <a:pt x="10" y="0"/>
                  </a:lnTo>
                  <a:lnTo>
                    <a:pt x="4" y="2"/>
                  </a:lnTo>
                  <a:lnTo>
                    <a:pt x="4" y="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5" name="Freeform 1695">
              <a:extLst>
                <a:ext uri="{FF2B5EF4-FFF2-40B4-BE49-F238E27FC236}">
                  <a16:creationId xmlns:a16="http://schemas.microsoft.com/office/drawing/2014/main" id="{23033D74-7A2D-B2D0-B594-111EA073EC77}"/>
                </a:ext>
              </a:extLst>
            </p:cNvPr>
            <p:cNvSpPr>
              <a:spLocks/>
            </p:cNvSpPr>
            <p:nvPr/>
          </p:nvSpPr>
          <p:spPr bwMode="auto">
            <a:xfrm>
              <a:off x="6110288" y="3457575"/>
              <a:ext cx="593725" cy="466725"/>
            </a:xfrm>
            <a:custGeom>
              <a:avLst/>
              <a:gdLst>
                <a:gd name="T0" fmla="*/ 360 w 374"/>
                <a:gd name="T1" fmla="*/ 248 h 294"/>
                <a:gd name="T2" fmla="*/ 360 w 374"/>
                <a:gd name="T3" fmla="*/ 248 h 294"/>
                <a:gd name="T4" fmla="*/ 366 w 374"/>
                <a:gd name="T5" fmla="*/ 242 h 294"/>
                <a:gd name="T6" fmla="*/ 370 w 374"/>
                <a:gd name="T7" fmla="*/ 236 h 294"/>
                <a:gd name="T8" fmla="*/ 374 w 374"/>
                <a:gd name="T9" fmla="*/ 226 h 294"/>
                <a:gd name="T10" fmla="*/ 374 w 374"/>
                <a:gd name="T11" fmla="*/ 216 h 294"/>
                <a:gd name="T12" fmla="*/ 374 w 374"/>
                <a:gd name="T13" fmla="*/ 204 h 294"/>
                <a:gd name="T14" fmla="*/ 370 w 374"/>
                <a:gd name="T15" fmla="*/ 194 h 294"/>
                <a:gd name="T16" fmla="*/ 366 w 374"/>
                <a:gd name="T17" fmla="*/ 180 h 294"/>
                <a:gd name="T18" fmla="*/ 360 w 374"/>
                <a:gd name="T19" fmla="*/ 168 h 294"/>
                <a:gd name="T20" fmla="*/ 360 w 374"/>
                <a:gd name="T21" fmla="*/ 168 h 294"/>
                <a:gd name="T22" fmla="*/ 352 w 374"/>
                <a:gd name="T23" fmla="*/ 156 h 294"/>
                <a:gd name="T24" fmla="*/ 344 w 374"/>
                <a:gd name="T25" fmla="*/ 146 h 294"/>
                <a:gd name="T26" fmla="*/ 334 w 374"/>
                <a:gd name="T27" fmla="*/ 138 h 294"/>
                <a:gd name="T28" fmla="*/ 324 w 374"/>
                <a:gd name="T29" fmla="*/ 132 h 294"/>
                <a:gd name="T30" fmla="*/ 114 w 374"/>
                <a:gd name="T31" fmla="*/ 6 h 294"/>
                <a:gd name="T32" fmla="*/ 114 w 374"/>
                <a:gd name="T33" fmla="*/ 6 h 294"/>
                <a:gd name="T34" fmla="*/ 104 w 374"/>
                <a:gd name="T35" fmla="*/ 2 h 294"/>
                <a:gd name="T36" fmla="*/ 96 w 374"/>
                <a:gd name="T37" fmla="*/ 0 h 294"/>
                <a:gd name="T38" fmla="*/ 88 w 374"/>
                <a:gd name="T39" fmla="*/ 0 h 294"/>
                <a:gd name="T40" fmla="*/ 80 w 374"/>
                <a:gd name="T41" fmla="*/ 4 h 294"/>
                <a:gd name="T42" fmla="*/ 0 w 374"/>
                <a:gd name="T43" fmla="*/ 50 h 294"/>
                <a:gd name="T44" fmla="*/ 30 w 374"/>
                <a:gd name="T45" fmla="*/ 56 h 294"/>
                <a:gd name="T46" fmla="*/ 258 w 374"/>
                <a:gd name="T47" fmla="*/ 192 h 294"/>
                <a:gd name="T48" fmla="*/ 258 w 374"/>
                <a:gd name="T49" fmla="*/ 192 h 294"/>
                <a:gd name="T50" fmla="*/ 262 w 374"/>
                <a:gd name="T51" fmla="*/ 198 h 294"/>
                <a:gd name="T52" fmla="*/ 274 w 374"/>
                <a:gd name="T53" fmla="*/ 214 h 294"/>
                <a:gd name="T54" fmla="*/ 280 w 374"/>
                <a:gd name="T55" fmla="*/ 224 h 294"/>
                <a:gd name="T56" fmla="*/ 286 w 374"/>
                <a:gd name="T57" fmla="*/ 236 h 294"/>
                <a:gd name="T58" fmla="*/ 288 w 374"/>
                <a:gd name="T59" fmla="*/ 250 h 294"/>
                <a:gd name="T60" fmla="*/ 288 w 374"/>
                <a:gd name="T61" fmla="*/ 264 h 294"/>
                <a:gd name="T62" fmla="*/ 280 w 374"/>
                <a:gd name="T63" fmla="*/ 294 h 294"/>
                <a:gd name="T64" fmla="*/ 360 w 374"/>
                <a:gd name="T65" fmla="*/ 2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294">
                  <a:moveTo>
                    <a:pt x="360" y="248"/>
                  </a:moveTo>
                  <a:lnTo>
                    <a:pt x="360" y="248"/>
                  </a:lnTo>
                  <a:lnTo>
                    <a:pt x="366" y="242"/>
                  </a:lnTo>
                  <a:lnTo>
                    <a:pt x="370" y="236"/>
                  </a:lnTo>
                  <a:lnTo>
                    <a:pt x="374" y="226"/>
                  </a:lnTo>
                  <a:lnTo>
                    <a:pt x="374" y="216"/>
                  </a:lnTo>
                  <a:lnTo>
                    <a:pt x="374" y="204"/>
                  </a:lnTo>
                  <a:lnTo>
                    <a:pt x="370" y="194"/>
                  </a:lnTo>
                  <a:lnTo>
                    <a:pt x="366" y="180"/>
                  </a:lnTo>
                  <a:lnTo>
                    <a:pt x="360" y="168"/>
                  </a:lnTo>
                  <a:lnTo>
                    <a:pt x="360" y="168"/>
                  </a:lnTo>
                  <a:lnTo>
                    <a:pt x="352" y="156"/>
                  </a:lnTo>
                  <a:lnTo>
                    <a:pt x="344" y="146"/>
                  </a:lnTo>
                  <a:lnTo>
                    <a:pt x="334" y="138"/>
                  </a:lnTo>
                  <a:lnTo>
                    <a:pt x="324" y="132"/>
                  </a:lnTo>
                  <a:lnTo>
                    <a:pt x="114" y="6"/>
                  </a:lnTo>
                  <a:lnTo>
                    <a:pt x="114" y="6"/>
                  </a:lnTo>
                  <a:lnTo>
                    <a:pt x="104" y="2"/>
                  </a:lnTo>
                  <a:lnTo>
                    <a:pt x="96" y="0"/>
                  </a:lnTo>
                  <a:lnTo>
                    <a:pt x="88" y="0"/>
                  </a:lnTo>
                  <a:lnTo>
                    <a:pt x="80" y="4"/>
                  </a:lnTo>
                  <a:lnTo>
                    <a:pt x="0" y="50"/>
                  </a:lnTo>
                  <a:lnTo>
                    <a:pt x="30" y="56"/>
                  </a:lnTo>
                  <a:lnTo>
                    <a:pt x="258" y="192"/>
                  </a:lnTo>
                  <a:lnTo>
                    <a:pt x="258" y="192"/>
                  </a:lnTo>
                  <a:lnTo>
                    <a:pt x="262" y="198"/>
                  </a:lnTo>
                  <a:lnTo>
                    <a:pt x="274" y="214"/>
                  </a:lnTo>
                  <a:lnTo>
                    <a:pt x="280" y="224"/>
                  </a:lnTo>
                  <a:lnTo>
                    <a:pt x="286" y="236"/>
                  </a:lnTo>
                  <a:lnTo>
                    <a:pt x="288" y="250"/>
                  </a:lnTo>
                  <a:lnTo>
                    <a:pt x="288" y="264"/>
                  </a:lnTo>
                  <a:lnTo>
                    <a:pt x="280" y="294"/>
                  </a:lnTo>
                  <a:lnTo>
                    <a:pt x="360" y="248"/>
                  </a:lnTo>
                  <a:close/>
                </a:path>
              </a:pathLst>
            </a:custGeom>
            <a:solidFill>
              <a:srgbClr val="364A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6" name="Freeform 1696">
              <a:extLst>
                <a:ext uri="{FF2B5EF4-FFF2-40B4-BE49-F238E27FC236}">
                  <a16:creationId xmlns:a16="http://schemas.microsoft.com/office/drawing/2014/main" id="{B15BFF11-460E-563D-DE65-1EAF643ABCC2}"/>
                </a:ext>
              </a:extLst>
            </p:cNvPr>
            <p:cNvSpPr>
              <a:spLocks/>
            </p:cNvSpPr>
            <p:nvPr/>
          </p:nvSpPr>
          <p:spPr bwMode="auto">
            <a:xfrm>
              <a:off x="6110288" y="3457575"/>
              <a:ext cx="593725" cy="466725"/>
            </a:xfrm>
            <a:custGeom>
              <a:avLst/>
              <a:gdLst>
                <a:gd name="T0" fmla="*/ 360 w 374"/>
                <a:gd name="T1" fmla="*/ 248 h 294"/>
                <a:gd name="T2" fmla="*/ 360 w 374"/>
                <a:gd name="T3" fmla="*/ 248 h 294"/>
                <a:gd name="T4" fmla="*/ 366 w 374"/>
                <a:gd name="T5" fmla="*/ 242 h 294"/>
                <a:gd name="T6" fmla="*/ 370 w 374"/>
                <a:gd name="T7" fmla="*/ 236 h 294"/>
                <a:gd name="T8" fmla="*/ 374 w 374"/>
                <a:gd name="T9" fmla="*/ 226 h 294"/>
                <a:gd name="T10" fmla="*/ 374 w 374"/>
                <a:gd name="T11" fmla="*/ 216 h 294"/>
                <a:gd name="T12" fmla="*/ 374 w 374"/>
                <a:gd name="T13" fmla="*/ 204 h 294"/>
                <a:gd name="T14" fmla="*/ 370 w 374"/>
                <a:gd name="T15" fmla="*/ 194 h 294"/>
                <a:gd name="T16" fmla="*/ 366 w 374"/>
                <a:gd name="T17" fmla="*/ 180 h 294"/>
                <a:gd name="T18" fmla="*/ 360 w 374"/>
                <a:gd name="T19" fmla="*/ 168 h 294"/>
                <a:gd name="T20" fmla="*/ 360 w 374"/>
                <a:gd name="T21" fmla="*/ 168 h 294"/>
                <a:gd name="T22" fmla="*/ 352 w 374"/>
                <a:gd name="T23" fmla="*/ 156 h 294"/>
                <a:gd name="T24" fmla="*/ 344 w 374"/>
                <a:gd name="T25" fmla="*/ 146 h 294"/>
                <a:gd name="T26" fmla="*/ 334 w 374"/>
                <a:gd name="T27" fmla="*/ 138 h 294"/>
                <a:gd name="T28" fmla="*/ 324 w 374"/>
                <a:gd name="T29" fmla="*/ 132 h 294"/>
                <a:gd name="T30" fmla="*/ 114 w 374"/>
                <a:gd name="T31" fmla="*/ 6 h 294"/>
                <a:gd name="T32" fmla="*/ 114 w 374"/>
                <a:gd name="T33" fmla="*/ 6 h 294"/>
                <a:gd name="T34" fmla="*/ 104 w 374"/>
                <a:gd name="T35" fmla="*/ 2 h 294"/>
                <a:gd name="T36" fmla="*/ 96 w 374"/>
                <a:gd name="T37" fmla="*/ 0 h 294"/>
                <a:gd name="T38" fmla="*/ 88 w 374"/>
                <a:gd name="T39" fmla="*/ 0 h 294"/>
                <a:gd name="T40" fmla="*/ 80 w 374"/>
                <a:gd name="T41" fmla="*/ 4 h 294"/>
                <a:gd name="T42" fmla="*/ 0 w 374"/>
                <a:gd name="T43" fmla="*/ 50 h 294"/>
                <a:gd name="T44" fmla="*/ 30 w 374"/>
                <a:gd name="T45" fmla="*/ 56 h 294"/>
                <a:gd name="T46" fmla="*/ 258 w 374"/>
                <a:gd name="T47" fmla="*/ 192 h 294"/>
                <a:gd name="T48" fmla="*/ 258 w 374"/>
                <a:gd name="T49" fmla="*/ 192 h 294"/>
                <a:gd name="T50" fmla="*/ 262 w 374"/>
                <a:gd name="T51" fmla="*/ 198 h 294"/>
                <a:gd name="T52" fmla="*/ 274 w 374"/>
                <a:gd name="T53" fmla="*/ 214 h 294"/>
                <a:gd name="T54" fmla="*/ 280 w 374"/>
                <a:gd name="T55" fmla="*/ 224 h 294"/>
                <a:gd name="T56" fmla="*/ 286 w 374"/>
                <a:gd name="T57" fmla="*/ 236 h 294"/>
                <a:gd name="T58" fmla="*/ 288 w 374"/>
                <a:gd name="T59" fmla="*/ 250 h 294"/>
                <a:gd name="T60" fmla="*/ 288 w 374"/>
                <a:gd name="T61" fmla="*/ 264 h 294"/>
                <a:gd name="T62" fmla="*/ 280 w 374"/>
                <a:gd name="T63" fmla="*/ 294 h 294"/>
                <a:gd name="T64" fmla="*/ 360 w 374"/>
                <a:gd name="T65" fmla="*/ 24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294">
                  <a:moveTo>
                    <a:pt x="360" y="248"/>
                  </a:moveTo>
                  <a:lnTo>
                    <a:pt x="360" y="248"/>
                  </a:lnTo>
                  <a:lnTo>
                    <a:pt x="366" y="242"/>
                  </a:lnTo>
                  <a:lnTo>
                    <a:pt x="370" y="236"/>
                  </a:lnTo>
                  <a:lnTo>
                    <a:pt x="374" y="226"/>
                  </a:lnTo>
                  <a:lnTo>
                    <a:pt x="374" y="216"/>
                  </a:lnTo>
                  <a:lnTo>
                    <a:pt x="374" y="204"/>
                  </a:lnTo>
                  <a:lnTo>
                    <a:pt x="370" y="194"/>
                  </a:lnTo>
                  <a:lnTo>
                    <a:pt x="366" y="180"/>
                  </a:lnTo>
                  <a:lnTo>
                    <a:pt x="360" y="168"/>
                  </a:lnTo>
                  <a:lnTo>
                    <a:pt x="360" y="168"/>
                  </a:lnTo>
                  <a:lnTo>
                    <a:pt x="352" y="156"/>
                  </a:lnTo>
                  <a:lnTo>
                    <a:pt x="344" y="146"/>
                  </a:lnTo>
                  <a:lnTo>
                    <a:pt x="334" y="138"/>
                  </a:lnTo>
                  <a:lnTo>
                    <a:pt x="324" y="132"/>
                  </a:lnTo>
                  <a:lnTo>
                    <a:pt x="114" y="6"/>
                  </a:lnTo>
                  <a:lnTo>
                    <a:pt x="114" y="6"/>
                  </a:lnTo>
                  <a:lnTo>
                    <a:pt x="104" y="2"/>
                  </a:lnTo>
                  <a:lnTo>
                    <a:pt x="96" y="0"/>
                  </a:lnTo>
                  <a:lnTo>
                    <a:pt x="88" y="0"/>
                  </a:lnTo>
                  <a:lnTo>
                    <a:pt x="80" y="4"/>
                  </a:lnTo>
                  <a:lnTo>
                    <a:pt x="0" y="50"/>
                  </a:lnTo>
                  <a:lnTo>
                    <a:pt x="30" y="56"/>
                  </a:lnTo>
                  <a:lnTo>
                    <a:pt x="258" y="192"/>
                  </a:lnTo>
                  <a:lnTo>
                    <a:pt x="258" y="192"/>
                  </a:lnTo>
                  <a:lnTo>
                    <a:pt x="262" y="198"/>
                  </a:lnTo>
                  <a:lnTo>
                    <a:pt x="274" y="214"/>
                  </a:lnTo>
                  <a:lnTo>
                    <a:pt x="280" y="224"/>
                  </a:lnTo>
                  <a:lnTo>
                    <a:pt x="286" y="236"/>
                  </a:lnTo>
                  <a:lnTo>
                    <a:pt x="288" y="250"/>
                  </a:lnTo>
                  <a:lnTo>
                    <a:pt x="288" y="264"/>
                  </a:lnTo>
                  <a:lnTo>
                    <a:pt x="280" y="294"/>
                  </a:lnTo>
                  <a:lnTo>
                    <a:pt x="360" y="2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7" name="Freeform 1697">
              <a:extLst>
                <a:ext uri="{FF2B5EF4-FFF2-40B4-BE49-F238E27FC236}">
                  <a16:creationId xmlns:a16="http://schemas.microsoft.com/office/drawing/2014/main" id="{DA9A3FF3-7E2D-04B1-68E7-E62DF62ED9E2}"/>
                </a:ext>
              </a:extLst>
            </p:cNvPr>
            <p:cNvSpPr>
              <a:spLocks noEditPoints="1"/>
            </p:cNvSpPr>
            <p:nvPr/>
          </p:nvSpPr>
          <p:spPr bwMode="auto">
            <a:xfrm>
              <a:off x="6088063" y="3533775"/>
              <a:ext cx="488950" cy="396875"/>
            </a:xfrm>
            <a:custGeom>
              <a:avLst/>
              <a:gdLst>
                <a:gd name="T0" fmla="*/ 294 w 308"/>
                <a:gd name="T1" fmla="*/ 168 h 250"/>
                <a:gd name="T2" fmla="*/ 278 w 308"/>
                <a:gd name="T3" fmla="*/ 144 h 250"/>
                <a:gd name="T4" fmla="*/ 258 w 308"/>
                <a:gd name="T5" fmla="*/ 130 h 250"/>
                <a:gd name="T6" fmla="*/ 48 w 308"/>
                <a:gd name="T7" fmla="*/ 4 h 250"/>
                <a:gd name="T8" fmla="*/ 30 w 308"/>
                <a:gd name="T9" fmla="*/ 0 h 250"/>
                <a:gd name="T10" fmla="*/ 14 w 308"/>
                <a:gd name="T11" fmla="*/ 2 h 250"/>
                <a:gd name="T12" fmla="*/ 8 w 308"/>
                <a:gd name="T13" fmla="*/ 8 h 250"/>
                <a:gd name="T14" fmla="*/ 0 w 308"/>
                <a:gd name="T15" fmla="*/ 24 h 250"/>
                <a:gd name="T16" fmla="*/ 0 w 308"/>
                <a:gd name="T17" fmla="*/ 46 h 250"/>
                <a:gd name="T18" fmla="*/ 8 w 308"/>
                <a:gd name="T19" fmla="*/ 70 h 250"/>
                <a:gd name="T20" fmla="*/ 14 w 308"/>
                <a:gd name="T21" fmla="*/ 82 h 250"/>
                <a:gd name="T22" fmla="*/ 30 w 308"/>
                <a:gd name="T23" fmla="*/ 104 h 250"/>
                <a:gd name="T24" fmla="*/ 48 w 308"/>
                <a:gd name="T25" fmla="*/ 118 h 250"/>
                <a:gd name="T26" fmla="*/ 258 w 308"/>
                <a:gd name="T27" fmla="*/ 244 h 250"/>
                <a:gd name="T28" fmla="*/ 278 w 308"/>
                <a:gd name="T29" fmla="*/ 250 h 250"/>
                <a:gd name="T30" fmla="*/ 294 w 308"/>
                <a:gd name="T31" fmla="*/ 246 h 250"/>
                <a:gd name="T32" fmla="*/ 300 w 308"/>
                <a:gd name="T33" fmla="*/ 242 h 250"/>
                <a:gd name="T34" fmla="*/ 308 w 308"/>
                <a:gd name="T35" fmla="*/ 226 h 250"/>
                <a:gd name="T36" fmla="*/ 308 w 308"/>
                <a:gd name="T37" fmla="*/ 204 h 250"/>
                <a:gd name="T38" fmla="*/ 302 w 308"/>
                <a:gd name="T39" fmla="*/ 180 h 250"/>
                <a:gd name="T40" fmla="*/ 286 w 308"/>
                <a:gd name="T41" fmla="*/ 236 h 250"/>
                <a:gd name="T42" fmla="*/ 280 w 308"/>
                <a:gd name="T43" fmla="*/ 238 h 250"/>
                <a:gd name="T44" fmla="*/ 266 w 308"/>
                <a:gd name="T45" fmla="*/ 236 h 250"/>
                <a:gd name="T46" fmla="*/ 48 w 308"/>
                <a:gd name="T47" fmla="*/ 106 h 250"/>
                <a:gd name="T48" fmla="*/ 40 w 308"/>
                <a:gd name="T49" fmla="*/ 102 h 250"/>
                <a:gd name="T50" fmla="*/ 26 w 308"/>
                <a:gd name="T51" fmla="*/ 88 h 250"/>
                <a:gd name="T52" fmla="*/ 20 w 308"/>
                <a:gd name="T53" fmla="*/ 78 h 250"/>
                <a:gd name="T54" fmla="*/ 12 w 308"/>
                <a:gd name="T55" fmla="*/ 58 h 250"/>
                <a:gd name="T56" fmla="*/ 10 w 308"/>
                <a:gd name="T57" fmla="*/ 40 h 250"/>
                <a:gd name="T58" fmla="*/ 12 w 308"/>
                <a:gd name="T59" fmla="*/ 24 h 250"/>
                <a:gd name="T60" fmla="*/ 22 w 308"/>
                <a:gd name="T61" fmla="*/ 14 h 250"/>
                <a:gd name="T62" fmla="*/ 28 w 308"/>
                <a:gd name="T63" fmla="*/ 12 h 250"/>
                <a:gd name="T64" fmla="*/ 42 w 308"/>
                <a:gd name="T65" fmla="*/ 12 h 250"/>
                <a:gd name="T66" fmla="*/ 258 w 308"/>
                <a:gd name="T67" fmla="*/ 142 h 250"/>
                <a:gd name="T68" fmla="*/ 266 w 308"/>
                <a:gd name="T69" fmla="*/ 146 h 250"/>
                <a:gd name="T70" fmla="*/ 282 w 308"/>
                <a:gd name="T71" fmla="*/ 162 h 250"/>
                <a:gd name="T72" fmla="*/ 288 w 308"/>
                <a:gd name="T73" fmla="*/ 172 h 250"/>
                <a:gd name="T74" fmla="*/ 296 w 308"/>
                <a:gd name="T75" fmla="*/ 190 h 250"/>
                <a:gd name="T76" fmla="*/ 300 w 308"/>
                <a:gd name="T77" fmla="*/ 210 h 250"/>
                <a:gd name="T78" fmla="*/ 296 w 308"/>
                <a:gd name="T79" fmla="*/ 226 h 250"/>
                <a:gd name="T80" fmla="*/ 286 w 308"/>
                <a:gd name="T81" fmla="*/ 23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250">
                  <a:moveTo>
                    <a:pt x="294" y="168"/>
                  </a:moveTo>
                  <a:lnTo>
                    <a:pt x="294" y="168"/>
                  </a:lnTo>
                  <a:lnTo>
                    <a:pt x="286" y="156"/>
                  </a:lnTo>
                  <a:lnTo>
                    <a:pt x="278" y="144"/>
                  </a:lnTo>
                  <a:lnTo>
                    <a:pt x="268" y="136"/>
                  </a:lnTo>
                  <a:lnTo>
                    <a:pt x="258" y="130"/>
                  </a:lnTo>
                  <a:lnTo>
                    <a:pt x="48" y="4"/>
                  </a:lnTo>
                  <a:lnTo>
                    <a:pt x="48" y="4"/>
                  </a:lnTo>
                  <a:lnTo>
                    <a:pt x="40" y="0"/>
                  </a:lnTo>
                  <a:lnTo>
                    <a:pt x="30" y="0"/>
                  </a:lnTo>
                  <a:lnTo>
                    <a:pt x="22" y="0"/>
                  </a:lnTo>
                  <a:lnTo>
                    <a:pt x="14" y="2"/>
                  </a:lnTo>
                  <a:lnTo>
                    <a:pt x="14" y="2"/>
                  </a:lnTo>
                  <a:lnTo>
                    <a:pt x="8" y="8"/>
                  </a:lnTo>
                  <a:lnTo>
                    <a:pt x="4" y="16"/>
                  </a:lnTo>
                  <a:lnTo>
                    <a:pt x="0" y="24"/>
                  </a:lnTo>
                  <a:lnTo>
                    <a:pt x="0" y="34"/>
                  </a:lnTo>
                  <a:lnTo>
                    <a:pt x="0" y="46"/>
                  </a:lnTo>
                  <a:lnTo>
                    <a:pt x="4" y="58"/>
                  </a:lnTo>
                  <a:lnTo>
                    <a:pt x="8" y="70"/>
                  </a:lnTo>
                  <a:lnTo>
                    <a:pt x="14" y="82"/>
                  </a:lnTo>
                  <a:lnTo>
                    <a:pt x="14" y="82"/>
                  </a:lnTo>
                  <a:lnTo>
                    <a:pt x="22" y="94"/>
                  </a:lnTo>
                  <a:lnTo>
                    <a:pt x="30" y="104"/>
                  </a:lnTo>
                  <a:lnTo>
                    <a:pt x="38" y="112"/>
                  </a:lnTo>
                  <a:lnTo>
                    <a:pt x="48" y="118"/>
                  </a:lnTo>
                  <a:lnTo>
                    <a:pt x="258" y="244"/>
                  </a:lnTo>
                  <a:lnTo>
                    <a:pt x="258" y="244"/>
                  </a:lnTo>
                  <a:lnTo>
                    <a:pt x="268" y="248"/>
                  </a:lnTo>
                  <a:lnTo>
                    <a:pt x="278" y="250"/>
                  </a:lnTo>
                  <a:lnTo>
                    <a:pt x="286" y="250"/>
                  </a:lnTo>
                  <a:lnTo>
                    <a:pt x="294" y="246"/>
                  </a:lnTo>
                  <a:lnTo>
                    <a:pt x="294" y="246"/>
                  </a:lnTo>
                  <a:lnTo>
                    <a:pt x="300" y="242"/>
                  </a:lnTo>
                  <a:lnTo>
                    <a:pt x="304" y="234"/>
                  </a:lnTo>
                  <a:lnTo>
                    <a:pt x="308" y="226"/>
                  </a:lnTo>
                  <a:lnTo>
                    <a:pt x="308" y="216"/>
                  </a:lnTo>
                  <a:lnTo>
                    <a:pt x="308" y="204"/>
                  </a:lnTo>
                  <a:lnTo>
                    <a:pt x="306" y="192"/>
                  </a:lnTo>
                  <a:lnTo>
                    <a:pt x="302" y="180"/>
                  </a:lnTo>
                  <a:lnTo>
                    <a:pt x="294" y="168"/>
                  </a:lnTo>
                  <a:close/>
                  <a:moveTo>
                    <a:pt x="286" y="236"/>
                  </a:moveTo>
                  <a:lnTo>
                    <a:pt x="286" y="236"/>
                  </a:lnTo>
                  <a:lnTo>
                    <a:pt x="280" y="238"/>
                  </a:lnTo>
                  <a:lnTo>
                    <a:pt x="274" y="238"/>
                  </a:lnTo>
                  <a:lnTo>
                    <a:pt x="266" y="236"/>
                  </a:lnTo>
                  <a:lnTo>
                    <a:pt x="258" y="232"/>
                  </a:lnTo>
                  <a:lnTo>
                    <a:pt x="48" y="106"/>
                  </a:lnTo>
                  <a:lnTo>
                    <a:pt x="48" y="106"/>
                  </a:lnTo>
                  <a:lnTo>
                    <a:pt x="40" y="102"/>
                  </a:lnTo>
                  <a:lnTo>
                    <a:pt x="34" y="96"/>
                  </a:lnTo>
                  <a:lnTo>
                    <a:pt x="26" y="88"/>
                  </a:lnTo>
                  <a:lnTo>
                    <a:pt x="20" y="78"/>
                  </a:lnTo>
                  <a:lnTo>
                    <a:pt x="20" y="78"/>
                  </a:lnTo>
                  <a:lnTo>
                    <a:pt x="16" y="68"/>
                  </a:lnTo>
                  <a:lnTo>
                    <a:pt x="12" y="58"/>
                  </a:lnTo>
                  <a:lnTo>
                    <a:pt x="10" y="48"/>
                  </a:lnTo>
                  <a:lnTo>
                    <a:pt x="10" y="40"/>
                  </a:lnTo>
                  <a:lnTo>
                    <a:pt x="10" y="32"/>
                  </a:lnTo>
                  <a:lnTo>
                    <a:pt x="12" y="24"/>
                  </a:lnTo>
                  <a:lnTo>
                    <a:pt x="16" y="18"/>
                  </a:lnTo>
                  <a:lnTo>
                    <a:pt x="22" y="14"/>
                  </a:lnTo>
                  <a:lnTo>
                    <a:pt x="22" y="14"/>
                  </a:lnTo>
                  <a:lnTo>
                    <a:pt x="28" y="12"/>
                  </a:lnTo>
                  <a:lnTo>
                    <a:pt x="34" y="12"/>
                  </a:lnTo>
                  <a:lnTo>
                    <a:pt x="42" y="12"/>
                  </a:lnTo>
                  <a:lnTo>
                    <a:pt x="48" y="16"/>
                  </a:lnTo>
                  <a:lnTo>
                    <a:pt x="258" y="142"/>
                  </a:lnTo>
                  <a:lnTo>
                    <a:pt x="258" y="142"/>
                  </a:lnTo>
                  <a:lnTo>
                    <a:pt x="266" y="146"/>
                  </a:lnTo>
                  <a:lnTo>
                    <a:pt x="274" y="154"/>
                  </a:lnTo>
                  <a:lnTo>
                    <a:pt x="282" y="162"/>
                  </a:lnTo>
                  <a:lnTo>
                    <a:pt x="288" y="172"/>
                  </a:lnTo>
                  <a:lnTo>
                    <a:pt x="288" y="172"/>
                  </a:lnTo>
                  <a:lnTo>
                    <a:pt x="292" y="182"/>
                  </a:lnTo>
                  <a:lnTo>
                    <a:pt x="296" y="190"/>
                  </a:lnTo>
                  <a:lnTo>
                    <a:pt x="298" y="200"/>
                  </a:lnTo>
                  <a:lnTo>
                    <a:pt x="300" y="210"/>
                  </a:lnTo>
                  <a:lnTo>
                    <a:pt x="298" y="218"/>
                  </a:lnTo>
                  <a:lnTo>
                    <a:pt x="296" y="226"/>
                  </a:lnTo>
                  <a:lnTo>
                    <a:pt x="292" y="230"/>
                  </a:lnTo>
                  <a:lnTo>
                    <a:pt x="286" y="236"/>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8" name="Freeform 1698">
              <a:extLst>
                <a:ext uri="{FF2B5EF4-FFF2-40B4-BE49-F238E27FC236}">
                  <a16:creationId xmlns:a16="http://schemas.microsoft.com/office/drawing/2014/main" id="{381A3CC0-BA84-547C-A33D-76B2F54F1D64}"/>
                </a:ext>
              </a:extLst>
            </p:cNvPr>
            <p:cNvSpPr>
              <a:spLocks/>
            </p:cNvSpPr>
            <p:nvPr/>
          </p:nvSpPr>
          <p:spPr bwMode="auto">
            <a:xfrm>
              <a:off x="6088063" y="3533775"/>
              <a:ext cx="488950" cy="396875"/>
            </a:xfrm>
            <a:custGeom>
              <a:avLst/>
              <a:gdLst>
                <a:gd name="T0" fmla="*/ 294 w 308"/>
                <a:gd name="T1" fmla="*/ 168 h 250"/>
                <a:gd name="T2" fmla="*/ 294 w 308"/>
                <a:gd name="T3" fmla="*/ 168 h 250"/>
                <a:gd name="T4" fmla="*/ 286 w 308"/>
                <a:gd name="T5" fmla="*/ 156 h 250"/>
                <a:gd name="T6" fmla="*/ 278 w 308"/>
                <a:gd name="T7" fmla="*/ 144 h 250"/>
                <a:gd name="T8" fmla="*/ 268 w 308"/>
                <a:gd name="T9" fmla="*/ 136 h 250"/>
                <a:gd name="T10" fmla="*/ 258 w 308"/>
                <a:gd name="T11" fmla="*/ 130 h 250"/>
                <a:gd name="T12" fmla="*/ 48 w 308"/>
                <a:gd name="T13" fmla="*/ 4 h 250"/>
                <a:gd name="T14" fmla="*/ 48 w 308"/>
                <a:gd name="T15" fmla="*/ 4 h 250"/>
                <a:gd name="T16" fmla="*/ 40 w 308"/>
                <a:gd name="T17" fmla="*/ 0 h 250"/>
                <a:gd name="T18" fmla="*/ 30 w 308"/>
                <a:gd name="T19" fmla="*/ 0 h 250"/>
                <a:gd name="T20" fmla="*/ 22 w 308"/>
                <a:gd name="T21" fmla="*/ 0 h 250"/>
                <a:gd name="T22" fmla="*/ 14 w 308"/>
                <a:gd name="T23" fmla="*/ 2 h 250"/>
                <a:gd name="T24" fmla="*/ 14 w 308"/>
                <a:gd name="T25" fmla="*/ 2 h 250"/>
                <a:gd name="T26" fmla="*/ 8 w 308"/>
                <a:gd name="T27" fmla="*/ 8 h 250"/>
                <a:gd name="T28" fmla="*/ 4 w 308"/>
                <a:gd name="T29" fmla="*/ 16 h 250"/>
                <a:gd name="T30" fmla="*/ 0 w 308"/>
                <a:gd name="T31" fmla="*/ 24 h 250"/>
                <a:gd name="T32" fmla="*/ 0 w 308"/>
                <a:gd name="T33" fmla="*/ 34 h 250"/>
                <a:gd name="T34" fmla="*/ 0 w 308"/>
                <a:gd name="T35" fmla="*/ 46 h 250"/>
                <a:gd name="T36" fmla="*/ 4 w 308"/>
                <a:gd name="T37" fmla="*/ 58 h 250"/>
                <a:gd name="T38" fmla="*/ 8 w 308"/>
                <a:gd name="T39" fmla="*/ 70 h 250"/>
                <a:gd name="T40" fmla="*/ 14 w 308"/>
                <a:gd name="T41" fmla="*/ 82 h 250"/>
                <a:gd name="T42" fmla="*/ 14 w 308"/>
                <a:gd name="T43" fmla="*/ 82 h 250"/>
                <a:gd name="T44" fmla="*/ 22 w 308"/>
                <a:gd name="T45" fmla="*/ 94 h 250"/>
                <a:gd name="T46" fmla="*/ 30 w 308"/>
                <a:gd name="T47" fmla="*/ 104 h 250"/>
                <a:gd name="T48" fmla="*/ 38 w 308"/>
                <a:gd name="T49" fmla="*/ 112 h 250"/>
                <a:gd name="T50" fmla="*/ 48 w 308"/>
                <a:gd name="T51" fmla="*/ 118 h 250"/>
                <a:gd name="T52" fmla="*/ 258 w 308"/>
                <a:gd name="T53" fmla="*/ 244 h 250"/>
                <a:gd name="T54" fmla="*/ 258 w 308"/>
                <a:gd name="T55" fmla="*/ 244 h 250"/>
                <a:gd name="T56" fmla="*/ 268 w 308"/>
                <a:gd name="T57" fmla="*/ 248 h 250"/>
                <a:gd name="T58" fmla="*/ 278 w 308"/>
                <a:gd name="T59" fmla="*/ 250 h 250"/>
                <a:gd name="T60" fmla="*/ 286 w 308"/>
                <a:gd name="T61" fmla="*/ 250 h 250"/>
                <a:gd name="T62" fmla="*/ 294 w 308"/>
                <a:gd name="T63" fmla="*/ 246 h 250"/>
                <a:gd name="T64" fmla="*/ 294 w 308"/>
                <a:gd name="T65" fmla="*/ 246 h 250"/>
                <a:gd name="T66" fmla="*/ 300 w 308"/>
                <a:gd name="T67" fmla="*/ 242 h 250"/>
                <a:gd name="T68" fmla="*/ 304 w 308"/>
                <a:gd name="T69" fmla="*/ 234 h 250"/>
                <a:gd name="T70" fmla="*/ 308 w 308"/>
                <a:gd name="T71" fmla="*/ 226 h 250"/>
                <a:gd name="T72" fmla="*/ 308 w 308"/>
                <a:gd name="T73" fmla="*/ 216 h 250"/>
                <a:gd name="T74" fmla="*/ 308 w 308"/>
                <a:gd name="T75" fmla="*/ 204 h 250"/>
                <a:gd name="T76" fmla="*/ 306 w 308"/>
                <a:gd name="T77" fmla="*/ 192 h 250"/>
                <a:gd name="T78" fmla="*/ 302 w 308"/>
                <a:gd name="T79" fmla="*/ 180 h 250"/>
                <a:gd name="T80" fmla="*/ 294 w 308"/>
                <a:gd name="T81" fmla="*/ 16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250">
                  <a:moveTo>
                    <a:pt x="294" y="168"/>
                  </a:moveTo>
                  <a:lnTo>
                    <a:pt x="294" y="168"/>
                  </a:lnTo>
                  <a:lnTo>
                    <a:pt x="286" y="156"/>
                  </a:lnTo>
                  <a:lnTo>
                    <a:pt x="278" y="144"/>
                  </a:lnTo>
                  <a:lnTo>
                    <a:pt x="268" y="136"/>
                  </a:lnTo>
                  <a:lnTo>
                    <a:pt x="258" y="130"/>
                  </a:lnTo>
                  <a:lnTo>
                    <a:pt x="48" y="4"/>
                  </a:lnTo>
                  <a:lnTo>
                    <a:pt x="48" y="4"/>
                  </a:lnTo>
                  <a:lnTo>
                    <a:pt x="40" y="0"/>
                  </a:lnTo>
                  <a:lnTo>
                    <a:pt x="30" y="0"/>
                  </a:lnTo>
                  <a:lnTo>
                    <a:pt x="22" y="0"/>
                  </a:lnTo>
                  <a:lnTo>
                    <a:pt x="14" y="2"/>
                  </a:lnTo>
                  <a:lnTo>
                    <a:pt x="14" y="2"/>
                  </a:lnTo>
                  <a:lnTo>
                    <a:pt x="8" y="8"/>
                  </a:lnTo>
                  <a:lnTo>
                    <a:pt x="4" y="16"/>
                  </a:lnTo>
                  <a:lnTo>
                    <a:pt x="0" y="24"/>
                  </a:lnTo>
                  <a:lnTo>
                    <a:pt x="0" y="34"/>
                  </a:lnTo>
                  <a:lnTo>
                    <a:pt x="0" y="46"/>
                  </a:lnTo>
                  <a:lnTo>
                    <a:pt x="4" y="58"/>
                  </a:lnTo>
                  <a:lnTo>
                    <a:pt x="8" y="70"/>
                  </a:lnTo>
                  <a:lnTo>
                    <a:pt x="14" y="82"/>
                  </a:lnTo>
                  <a:lnTo>
                    <a:pt x="14" y="82"/>
                  </a:lnTo>
                  <a:lnTo>
                    <a:pt x="22" y="94"/>
                  </a:lnTo>
                  <a:lnTo>
                    <a:pt x="30" y="104"/>
                  </a:lnTo>
                  <a:lnTo>
                    <a:pt x="38" y="112"/>
                  </a:lnTo>
                  <a:lnTo>
                    <a:pt x="48" y="118"/>
                  </a:lnTo>
                  <a:lnTo>
                    <a:pt x="258" y="244"/>
                  </a:lnTo>
                  <a:lnTo>
                    <a:pt x="258" y="244"/>
                  </a:lnTo>
                  <a:lnTo>
                    <a:pt x="268" y="248"/>
                  </a:lnTo>
                  <a:lnTo>
                    <a:pt x="278" y="250"/>
                  </a:lnTo>
                  <a:lnTo>
                    <a:pt x="286" y="250"/>
                  </a:lnTo>
                  <a:lnTo>
                    <a:pt x="294" y="246"/>
                  </a:lnTo>
                  <a:lnTo>
                    <a:pt x="294" y="246"/>
                  </a:lnTo>
                  <a:lnTo>
                    <a:pt x="300" y="242"/>
                  </a:lnTo>
                  <a:lnTo>
                    <a:pt x="304" y="234"/>
                  </a:lnTo>
                  <a:lnTo>
                    <a:pt x="308" y="226"/>
                  </a:lnTo>
                  <a:lnTo>
                    <a:pt x="308" y="216"/>
                  </a:lnTo>
                  <a:lnTo>
                    <a:pt x="308" y="204"/>
                  </a:lnTo>
                  <a:lnTo>
                    <a:pt x="306" y="192"/>
                  </a:lnTo>
                  <a:lnTo>
                    <a:pt x="302" y="180"/>
                  </a:lnTo>
                  <a:lnTo>
                    <a:pt x="294" y="1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1699">
              <a:extLst>
                <a:ext uri="{FF2B5EF4-FFF2-40B4-BE49-F238E27FC236}">
                  <a16:creationId xmlns:a16="http://schemas.microsoft.com/office/drawing/2014/main" id="{CFAA994C-4BC4-BD18-E9ED-A7524CA55168}"/>
                </a:ext>
              </a:extLst>
            </p:cNvPr>
            <p:cNvSpPr>
              <a:spLocks/>
            </p:cNvSpPr>
            <p:nvPr/>
          </p:nvSpPr>
          <p:spPr bwMode="auto">
            <a:xfrm>
              <a:off x="6103938" y="3552825"/>
              <a:ext cx="460375" cy="358775"/>
            </a:xfrm>
            <a:custGeom>
              <a:avLst/>
              <a:gdLst>
                <a:gd name="T0" fmla="*/ 276 w 290"/>
                <a:gd name="T1" fmla="*/ 224 h 226"/>
                <a:gd name="T2" fmla="*/ 276 w 290"/>
                <a:gd name="T3" fmla="*/ 224 h 226"/>
                <a:gd name="T4" fmla="*/ 270 w 290"/>
                <a:gd name="T5" fmla="*/ 226 h 226"/>
                <a:gd name="T6" fmla="*/ 264 w 290"/>
                <a:gd name="T7" fmla="*/ 226 h 226"/>
                <a:gd name="T8" fmla="*/ 256 w 290"/>
                <a:gd name="T9" fmla="*/ 224 h 226"/>
                <a:gd name="T10" fmla="*/ 248 w 290"/>
                <a:gd name="T11" fmla="*/ 220 h 226"/>
                <a:gd name="T12" fmla="*/ 38 w 290"/>
                <a:gd name="T13" fmla="*/ 94 h 226"/>
                <a:gd name="T14" fmla="*/ 38 w 290"/>
                <a:gd name="T15" fmla="*/ 94 h 226"/>
                <a:gd name="T16" fmla="*/ 30 w 290"/>
                <a:gd name="T17" fmla="*/ 90 h 226"/>
                <a:gd name="T18" fmla="*/ 24 w 290"/>
                <a:gd name="T19" fmla="*/ 84 h 226"/>
                <a:gd name="T20" fmla="*/ 16 w 290"/>
                <a:gd name="T21" fmla="*/ 76 h 226"/>
                <a:gd name="T22" fmla="*/ 10 w 290"/>
                <a:gd name="T23" fmla="*/ 66 h 226"/>
                <a:gd name="T24" fmla="*/ 10 w 290"/>
                <a:gd name="T25" fmla="*/ 66 h 226"/>
                <a:gd name="T26" fmla="*/ 6 w 290"/>
                <a:gd name="T27" fmla="*/ 56 h 226"/>
                <a:gd name="T28" fmla="*/ 2 w 290"/>
                <a:gd name="T29" fmla="*/ 46 h 226"/>
                <a:gd name="T30" fmla="*/ 0 w 290"/>
                <a:gd name="T31" fmla="*/ 36 h 226"/>
                <a:gd name="T32" fmla="*/ 0 w 290"/>
                <a:gd name="T33" fmla="*/ 28 h 226"/>
                <a:gd name="T34" fmla="*/ 0 w 290"/>
                <a:gd name="T35" fmla="*/ 20 h 226"/>
                <a:gd name="T36" fmla="*/ 2 w 290"/>
                <a:gd name="T37" fmla="*/ 12 h 226"/>
                <a:gd name="T38" fmla="*/ 6 w 290"/>
                <a:gd name="T39" fmla="*/ 6 h 226"/>
                <a:gd name="T40" fmla="*/ 12 w 290"/>
                <a:gd name="T41" fmla="*/ 2 h 226"/>
                <a:gd name="T42" fmla="*/ 12 w 290"/>
                <a:gd name="T43" fmla="*/ 2 h 226"/>
                <a:gd name="T44" fmla="*/ 18 w 290"/>
                <a:gd name="T45" fmla="*/ 0 h 226"/>
                <a:gd name="T46" fmla="*/ 24 w 290"/>
                <a:gd name="T47" fmla="*/ 0 h 226"/>
                <a:gd name="T48" fmla="*/ 32 w 290"/>
                <a:gd name="T49" fmla="*/ 0 h 226"/>
                <a:gd name="T50" fmla="*/ 38 w 290"/>
                <a:gd name="T51" fmla="*/ 4 h 226"/>
                <a:gd name="T52" fmla="*/ 248 w 290"/>
                <a:gd name="T53" fmla="*/ 130 h 226"/>
                <a:gd name="T54" fmla="*/ 248 w 290"/>
                <a:gd name="T55" fmla="*/ 130 h 226"/>
                <a:gd name="T56" fmla="*/ 256 w 290"/>
                <a:gd name="T57" fmla="*/ 134 h 226"/>
                <a:gd name="T58" fmla="*/ 264 w 290"/>
                <a:gd name="T59" fmla="*/ 142 h 226"/>
                <a:gd name="T60" fmla="*/ 272 w 290"/>
                <a:gd name="T61" fmla="*/ 150 h 226"/>
                <a:gd name="T62" fmla="*/ 278 w 290"/>
                <a:gd name="T63" fmla="*/ 160 h 226"/>
                <a:gd name="T64" fmla="*/ 278 w 290"/>
                <a:gd name="T65" fmla="*/ 160 h 226"/>
                <a:gd name="T66" fmla="*/ 282 w 290"/>
                <a:gd name="T67" fmla="*/ 170 h 226"/>
                <a:gd name="T68" fmla="*/ 286 w 290"/>
                <a:gd name="T69" fmla="*/ 178 h 226"/>
                <a:gd name="T70" fmla="*/ 288 w 290"/>
                <a:gd name="T71" fmla="*/ 188 h 226"/>
                <a:gd name="T72" fmla="*/ 290 w 290"/>
                <a:gd name="T73" fmla="*/ 198 h 226"/>
                <a:gd name="T74" fmla="*/ 288 w 290"/>
                <a:gd name="T75" fmla="*/ 206 h 226"/>
                <a:gd name="T76" fmla="*/ 286 w 290"/>
                <a:gd name="T77" fmla="*/ 214 h 226"/>
                <a:gd name="T78" fmla="*/ 282 w 290"/>
                <a:gd name="T79" fmla="*/ 218 h 226"/>
                <a:gd name="T80" fmla="*/ 276 w 290"/>
                <a:gd name="T81" fmla="*/ 22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 h="226">
                  <a:moveTo>
                    <a:pt x="276" y="224"/>
                  </a:moveTo>
                  <a:lnTo>
                    <a:pt x="276" y="224"/>
                  </a:lnTo>
                  <a:lnTo>
                    <a:pt x="270" y="226"/>
                  </a:lnTo>
                  <a:lnTo>
                    <a:pt x="264" y="226"/>
                  </a:lnTo>
                  <a:lnTo>
                    <a:pt x="256" y="224"/>
                  </a:lnTo>
                  <a:lnTo>
                    <a:pt x="248" y="220"/>
                  </a:lnTo>
                  <a:lnTo>
                    <a:pt x="38" y="94"/>
                  </a:lnTo>
                  <a:lnTo>
                    <a:pt x="38" y="94"/>
                  </a:lnTo>
                  <a:lnTo>
                    <a:pt x="30" y="90"/>
                  </a:lnTo>
                  <a:lnTo>
                    <a:pt x="24" y="84"/>
                  </a:lnTo>
                  <a:lnTo>
                    <a:pt x="16" y="76"/>
                  </a:lnTo>
                  <a:lnTo>
                    <a:pt x="10" y="66"/>
                  </a:lnTo>
                  <a:lnTo>
                    <a:pt x="10" y="66"/>
                  </a:lnTo>
                  <a:lnTo>
                    <a:pt x="6" y="56"/>
                  </a:lnTo>
                  <a:lnTo>
                    <a:pt x="2" y="46"/>
                  </a:lnTo>
                  <a:lnTo>
                    <a:pt x="0" y="36"/>
                  </a:lnTo>
                  <a:lnTo>
                    <a:pt x="0" y="28"/>
                  </a:lnTo>
                  <a:lnTo>
                    <a:pt x="0" y="20"/>
                  </a:lnTo>
                  <a:lnTo>
                    <a:pt x="2" y="12"/>
                  </a:lnTo>
                  <a:lnTo>
                    <a:pt x="6" y="6"/>
                  </a:lnTo>
                  <a:lnTo>
                    <a:pt x="12" y="2"/>
                  </a:lnTo>
                  <a:lnTo>
                    <a:pt x="12" y="2"/>
                  </a:lnTo>
                  <a:lnTo>
                    <a:pt x="18" y="0"/>
                  </a:lnTo>
                  <a:lnTo>
                    <a:pt x="24" y="0"/>
                  </a:lnTo>
                  <a:lnTo>
                    <a:pt x="32" y="0"/>
                  </a:lnTo>
                  <a:lnTo>
                    <a:pt x="38" y="4"/>
                  </a:lnTo>
                  <a:lnTo>
                    <a:pt x="248" y="130"/>
                  </a:lnTo>
                  <a:lnTo>
                    <a:pt x="248" y="130"/>
                  </a:lnTo>
                  <a:lnTo>
                    <a:pt x="256" y="134"/>
                  </a:lnTo>
                  <a:lnTo>
                    <a:pt x="264" y="142"/>
                  </a:lnTo>
                  <a:lnTo>
                    <a:pt x="272" y="150"/>
                  </a:lnTo>
                  <a:lnTo>
                    <a:pt x="278" y="160"/>
                  </a:lnTo>
                  <a:lnTo>
                    <a:pt x="278" y="160"/>
                  </a:lnTo>
                  <a:lnTo>
                    <a:pt x="282" y="170"/>
                  </a:lnTo>
                  <a:lnTo>
                    <a:pt x="286" y="178"/>
                  </a:lnTo>
                  <a:lnTo>
                    <a:pt x="288" y="188"/>
                  </a:lnTo>
                  <a:lnTo>
                    <a:pt x="290" y="198"/>
                  </a:lnTo>
                  <a:lnTo>
                    <a:pt x="288" y="206"/>
                  </a:lnTo>
                  <a:lnTo>
                    <a:pt x="286" y="214"/>
                  </a:lnTo>
                  <a:lnTo>
                    <a:pt x="282" y="218"/>
                  </a:lnTo>
                  <a:lnTo>
                    <a:pt x="276" y="2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0" name="Freeform 1700">
              <a:extLst>
                <a:ext uri="{FF2B5EF4-FFF2-40B4-BE49-F238E27FC236}">
                  <a16:creationId xmlns:a16="http://schemas.microsoft.com/office/drawing/2014/main" id="{0440E0AB-AAEE-F5AC-8587-80D9E58A09C5}"/>
                </a:ext>
              </a:extLst>
            </p:cNvPr>
            <p:cNvSpPr>
              <a:spLocks/>
            </p:cNvSpPr>
            <p:nvPr/>
          </p:nvSpPr>
          <p:spPr bwMode="auto">
            <a:xfrm>
              <a:off x="6208713" y="3495675"/>
              <a:ext cx="139700" cy="82550"/>
            </a:xfrm>
            <a:custGeom>
              <a:avLst/>
              <a:gdLst>
                <a:gd name="T0" fmla="*/ 6 w 88"/>
                <a:gd name="T1" fmla="*/ 52 h 52"/>
                <a:gd name="T2" fmla="*/ 88 w 88"/>
                <a:gd name="T3" fmla="*/ 4 h 52"/>
                <a:gd name="T4" fmla="*/ 82 w 88"/>
                <a:gd name="T5" fmla="*/ 0 h 52"/>
                <a:gd name="T6" fmla="*/ 0 w 88"/>
                <a:gd name="T7" fmla="*/ 48 h 52"/>
                <a:gd name="T8" fmla="*/ 6 w 88"/>
                <a:gd name="T9" fmla="*/ 52 h 52"/>
              </a:gdLst>
              <a:ahLst/>
              <a:cxnLst>
                <a:cxn ang="0">
                  <a:pos x="T0" y="T1"/>
                </a:cxn>
                <a:cxn ang="0">
                  <a:pos x="T2" y="T3"/>
                </a:cxn>
                <a:cxn ang="0">
                  <a:pos x="T4" y="T5"/>
                </a:cxn>
                <a:cxn ang="0">
                  <a:pos x="T6" y="T7"/>
                </a:cxn>
                <a:cxn ang="0">
                  <a:pos x="T8" y="T9"/>
                </a:cxn>
              </a:cxnLst>
              <a:rect l="0" t="0" r="r" b="b"/>
              <a:pathLst>
                <a:path w="88" h="52">
                  <a:moveTo>
                    <a:pt x="6" y="52"/>
                  </a:moveTo>
                  <a:lnTo>
                    <a:pt x="88" y="4"/>
                  </a:lnTo>
                  <a:lnTo>
                    <a:pt x="82" y="0"/>
                  </a:lnTo>
                  <a:lnTo>
                    <a:pt x="0" y="48"/>
                  </a:lnTo>
                  <a:lnTo>
                    <a:pt x="6" y="5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1701">
              <a:extLst>
                <a:ext uri="{FF2B5EF4-FFF2-40B4-BE49-F238E27FC236}">
                  <a16:creationId xmlns:a16="http://schemas.microsoft.com/office/drawing/2014/main" id="{1D6D6A2B-B375-8C06-3D72-DE90E2D5F4E9}"/>
                </a:ext>
              </a:extLst>
            </p:cNvPr>
            <p:cNvSpPr>
              <a:spLocks/>
            </p:cNvSpPr>
            <p:nvPr/>
          </p:nvSpPr>
          <p:spPr bwMode="auto">
            <a:xfrm>
              <a:off x="6208713" y="3495675"/>
              <a:ext cx="139700" cy="82550"/>
            </a:xfrm>
            <a:custGeom>
              <a:avLst/>
              <a:gdLst>
                <a:gd name="T0" fmla="*/ 6 w 88"/>
                <a:gd name="T1" fmla="*/ 52 h 52"/>
                <a:gd name="T2" fmla="*/ 88 w 88"/>
                <a:gd name="T3" fmla="*/ 4 h 52"/>
                <a:gd name="T4" fmla="*/ 82 w 88"/>
                <a:gd name="T5" fmla="*/ 0 h 52"/>
                <a:gd name="T6" fmla="*/ 0 w 88"/>
                <a:gd name="T7" fmla="*/ 48 h 52"/>
                <a:gd name="T8" fmla="*/ 6 w 88"/>
                <a:gd name="T9" fmla="*/ 52 h 52"/>
              </a:gdLst>
              <a:ahLst/>
              <a:cxnLst>
                <a:cxn ang="0">
                  <a:pos x="T0" y="T1"/>
                </a:cxn>
                <a:cxn ang="0">
                  <a:pos x="T2" y="T3"/>
                </a:cxn>
                <a:cxn ang="0">
                  <a:pos x="T4" y="T5"/>
                </a:cxn>
                <a:cxn ang="0">
                  <a:pos x="T6" y="T7"/>
                </a:cxn>
                <a:cxn ang="0">
                  <a:pos x="T8" y="T9"/>
                </a:cxn>
              </a:cxnLst>
              <a:rect l="0" t="0" r="r" b="b"/>
              <a:pathLst>
                <a:path w="88" h="52">
                  <a:moveTo>
                    <a:pt x="6" y="52"/>
                  </a:moveTo>
                  <a:lnTo>
                    <a:pt x="88" y="4"/>
                  </a:lnTo>
                  <a:lnTo>
                    <a:pt x="82" y="0"/>
                  </a:lnTo>
                  <a:lnTo>
                    <a:pt x="0" y="48"/>
                  </a:lnTo>
                  <a:lnTo>
                    <a:pt x="6"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1702">
              <a:extLst>
                <a:ext uri="{FF2B5EF4-FFF2-40B4-BE49-F238E27FC236}">
                  <a16:creationId xmlns:a16="http://schemas.microsoft.com/office/drawing/2014/main" id="{F28D8128-2C0A-5F1A-020E-9BFA5CD4E0C4}"/>
                </a:ext>
              </a:extLst>
            </p:cNvPr>
            <p:cNvSpPr>
              <a:spLocks/>
            </p:cNvSpPr>
            <p:nvPr/>
          </p:nvSpPr>
          <p:spPr bwMode="auto">
            <a:xfrm>
              <a:off x="6459538" y="3648075"/>
              <a:ext cx="146050" cy="82550"/>
            </a:xfrm>
            <a:custGeom>
              <a:avLst/>
              <a:gdLst>
                <a:gd name="T0" fmla="*/ 6 w 92"/>
                <a:gd name="T1" fmla="*/ 52 h 52"/>
                <a:gd name="T2" fmla="*/ 92 w 92"/>
                <a:gd name="T3" fmla="*/ 4 h 52"/>
                <a:gd name="T4" fmla="*/ 84 w 92"/>
                <a:gd name="T5" fmla="*/ 0 h 52"/>
                <a:gd name="T6" fmla="*/ 0 w 92"/>
                <a:gd name="T7" fmla="*/ 48 h 52"/>
                <a:gd name="T8" fmla="*/ 6 w 92"/>
                <a:gd name="T9" fmla="*/ 52 h 52"/>
              </a:gdLst>
              <a:ahLst/>
              <a:cxnLst>
                <a:cxn ang="0">
                  <a:pos x="T0" y="T1"/>
                </a:cxn>
                <a:cxn ang="0">
                  <a:pos x="T2" y="T3"/>
                </a:cxn>
                <a:cxn ang="0">
                  <a:pos x="T4" y="T5"/>
                </a:cxn>
                <a:cxn ang="0">
                  <a:pos x="T6" y="T7"/>
                </a:cxn>
                <a:cxn ang="0">
                  <a:pos x="T8" y="T9"/>
                </a:cxn>
              </a:cxnLst>
              <a:rect l="0" t="0" r="r" b="b"/>
              <a:pathLst>
                <a:path w="92" h="52">
                  <a:moveTo>
                    <a:pt x="6" y="52"/>
                  </a:moveTo>
                  <a:lnTo>
                    <a:pt x="92" y="4"/>
                  </a:lnTo>
                  <a:lnTo>
                    <a:pt x="84" y="0"/>
                  </a:lnTo>
                  <a:lnTo>
                    <a:pt x="0" y="48"/>
                  </a:lnTo>
                  <a:lnTo>
                    <a:pt x="6" y="5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3" name="Freeform 1703">
              <a:extLst>
                <a:ext uri="{FF2B5EF4-FFF2-40B4-BE49-F238E27FC236}">
                  <a16:creationId xmlns:a16="http://schemas.microsoft.com/office/drawing/2014/main" id="{9364BBB4-7378-A778-5954-EC1A2D9B0C28}"/>
                </a:ext>
              </a:extLst>
            </p:cNvPr>
            <p:cNvSpPr>
              <a:spLocks/>
            </p:cNvSpPr>
            <p:nvPr/>
          </p:nvSpPr>
          <p:spPr bwMode="auto">
            <a:xfrm>
              <a:off x="6459538" y="3648075"/>
              <a:ext cx="146050" cy="82550"/>
            </a:xfrm>
            <a:custGeom>
              <a:avLst/>
              <a:gdLst>
                <a:gd name="T0" fmla="*/ 6 w 92"/>
                <a:gd name="T1" fmla="*/ 52 h 52"/>
                <a:gd name="T2" fmla="*/ 92 w 92"/>
                <a:gd name="T3" fmla="*/ 4 h 52"/>
                <a:gd name="T4" fmla="*/ 84 w 92"/>
                <a:gd name="T5" fmla="*/ 0 h 52"/>
                <a:gd name="T6" fmla="*/ 0 w 92"/>
                <a:gd name="T7" fmla="*/ 48 h 52"/>
                <a:gd name="T8" fmla="*/ 6 w 92"/>
                <a:gd name="T9" fmla="*/ 52 h 52"/>
              </a:gdLst>
              <a:ahLst/>
              <a:cxnLst>
                <a:cxn ang="0">
                  <a:pos x="T0" y="T1"/>
                </a:cxn>
                <a:cxn ang="0">
                  <a:pos x="T2" y="T3"/>
                </a:cxn>
                <a:cxn ang="0">
                  <a:pos x="T4" y="T5"/>
                </a:cxn>
                <a:cxn ang="0">
                  <a:pos x="T6" y="T7"/>
                </a:cxn>
                <a:cxn ang="0">
                  <a:pos x="T8" y="T9"/>
                </a:cxn>
              </a:cxnLst>
              <a:rect l="0" t="0" r="r" b="b"/>
              <a:pathLst>
                <a:path w="92" h="52">
                  <a:moveTo>
                    <a:pt x="6" y="52"/>
                  </a:moveTo>
                  <a:lnTo>
                    <a:pt x="92" y="4"/>
                  </a:lnTo>
                  <a:lnTo>
                    <a:pt x="84" y="0"/>
                  </a:lnTo>
                  <a:lnTo>
                    <a:pt x="0" y="48"/>
                  </a:lnTo>
                  <a:lnTo>
                    <a:pt x="6"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Freeform 1704">
              <a:extLst>
                <a:ext uri="{FF2B5EF4-FFF2-40B4-BE49-F238E27FC236}">
                  <a16:creationId xmlns:a16="http://schemas.microsoft.com/office/drawing/2014/main" id="{8A0EE516-3B1E-1B69-AAC3-448D593DBB25}"/>
                </a:ext>
              </a:extLst>
            </p:cNvPr>
            <p:cNvSpPr>
              <a:spLocks/>
            </p:cNvSpPr>
            <p:nvPr/>
          </p:nvSpPr>
          <p:spPr bwMode="auto">
            <a:xfrm>
              <a:off x="6151563" y="3463925"/>
              <a:ext cx="146050" cy="85725"/>
            </a:xfrm>
            <a:custGeom>
              <a:avLst/>
              <a:gdLst>
                <a:gd name="T0" fmla="*/ 92 w 92"/>
                <a:gd name="T1" fmla="*/ 4 h 54"/>
                <a:gd name="T2" fmla="*/ 88 w 92"/>
                <a:gd name="T3" fmla="*/ 2 h 54"/>
                <a:gd name="T4" fmla="*/ 88 w 92"/>
                <a:gd name="T5" fmla="*/ 2 h 54"/>
                <a:gd name="T6" fmla="*/ 84 w 92"/>
                <a:gd name="T7" fmla="*/ 0 h 54"/>
                <a:gd name="T8" fmla="*/ 0 w 92"/>
                <a:gd name="T9" fmla="*/ 50 h 54"/>
                <a:gd name="T10" fmla="*/ 2 w 92"/>
                <a:gd name="T11" fmla="*/ 52 h 54"/>
                <a:gd name="T12" fmla="*/ 4 w 92"/>
                <a:gd name="T13" fmla="*/ 52 h 54"/>
                <a:gd name="T14" fmla="*/ 8 w 92"/>
                <a:gd name="T15" fmla="*/ 54 h 54"/>
                <a:gd name="T16" fmla="*/ 92 w 92"/>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4">
                  <a:moveTo>
                    <a:pt x="92" y="4"/>
                  </a:moveTo>
                  <a:lnTo>
                    <a:pt x="88" y="2"/>
                  </a:lnTo>
                  <a:lnTo>
                    <a:pt x="88" y="2"/>
                  </a:lnTo>
                  <a:lnTo>
                    <a:pt x="84" y="0"/>
                  </a:lnTo>
                  <a:lnTo>
                    <a:pt x="0" y="50"/>
                  </a:lnTo>
                  <a:lnTo>
                    <a:pt x="2" y="52"/>
                  </a:lnTo>
                  <a:lnTo>
                    <a:pt x="4" y="52"/>
                  </a:lnTo>
                  <a:lnTo>
                    <a:pt x="8"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5" name="Freeform 1705">
              <a:extLst>
                <a:ext uri="{FF2B5EF4-FFF2-40B4-BE49-F238E27FC236}">
                  <a16:creationId xmlns:a16="http://schemas.microsoft.com/office/drawing/2014/main" id="{A9A12F1A-4A75-6E5A-7FEE-E48A1011519D}"/>
                </a:ext>
              </a:extLst>
            </p:cNvPr>
            <p:cNvSpPr>
              <a:spLocks/>
            </p:cNvSpPr>
            <p:nvPr/>
          </p:nvSpPr>
          <p:spPr bwMode="auto">
            <a:xfrm>
              <a:off x="6151563" y="3463925"/>
              <a:ext cx="146050" cy="85725"/>
            </a:xfrm>
            <a:custGeom>
              <a:avLst/>
              <a:gdLst>
                <a:gd name="T0" fmla="*/ 92 w 92"/>
                <a:gd name="T1" fmla="*/ 4 h 54"/>
                <a:gd name="T2" fmla="*/ 88 w 92"/>
                <a:gd name="T3" fmla="*/ 2 h 54"/>
                <a:gd name="T4" fmla="*/ 88 w 92"/>
                <a:gd name="T5" fmla="*/ 2 h 54"/>
                <a:gd name="T6" fmla="*/ 84 w 92"/>
                <a:gd name="T7" fmla="*/ 0 h 54"/>
                <a:gd name="T8" fmla="*/ 0 w 92"/>
                <a:gd name="T9" fmla="*/ 50 h 54"/>
                <a:gd name="T10" fmla="*/ 2 w 92"/>
                <a:gd name="T11" fmla="*/ 52 h 54"/>
                <a:gd name="T12" fmla="*/ 4 w 92"/>
                <a:gd name="T13" fmla="*/ 52 h 54"/>
                <a:gd name="T14" fmla="*/ 8 w 92"/>
                <a:gd name="T15" fmla="*/ 54 h 54"/>
                <a:gd name="T16" fmla="*/ 92 w 92"/>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4">
                  <a:moveTo>
                    <a:pt x="92" y="4"/>
                  </a:moveTo>
                  <a:lnTo>
                    <a:pt x="88" y="2"/>
                  </a:lnTo>
                  <a:lnTo>
                    <a:pt x="88" y="2"/>
                  </a:lnTo>
                  <a:lnTo>
                    <a:pt x="84" y="0"/>
                  </a:lnTo>
                  <a:lnTo>
                    <a:pt x="0" y="50"/>
                  </a:lnTo>
                  <a:lnTo>
                    <a:pt x="2" y="52"/>
                  </a:lnTo>
                  <a:lnTo>
                    <a:pt x="4" y="52"/>
                  </a:lnTo>
                  <a:lnTo>
                    <a:pt x="8"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6" name="Freeform 1706">
              <a:extLst>
                <a:ext uri="{FF2B5EF4-FFF2-40B4-BE49-F238E27FC236}">
                  <a16:creationId xmlns:a16="http://schemas.microsoft.com/office/drawing/2014/main" id="{9BD4DEB1-5DF9-CE5A-A0F5-F44AF75EA9F0}"/>
                </a:ext>
              </a:extLst>
            </p:cNvPr>
            <p:cNvSpPr>
              <a:spLocks/>
            </p:cNvSpPr>
            <p:nvPr/>
          </p:nvSpPr>
          <p:spPr bwMode="auto">
            <a:xfrm>
              <a:off x="6510338" y="3679825"/>
              <a:ext cx="142875" cy="85725"/>
            </a:xfrm>
            <a:custGeom>
              <a:avLst/>
              <a:gdLst>
                <a:gd name="T0" fmla="*/ 90 w 90"/>
                <a:gd name="T1" fmla="*/ 4 h 54"/>
                <a:gd name="T2" fmla="*/ 90 w 90"/>
                <a:gd name="T3" fmla="*/ 4 h 54"/>
                <a:gd name="T4" fmla="*/ 84 w 90"/>
                <a:gd name="T5" fmla="*/ 0 h 54"/>
                <a:gd name="T6" fmla="*/ 0 w 90"/>
                <a:gd name="T7" fmla="*/ 50 h 54"/>
                <a:gd name="T8" fmla="*/ 4 w 90"/>
                <a:gd name="T9" fmla="*/ 52 h 54"/>
                <a:gd name="T10" fmla="*/ 6 w 90"/>
                <a:gd name="T11" fmla="*/ 52 h 54"/>
                <a:gd name="T12" fmla="*/ 6 w 90"/>
                <a:gd name="T13" fmla="*/ 54 h 54"/>
                <a:gd name="T14" fmla="*/ 90 w 90"/>
                <a:gd name="T15" fmla="*/ 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4">
                  <a:moveTo>
                    <a:pt x="90" y="4"/>
                  </a:moveTo>
                  <a:lnTo>
                    <a:pt x="90" y="4"/>
                  </a:lnTo>
                  <a:lnTo>
                    <a:pt x="84" y="0"/>
                  </a:lnTo>
                  <a:lnTo>
                    <a:pt x="0" y="50"/>
                  </a:lnTo>
                  <a:lnTo>
                    <a:pt x="4" y="52"/>
                  </a:lnTo>
                  <a:lnTo>
                    <a:pt x="6" y="52"/>
                  </a:lnTo>
                  <a:lnTo>
                    <a:pt x="6" y="54"/>
                  </a:lnTo>
                  <a:lnTo>
                    <a:pt x="90"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7" name="Freeform 1707">
              <a:extLst>
                <a:ext uri="{FF2B5EF4-FFF2-40B4-BE49-F238E27FC236}">
                  <a16:creationId xmlns:a16="http://schemas.microsoft.com/office/drawing/2014/main" id="{03347B48-6206-9F13-C9B0-943A9FC5AF57}"/>
                </a:ext>
              </a:extLst>
            </p:cNvPr>
            <p:cNvSpPr>
              <a:spLocks/>
            </p:cNvSpPr>
            <p:nvPr/>
          </p:nvSpPr>
          <p:spPr bwMode="auto">
            <a:xfrm>
              <a:off x="6303963" y="3556000"/>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8" name="Freeform 1708">
              <a:extLst>
                <a:ext uri="{FF2B5EF4-FFF2-40B4-BE49-F238E27FC236}">
                  <a16:creationId xmlns:a16="http://schemas.microsoft.com/office/drawing/2014/main" id="{8464D6CC-9535-D5D5-23C9-9AE18E18963D}"/>
                </a:ext>
              </a:extLst>
            </p:cNvPr>
            <p:cNvSpPr>
              <a:spLocks/>
            </p:cNvSpPr>
            <p:nvPr/>
          </p:nvSpPr>
          <p:spPr bwMode="auto">
            <a:xfrm>
              <a:off x="6303963" y="3556000"/>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9" name="Freeform 1709">
              <a:extLst>
                <a:ext uri="{FF2B5EF4-FFF2-40B4-BE49-F238E27FC236}">
                  <a16:creationId xmlns:a16="http://schemas.microsoft.com/office/drawing/2014/main" id="{96942108-1B11-5F72-71A4-31253FB4DC14}"/>
                </a:ext>
              </a:extLst>
            </p:cNvPr>
            <p:cNvSpPr>
              <a:spLocks/>
            </p:cNvSpPr>
            <p:nvPr/>
          </p:nvSpPr>
          <p:spPr bwMode="auto">
            <a:xfrm>
              <a:off x="6253163" y="3524250"/>
              <a:ext cx="146050" cy="85725"/>
            </a:xfrm>
            <a:custGeom>
              <a:avLst/>
              <a:gdLst>
                <a:gd name="T0" fmla="*/ 92 w 92"/>
                <a:gd name="T1" fmla="*/ 4 h 54"/>
                <a:gd name="T2" fmla="*/ 86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6"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0" name="Freeform 1710">
              <a:extLst>
                <a:ext uri="{FF2B5EF4-FFF2-40B4-BE49-F238E27FC236}">
                  <a16:creationId xmlns:a16="http://schemas.microsoft.com/office/drawing/2014/main" id="{F3265C34-43A5-7945-00C6-14A1B6E9361A}"/>
                </a:ext>
              </a:extLst>
            </p:cNvPr>
            <p:cNvSpPr>
              <a:spLocks/>
            </p:cNvSpPr>
            <p:nvPr/>
          </p:nvSpPr>
          <p:spPr bwMode="auto">
            <a:xfrm>
              <a:off x="6253163" y="3524250"/>
              <a:ext cx="146050" cy="85725"/>
            </a:xfrm>
            <a:custGeom>
              <a:avLst/>
              <a:gdLst>
                <a:gd name="T0" fmla="*/ 92 w 92"/>
                <a:gd name="T1" fmla="*/ 4 h 54"/>
                <a:gd name="T2" fmla="*/ 86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6"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1" name="Freeform 1711">
              <a:extLst>
                <a:ext uri="{FF2B5EF4-FFF2-40B4-BE49-F238E27FC236}">
                  <a16:creationId xmlns:a16="http://schemas.microsoft.com/office/drawing/2014/main" id="{8DF0D448-A75D-DE2F-7A9D-F237AB83B10B}"/>
                </a:ext>
              </a:extLst>
            </p:cNvPr>
            <p:cNvSpPr>
              <a:spLocks/>
            </p:cNvSpPr>
            <p:nvPr/>
          </p:nvSpPr>
          <p:spPr bwMode="auto">
            <a:xfrm>
              <a:off x="6567488" y="3765550"/>
              <a:ext cx="133350" cy="88900"/>
            </a:xfrm>
            <a:custGeom>
              <a:avLst/>
              <a:gdLst>
                <a:gd name="T0" fmla="*/ 84 w 84"/>
                <a:gd name="T1" fmla="*/ 6 h 56"/>
                <a:gd name="T2" fmla="*/ 84 w 84"/>
                <a:gd name="T3" fmla="*/ 6 h 56"/>
                <a:gd name="T4" fmla="*/ 84 w 84"/>
                <a:gd name="T5" fmla="*/ 0 h 56"/>
                <a:gd name="T6" fmla="*/ 0 w 84"/>
                <a:gd name="T7" fmla="*/ 48 h 56"/>
                <a:gd name="T8" fmla="*/ 0 w 84"/>
                <a:gd name="T9" fmla="*/ 48 h 56"/>
                <a:gd name="T10" fmla="*/ 0 w 84"/>
                <a:gd name="T11" fmla="*/ 56 h 56"/>
                <a:gd name="T12" fmla="*/ 84 w 84"/>
                <a:gd name="T13" fmla="*/ 6 h 56"/>
              </a:gdLst>
              <a:ahLst/>
              <a:cxnLst>
                <a:cxn ang="0">
                  <a:pos x="T0" y="T1"/>
                </a:cxn>
                <a:cxn ang="0">
                  <a:pos x="T2" y="T3"/>
                </a:cxn>
                <a:cxn ang="0">
                  <a:pos x="T4" y="T5"/>
                </a:cxn>
                <a:cxn ang="0">
                  <a:pos x="T6" y="T7"/>
                </a:cxn>
                <a:cxn ang="0">
                  <a:pos x="T8" y="T9"/>
                </a:cxn>
                <a:cxn ang="0">
                  <a:pos x="T10" y="T11"/>
                </a:cxn>
                <a:cxn ang="0">
                  <a:pos x="T12" y="T13"/>
                </a:cxn>
              </a:cxnLst>
              <a:rect l="0" t="0" r="r" b="b"/>
              <a:pathLst>
                <a:path w="84" h="56">
                  <a:moveTo>
                    <a:pt x="84" y="6"/>
                  </a:moveTo>
                  <a:lnTo>
                    <a:pt x="84" y="6"/>
                  </a:lnTo>
                  <a:lnTo>
                    <a:pt x="84" y="0"/>
                  </a:lnTo>
                  <a:lnTo>
                    <a:pt x="0" y="48"/>
                  </a:lnTo>
                  <a:lnTo>
                    <a:pt x="0" y="48"/>
                  </a:lnTo>
                  <a:lnTo>
                    <a:pt x="0" y="56"/>
                  </a:lnTo>
                  <a:lnTo>
                    <a:pt x="84" y="6"/>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2" name="Freeform 1712">
              <a:extLst>
                <a:ext uri="{FF2B5EF4-FFF2-40B4-BE49-F238E27FC236}">
                  <a16:creationId xmlns:a16="http://schemas.microsoft.com/office/drawing/2014/main" id="{724D86E9-E70C-3326-4EC3-88260F4311D2}"/>
                </a:ext>
              </a:extLst>
            </p:cNvPr>
            <p:cNvSpPr>
              <a:spLocks/>
            </p:cNvSpPr>
            <p:nvPr/>
          </p:nvSpPr>
          <p:spPr bwMode="auto">
            <a:xfrm>
              <a:off x="6354763" y="3587750"/>
              <a:ext cx="146050" cy="82550"/>
            </a:xfrm>
            <a:custGeom>
              <a:avLst/>
              <a:gdLst>
                <a:gd name="T0" fmla="*/ 92 w 92"/>
                <a:gd name="T1" fmla="*/ 4 h 52"/>
                <a:gd name="T2" fmla="*/ 86 w 92"/>
                <a:gd name="T3" fmla="*/ 0 h 52"/>
                <a:gd name="T4" fmla="*/ 0 w 92"/>
                <a:gd name="T5" fmla="*/ 48 h 52"/>
                <a:gd name="T6" fmla="*/ 8 w 92"/>
                <a:gd name="T7" fmla="*/ 52 h 52"/>
                <a:gd name="T8" fmla="*/ 92 w 92"/>
                <a:gd name="T9" fmla="*/ 4 h 52"/>
              </a:gdLst>
              <a:ahLst/>
              <a:cxnLst>
                <a:cxn ang="0">
                  <a:pos x="T0" y="T1"/>
                </a:cxn>
                <a:cxn ang="0">
                  <a:pos x="T2" y="T3"/>
                </a:cxn>
                <a:cxn ang="0">
                  <a:pos x="T4" y="T5"/>
                </a:cxn>
                <a:cxn ang="0">
                  <a:pos x="T6" y="T7"/>
                </a:cxn>
                <a:cxn ang="0">
                  <a:pos x="T8" y="T9"/>
                </a:cxn>
              </a:cxnLst>
              <a:rect l="0" t="0" r="r" b="b"/>
              <a:pathLst>
                <a:path w="92" h="52">
                  <a:moveTo>
                    <a:pt x="92" y="4"/>
                  </a:moveTo>
                  <a:lnTo>
                    <a:pt x="86" y="0"/>
                  </a:lnTo>
                  <a:lnTo>
                    <a:pt x="0" y="48"/>
                  </a:lnTo>
                  <a:lnTo>
                    <a:pt x="8" y="52"/>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3" name="Freeform 1713">
              <a:extLst>
                <a:ext uri="{FF2B5EF4-FFF2-40B4-BE49-F238E27FC236}">
                  <a16:creationId xmlns:a16="http://schemas.microsoft.com/office/drawing/2014/main" id="{2BC30372-9141-0CB7-23CB-671B3588CF0D}"/>
                </a:ext>
              </a:extLst>
            </p:cNvPr>
            <p:cNvSpPr>
              <a:spLocks/>
            </p:cNvSpPr>
            <p:nvPr/>
          </p:nvSpPr>
          <p:spPr bwMode="auto">
            <a:xfrm>
              <a:off x="6354763" y="3587750"/>
              <a:ext cx="146050" cy="82550"/>
            </a:xfrm>
            <a:custGeom>
              <a:avLst/>
              <a:gdLst>
                <a:gd name="T0" fmla="*/ 92 w 92"/>
                <a:gd name="T1" fmla="*/ 4 h 52"/>
                <a:gd name="T2" fmla="*/ 86 w 92"/>
                <a:gd name="T3" fmla="*/ 0 h 52"/>
                <a:gd name="T4" fmla="*/ 0 w 92"/>
                <a:gd name="T5" fmla="*/ 48 h 52"/>
                <a:gd name="T6" fmla="*/ 8 w 92"/>
                <a:gd name="T7" fmla="*/ 52 h 52"/>
                <a:gd name="T8" fmla="*/ 92 w 92"/>
                <a:gd name="T9" fmla="*/ 4 h 52"/>
              </a:gdLst>
              <a:ahLst/>
              <a:cxnLst>
                <a:cxn ang="0">
                  <a:pos x="T0" y="T1"/>
                </a:cxn>
                <a:cxn ang="0">
                  <a:pos x="T2" y="T3"/>
                </a:cxn>
                <a:cxn ang="0">
                  <a:pos x="T4" y="T5"/>
                </a:cxn>
                <a:cxn ang="0">
                  <a:pos x="T6" y="T7"/>
                </a:cxn>
                <a:cxn ang="0">
                  <a:pos x="T8" y="T9"/>
                </a:cxn>
              </a:cxnLst>
              <a:rect l="0" t="0" r="r" b="b"/>
              <a:pathLst>
                <a:path w="92" h="52">
                  <a:moveTo>
                    <a:pt x="92" y="4"/>
                  </a:moveTo>
                  <a:lnTo>
                    <a:pt x="86" y="0"/>
                  </a:lnTo>
                  <a:lnTo>
                    <a:pt x="0" y="48"/>
                  </a:lnTo>
                  <a:lnTo>
                    <a:pt x="8" y="52"/>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1714">
              <a:extLst>
                <a:ext uri="{FF2B5EF4-FFF2-40B4-BE49-F238E27FC236}">
                  <a16:creationId xmlns:a16="http://schemas.microsoft.com/office/drawing/2014/main" id="{2C0D67C6-8687-3CB5-8BD6-38BD806081C0}"/>
                </a:ext>
              </a:extLst>
            </p:cNvPr>
            <p:cNvSpPr>
              <a:spLocks/>
            </p:cNvSpPr>
            <p:nvPr/>
          </p:nvSpPr>
          <p:spPr bwMode="auto">
            <a:xfrm>
              <a:off x="6561138" y="3810000"/>
              <a:ext cx="142875" cy="95250"/>
            </a:xfrm>
            <a:custGeom>
              <a:avLst/>
              <a:gdLst>
                <a:gd name="T0" fmla="*/ 88 w 90"/>
                <a:gd name="T1" fmla="*/ 8 h 60"/>
                <a:gd name="T2" fmla="*/ 88 w 90"/>
                <a:gd name="T3" fmla="*/ 8 h 60"/>
                <a:gd name="T4" fmla="*/ 90 w 90"/>
                <a:gd name="T5" fmla="*/ 0 h 60"/>
                <a:gd name="T6" fmla="*/ 2 w 90"/>
                <a:gd name="T7" fmla="*/ 52 h 60"/>
                <a:gd name="T8" fmla="*/ 0 w 90"/>
                <a:gd name="T9" fmla="*/ 58 h 60"/>
                <a:gd name="T10" fmla="*/ 2 w 90"/>
                <a:gd name="T11" fmla="*/ 60 h 60"/>
                <a:gd name="T12" fmla="*/ 88 w 90"/>
                <a:gd name="T13" fmla="*/ 8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88" y="8"/>
                  </a:moveTo>
                  <a:lnTo>
                    <a:pt x="88" y="8"/>
                  </a:lnTo>
                  <a:lnTo>
                    <a:pt x="90" y="0"/>
                  </a:lnTo>
                  <a:lnTo>
                    <a:pt x="2" y="52"/>
                  </a:lnTo>
                  <a:lnTo>
                    <a:pt x="0" y="58"/>
                  </a:lnTo>
                  <a:lnTo>
                    <a:pt x="2" y="60"/>
                  </a:lnTo>
                  <a:lnTo>
                    <a:pt x="88" y="8"/>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5" name="Freeform 1715">
              <a:extLst>
                <a:ext uri="{FF2B5EF4-FFF2-40B4-BE49-F238E27FC236}">
                  <a16:creationId xmlns:a16="http://schemas.microsoft.com/office/drawing/2014/main" id="{FBAB92C3-4855-A12D-35F9-6CABB83C1E21}"/>
                </a:ext>
              </a:extLst>
            </p:cNvPr>
            <p:cNvSpPr>
              <a:spLocks/>
            </p:cNvSpPr>
            <p:nvPr/>
          </p:nvSpPr>
          <p:spPr bwMode="auto">
            <a:xfrm>
              <a:off x="6545263" y="3717925"/>
              <a:ext cx="139700" cy="85725"/>
            </a:xfrm>
            <a:custGeom>
              <a:avLst/>
              <a:gdLst>
                <a:gd name="T0" fmla="*/ 2 w 88"/>
                <a:gd name="T1" fmla="*/ 50 h 54"/>
                <a:gd name="T2" fmla="*/ 6 w 88"/>
                <a:gd name="T3" fmla="*/ 54 h 54"/>
                <a:gd name="T4" fmla="*/ 88 w 88"/>
                <a:gd name="T5" fmla="*/ 6 h 54"/>
                <a:gd name="T6" fmla="*/ 86 w 88"/>
                <a:gd name="T7" fmla="*/ 4 h 54"/>
                <a:gd name="T8" fmla="*/ 86 w 88"/>
                <a:gd name="T9" fmla="*/ 4 h 54"/>
                <a:gd name="T10" fmla="*/ 84 w 88"/>
                <a:gd name="T11" fmla="*/ 0 h 54"/>
                <a:gd name="T12" fmla="*/ 0 w 88"/>
                <a:gd name="T13" fmla="*/ 50 h 54"/>
                <a:gd name="T14" fmla="*/ 2 w 88"/>
                <a:gd name="T15" fmla="*/ 5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54">
                  <a:moveTo>
                    <a:pt x="2" y="50"/>
                  </a:moveTo>
                  <a:lnTo>
                    <a:pt x="6" y="54"/>
                  </a:lnTo>
                  <a:lnTo>
                    <a:pt x="88" y="6"/>
                  </a:lnTo>
                  <a:lnTo>
                    <a:pt x="86" y="4"/>
                  </a:lnTo>
                  <a:lnTo>
                    <a:pt x="86" y="4"/>
                  </a:lnTo>
                  <a:lnTo>
                    <a:pt x="84" y="0"/>
                  </a:lnTo>
                  <a:lnTo>
                    <a:pt x="0" y="50"/>
                  </a:lnTo>
                  <a:lnTo>
                    <a:pt x="2" y="5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1716">
              <a:extLst>
                <a:ext uri="{FF2B5EF4-FFF2-40B4-BE49-F238E27FC236}">
                  <a16:creationId xmlns:a16="http://schemas.microsoft.com/office/drawing/2014/main" id="{7E76A34F-34F5-E048-2EC8-49C0027FEF57}"/>
                </a:ext>
              </a:extLst>
            </p:cNvPr>
            <p:cNvSpPr>
              <a:spLocks/>
            </p:cNvSpPr>
            <p:nvPr/>
          </p:nvSpPr>
          <p:spPr bwMode="auto">
            <a:xfrm>
              <a:off x="6405563" y="3616325"/>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7" name="Freeform 1717">
              <a:extLst>
                <a:ext uri="{FF2B5EF4-FFF2-40B4-BE49-F238E27FC236}">
                  <a16:creationId xmlns:a16="http://schemas.microsoft.com/office/drawing/2014/main" id="{F80BE4F1-ADE9-0052-A21B-43A3FED5AA43}"/>
                </a:ext>
              </a:extLst>
            </p:cNvPr>
            <p:cNvSpPr>
              <a:spLocks/>
            </p:cNvSpPr>
            <p:nvPr/>
          </p:nvSpPr>
          <p:spPr bwMode="auto">
            <a:xfrm>
              <a:off x="6405563" y="3616325"/>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8" name="Freeform 1718">
              <a:extLst>
                <a:ext uri="{FF2B5EF4-FFF2-40B4-BE49-F238E27FC236}">
                  <a16:creationId xmlns:a16="http://schemas.microsoft.com/office/drawing/2014/main" id="{1BB053FB-AD2C-B9C5-BAF7-EDE542908E75}"/>
                </a:ext>
              </a:extLst>
            </p:cNvPr>
            <p:cNvSpPr>
              <a:spLocks/>
            </p:cNvSpPr>
            <p:nvPr/>
          </p:nvSpPr>
          <p:spPr bwMode="auto">
            <a:xfrm>
              <a:off x="6192838" y="3536950"/>
              <a:ext cx="336550" cy="209550"/>
            </a:xfrm>
            <a:custGeom>
              <a:avLst/>
              <a:gdLst>
                <a:gd name="T0" fmla="*/ 212 w 212"/>
                <a:gd name="T1" fmla="*/ 88 h 132"/>
                <a:gd name="T2" fmla="*/ 66 w 212"/>
                <a:gd name="T3" fmla="*/ 0 h 132"/>
                <a:gd name="T4" fmla="*/ 66 w 212"/>
                <a:gd name="T5" fmla="*/ 0 h 132"/>
                <a:gd name="T6" fmla="*/ 48 w 212"/>
                <a:gd name="T7" fmla="*/ 2 h 132"/>
                <a:gd name="T8" fmla="*/ 26 w 212"/>
                <a:gd name="T9" fmla="*/ 8 h 132"/>
                <a:gd name="T10" fmla="*/ 0 w 212"/>
                <a:gd name="T11" fmla="*/ 18 h 132"/>
                <a:gd name="T12" fmla="*/ 188 w 212"/>
                <a:gd name="T13" fmla="*/ 132 h 132"/>
                <a:gd name="T14" fmla="*/ 188 w 212"/>
                <a:gd name="T15" fmla="*/ 132 h 132"/>
                <a:gd name="T16" fmla="*/ 196 w 212"/>
                <a:gd name="T17" fmla="*/ 122 h 132"/>
                <a:gd name="T18" fmla="*/ 202 w 212"/>
                <a:gd name="T19" fmla="*/ 114 h 132"/>
                <a:gd name="T20" fmla="*/ 210 w 212"/>
                <a:gd name="T21" fmla="*/ 100 h 132"/>
                <a:gd name="T22" fmla="*/ 212 w 212"/>
                <a:gd name="T23" fmla="*/ 90 h 132"/>
                <a:gd name="T24" fmla="*/ 212 w 212"/>
                <a:gd name="T2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32">
                  <a:moveTo>
                    <a:pt x="212" y="88"/>
                  </a:moveTo>
                  <a:lnTo>
                    <a:pt x="66" y="0"/>
                  </a:lnTo>
                  <a:lnTo>
                    <a:pt x="66" y="0"/>
                  </a:lnTo>
                  <a:lnTo>
                    <a:pt x="48" y="2"/>
                  </a:lnTo>
                  <a:lnTo>
                    <a:pt x="26" y="8"/>
                  </a:lnTo>
                  <a:lnTo>
                    <a:pt x="0" y="18"/>
                  </a:lnTo>
                  <a:lnTo>
                    <a:pt x="188" y="132"/>
                  </a:lnTo>
                  <a:lnTo>
                    <a:pt x="188" y="132"/>
                  </a:lnTo>
                  <a:lnTo>
                    <a:pt x="196" y="122"/>
                  </a:lnTo>
                  <a:lnTo>
                    <a:pt x="202" y="114"/>
                  </a:lnTo>
                  <a:lnTo>
                    <a:pt x="210" y="100"/>
                  </a:lnTo>
                  <a:lnTo>
                    <a:pt x="212" y="90"/>
                  </a:lnTo>
                  <a:lnTo>
                    <a:pt x="212" y="88"/>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9" name="Freeform 1719">
              <a:extLst>
                <a:ext uri="{FF2B5EF4-FFF2-40B4-BE49-F238E27FC236}">
                  <a16:creationId xmlns:a16="http://schemas.microsoft.com/office/drawing/2014/main" id="{84DBFDC7-6E20-8FC5-B1B6-3B9BA2420DB7}"/>
                </a:ext>
              </a:extLst>
            </p:cNvPr>
            <p:cNvSpPr>
              <a:spLocks/>
            </p:cNvSpPr>
            <p:nvPr/>
          </p:nvSpPr>
          <p:spPr bwMode="auto">
            <a:xfrm>
              <a:off x="6192838" y="3536950"/>
              <a:ext cx="336550" cy="209550"/>
            </a:xfrm>
            <a:custGeom>
              <a:avLst/>
              <a:gdLst>
                <a:gd name="T0" fmla="*/ 212 w 212"/>
                <a:gd name="T1" fmla="*/ 88 h 132"/>
                <a:gd name="T2" fmla="*/ 66 w 212"/>
                <a:gd name="T3" fmla="*/ 0 h 132"/>
                <a:gd name="T4" fmla="*/ 66 w 212"/>
                <a:gd name="T5" fmla="*/ 0 h 132"/>
                <a:gd name="T6" fmla="*/ 48 w 212"/>
                <a:gd name="T7" fmla="*/ 2 h 132"/>
                <a:gd name="T8" fmla="*/ 26 w 212"/>
                <a:gd name="T9" fmla="*/ 8 h 132"/>
                <a:gd name="T10" fmla="*/ 0 w 212"/>
                <a:gd name="T11" fmla="*/ 18 h 132"/>
                <a:gd name="T12" fmla="*/ 188 w 212"/>
                <a:gd name="T13" fmla="*/ 132 h 132"/>
                <a:gd name="T14" fmla="*/ 188 w 212"/>
                <a:gd name="T15" fmla="*/ 132 h 132"/>
                <a:gd name="T16" fmla="*/ 196 w 212"/>
                <a:gd name="T17" fmla="*/ 122 h 132"/>
                <a:gd name="T18" fmla="*/ 202 w 212"/>
                <a:gd name="T19" fmla="*/ 114 h 132"/>
                <a:gd name="T20" fmla="*/ 210 w 212"/>
                <a:gd name="T21" fmla="*/ 100 h 132"/>
                <a:gd name="T22" fmla="*/ 212 w 212"/>
                <a:gd name="T23" fmla="*/ 90 h 132"/>
                <a:gd name="T24" fmla="*/ 212 w 212"/>
                <a:gd name="T2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32">
                  <a:moveTo>
                    <a:pt x="212" y="88"/>
                  </a:moveTo>
                  <a:lnTo>
                    <a:pt x="66" y="0"/>
                  </a:lnTo>
                  <a:lnTo>
                    <a:pt x="66" y="0"/>
                  </a:lnTo>
                  <a:lnTo>
                    <a:pt x="48" y="2"/>
                  </a:lnTo>
                  <a:lnTo>
                    <a:pt x="26" y="8"/>
                  </a:lnTo>
                  <a:lnTo>
                    <a:pt x="0" y="18"/>
                  </a:lnTo>
                  <a:lnTo>
                    <a:pt x="188" y="132"/>
                  </a:lnTo>
                  <a:lnTo>
                    <a:pt x="188" y="132"/>
                  </a:lnTo>
                  <a:lnTo>
                    <a:pt x="196" y="122"/>
                  </a:lnTo>
                  <a:lnTo>
                    <a:pt x="202" y="114"/>
                  </a:lnTo>
                  <a:lnTo>
                    <a:pt x="210" y="100"/>
                  </a:lnTo>
                  <a:lnTo>
                    <a:pt x="212" y="90"/>
                  </a:lnTo>
                  <a:lnTo>
                    <a:pt x="212"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0" name="Freeform 1720">
              <a:extLst>
                <a:ext uri="{FF2B5EF4-FFF2-40B4-BE49-F238E27FC236}">
                  <a16:creationId xmlns:a16="http://schemas.microsoft.com/office/drawing/2014/main" id="{8DEEC4AD-9CFE-F0BA-7C7E-4667BA2BB74B}"/>
                </a:ext>
              </a:extLst>
            </p:cNvPr>
            <p:cNvSpPr>
              <a:spLocks/>
            </p:cNvSpPr>
            <p:nvPr/>
          </p:nvSpPr>
          <p:spPr bwMode="auto">
            <a:xfrm>
              <a:off x="6380163" y="3168650"/>
              <a:ext cx="193675" cy="177800"/>
            </a:xfrm>
            <a:custGeom>
              <a:avLst/>
              <a:gdLst>
                <a:gd name="T0" fmla="*/ 116 w 122"/>
                <a:gd name="T1" fmla="*/ 42 h 112"/>
                <a:gd name="T2" fmla="*/ 102 w 122"/>
                <a:gd name="T3" fmla="*/ 28 h 112"/>
                <a:gd name="T4" fmla="*/ 90 w 122"/>
                <a:gd name="T5" fmla="*/ 20 h 112"/>
                <a:gd name="T6" fmla="*/ 72 w 122"/>
                <a:gd name="T7" fmla="*/ 6 h 112"/>
                <a:gd name="T8" fmla="*/ 50 w 122"/>
                <a:gd name="T9" fmla="*/ 0 h 112"/>
                <a:gd name="T10" fmla="*/ 40 w 122"/>
                <a:gd name="T11" fmla="*/ 2 h 112"/>
                <a:gd name="T12" fmla="*/ 22 w 122"/>
                <a:gd name="T13" fmla="*/ 10 h 112"/>
                <a:gd name="T14" fmla="*/ 8 w 122"/>
                <a:gd name="T15" fmla="*/ 22 h 112"/>
                <a:gd name="T16" fmla="*/ 2 w 122"/>
                <a:gd name="T17" fmla="*/ 40 h 112"/>
                <a:gd name="T18" fmla="*/ 0 w 122"/>
                <a:gd name="T19" fmla="*/ 50 h 112"/>
                <a:gd name="T20" fmla="*/ 4 w 122"/>
                <a:gd name="T21" fmla="*/ 70 h 112"/>
                <a:gd name="T22" fmla="*/ 14 w 122"/>
                <a:gd name="T23" fmla="*/ 86 h 112"/>
                <a:gd name="T24" fmla="*/ 30 w 122"/>
                <a:gd name="T25" fmla="*/ 98 h 112"/>
                <a:gd name="T26" fmla="*/ 50 w 122"/>
                <a:gd name="T27" fmla="*/ 102 h 112"/>
                <a:gd name="T28" fmla="*/ 64 w 122"/>
                <a:gd name="T29" fmla="*/ 100 h 112"/>
                <a:gd name="T30" fmla="*/ 74 w 122"/>
                <a:gd name="T31" fmla="*/ 94 h 112"/>
                <a:gd name="T32" fmla="*/ 82 w 122"/>
                <a:gd name="T33" fmla="*/ 104 h 112"/>
                <a:gd name="T34" fmla="*/ 88 w 122"/>
                <a:gd name="T35" fmla="*/ 112 h 112"/>
                <a:gd name="T36" fmla="*/ 92 w 122"/>
                <a:gd name="T37" fmla="*/ 112 h 112"/>
                <a:gd name="T38" fmla="*/ 98 w 122"/>
                <a:gd name="T39" fmla="*/ 104 h 112"/>
                <a:gd name="T40" fmla="*/ 98 w 122"/>
                <a:gd name="T41" fmla="*/ 96 h 112"/>
                <a:gd name="T42" fmla="*/ 90 w 122"/>
                <a:gd name="T43" fmla="*/ 82 h 112"/>
                <a:gd name="T44" fmla="*/ 96 w 122"/>
                <a:gd name="T45" fmla="*/ 74 h 112"/>
                <a:gd name="T46" fmla="*/ 100 w 122"/>
                <a:gd name="T47" fmla="*/ 80 h 112"/>
                <a:gd name="T48" fmla="*/ 104 w 122"/>
                <a:gd name="T49" fmla="*/ 90 h 112"/>
                <a:gd name="T50" fmla="*/ 108 w 122"/>
                <a:gd name="T51" fmla="*/ 96 h 112"/>
                <a:gd name="T52" fmla="*/ 112 w 122"/>
                <a:gd name="T53" fmla="*/ 98 h 112"/>
                <a:gd name="T54" fmla="*/ 118 w 122"/>
                <a:gd name="T55" fmla="*/ 92 h 112"/>
                <a:gd name="T56" fmla="*/ 120 w 122"/>
                <a:gd name="T57" fmla="*/ 88 h 112"/>
                <a:gd name="T58" fmla="*/ 114 w 122"/>
                <a:gd name="T59" fmla="*/ 68 h 112"/>
                <a:gd name="T60" fmla="*/ 120 w 122"/>
                <a:gd name="T61" fmla="*/ 64 h 112"/>
                <a:gd name="T62" fmla="*/ 120 w 122"/>
                <a:gd name="T63"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12">
                  <a:moveTo>
                    <a:pt x="116" y="42"/>
                  </a:moveTo>
                  <a:lnTo>
                    <a:pt x="116" y="42"/>
                  </a:lnTo>
                  <a:lnTo>
                    <a:pt x="110" y="34"/>
                  </a:lnTo>
                  <a:lnTo>
                    <a:pt x="102" y="28"/>
                  </a:lnTo>
                  <a:lnTo>
                    <a:pt x="90" y="20"/>
                  </a:lnTo>
                  <a:lnTo>
                    <a:pt x="90" y="20"/>
                  </a:lnTo>
                  <a:lnTo>
                    <a:pt x="82" y="12"/>
                  </a:lnTo>
                  <a:lnTo>
                    <a:pt x="72" y="6"/>
                  </a:lnTo>
                  <a:lnTo>
                    <a:pt x="62" y="2"/>
                  </a:lnTo>
                  <a:lnTo>
                    <a:pt x="50" y="0"/>
                  </a:lnTo>
                  <a:lnTo>
                    <a:pt x="50" y="0"/>
                  </a:lnTo>
                  <a:lnTo>
                    <a:pt x="40" y="2"/>
                  </a:lnTo>
                  <a:lnTo>
                    <a:pt x="30" y="4"/>
                  </a:lnTo>
                  <a:lnTo>
                    <a:pt x="22" y="10"/>
                  </a:lnTo>
                  <a:lnTo>
                    <a:pt x="14" y="16"/>
                  </a:lnTo>
                  <a:lnTo>
                    <a:pt x="8" y="22"/>
                  </a:lnTo>
                  <a:lnTo>
                    <a:pt x="4" y="32"/>
                  </a:lnTo>
                  <a:lnTo>
                    <a:pt x="2" y="40"/>
                  </a:lnTo>
                  <a:lnTo>
                    <a:pt x="0" y="50"/>
                  </a:lnTo>
                  <a:lnTo>
                    <a:pt x="0" y="50"/>
                  </a:lnTo>
                  <a:lnTo>
                    <a:pt x="2" y="62"/>
                  </a:lnTo>
                  <a:lnTo>
                    <a:pt x="4" y="70"/>
                  </a:lnTo>
                  <a:lnTo>
                    <a:pt x="8" y="78"/>
                  </a:lnTo>
                  <a:lnTo>
                    <a:pt x="14" y="86"/>
                  </a:lnTo>
                  <a:lnTo>
                    <a:pt x="22" y="92"/>
                  </a:lnTo>
                  <a:lnTo>
                    <a:pt x="30" y="98"/>
                  </a:lnTo>
                  <a:lnTo>
                    <a:pt x="40" y="100"/>
                  </a:lnTo>
                  <a:lnTo>
                    <a:pt x="50" y="102"/>
                  </a:lnTo>
                  <a:lnTo>
                    <a:pt x="50" y="102"/>
                  </a:lnTo>
                  <a:lnTo>
                    <a:pt x="64" y="100"/>
                  </a:lnTo>
                  <a:lnTo>
                    <a:pt x="74" y="94"/>
                  </a:lnTo>
                  <a:lnTo>
                    <a:pt x="74" y="94"/>
                  </a:lnTo>
                  <a:lnTo>
                    <a:pt x="80" y="98"/>
                  </a:lnTo>
                  <a:lnTo>
                    <a:pt x="82" y="104"/>
                  </a:lnTo>
                  <a:lnTo>
                    <a:pt x="84" y="108"/>
                  </a:lnTo>
                  <a:lnTo>
                    <a:pt x="88" y="112"/>
                  </a:lnTo>
                  <a:lnTo>
                    <a:pt x="88" y="112"/>
                  </a:lnTo>
                  <a:lnTo>
                    <a:pt x="92" y="112"/>
                  </a:lnTo>
                  <a:lnTo>
                    <a:pt x="96" y="110"/>
                  </a:lnTo>
                  <a:lnTo>
                    <a:pt x="98" y="104"/>
                  </a:lnTo>
                  <a:lnTo>
                    <a:pt x="98" y="96"/>
                  </a:lnTo>
                  <a:lnTo>
                    <a:pt x="98" y="96"/>
                  </a:lnTo>
                  <a:lnTo>
                    <a:pt x="94" y="86"/>
                  </a:lnTo>
                  <a:lnTo>
                    <a:pt x="90" y="82"/>
                  </a:lnTo>
                  <a:lnTo>
                    <a:pt x="90" y="82"/>
                  </a:lnTo>
                  <a:lnTo>
                    <a:pt x="96" y="74"/>
                  </a:lnTo>
                  <a:lnTo>
                    <a:pt x="96" y="74"/>
                  </a:lnTo>
                  <a:lnTo>
                    <a:pt x="100" y="80"/>
                  </a:lnTo>
                  <a:lnTo>
                    <a:pt x="104" y="90"/>
                  </a:lnTo>
                  <a:lnTo>
                    <a:pt x="104" y="90"/>
                  </a:lnTo>
                  <a:lnTo>
                    <a:pt x="104" y="94"/>
                  </a:lnTo>
                  <a:lnTo>
                    <a:pt x="108" y="96"/>
                  </a:lnTo>
                  <a:lnTo>
                    <a:pt x="110" y="98"/>
                  </a:lnTo>
                  <a:lnTo>
                    <a:pt x="112" y="98"/>
                  </a:lnTo>
                  <a:lnTo>
                    <a:pt x="118" y="94"/>
                  </a:lnTo>
                  <a:lnTo>
                    <a:pt x="118" y="92"/>
                  </a:lnTo>
                  <a:lnTo>
                    <a:pt x="120" y="88"/>
                  </a:lnTo>
                  <a:lnTo>
                    <a:pt x="120" y="88"/>
                  </a:lnTo>
                  <a:lnTo>
                    <a:pt x="116" y="74"/>
                  </a:lnTo>
                  <a:lnTo>
                    <a:pt x="114" y="68"/>
                  </a:lnTo>
                  <a:lnTo>
                    <a:pt x="114" y="68"/>
                  </a:lnTo>
                  <a:lnTo>
                    <a:pt x="120" y="64"/>
                  </a:lnTo>
                  <a:lnTo>
                    <a:pt x="122" y="60"/>
                  </a:lnTo>
                  <a:lnTo>
                    <a:pt x="120" y="52"/>
                  </a:lnTo>
                  <a:lnTo>
                    <a:pt x="116" y="42"/>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1" name="Freeform 1721">
              <a:extLst>
                <a:ext uri="{FF2B5EF4-FFF2-40B4-BE49-F238E27FC236}">
                  <a16:creationId xmlns:a16="http://schemas.microsoft.com/office/drawing/2014/main" id="{362CE8DA-4738-D004-B303-FBD69DEDDC60}"/>
                </a:ext>
              </a:extLst>
            </p:cNvPr>
            <p:cNvSpPr>
              <a:spLocks/>
            </p:cNvSpPr>
            <p:nvPr/>
          </p:nvSpPr>
          <p:spPr bwMode="auto">
            <a:xfrm>
              <a:off x="6380163" y="3168650"/>
              <a:ext cx="193675" cy="177800"/>
            </a:xfrm>
            <a:custGeom>
              <a:avLst/>
              <a:gdLst>
                <a:gd name="T0" fmla="*/ 116 w 122"/>
                <a:gd name="T1" fmla="*/ 42 h 112"/>
                <a:gd name="T2" fmla="*/ 102 w 122"/>
                <a:gd name="T3" fmla="*/ 28 h 112"/>
                <a:gd name="T4" fmla="*/ 90 w 122"/>
                <a:gd name="T5" fmla="*/ 20 h 112"/>
                <a:gd name="T6" fmla="*/ 72 w 122"/>
                <a:gd name="T7" fmla="*/ 6 h 112"/>
                <a:gd name="T8" fmla="*/ 50 w 122"/>
                <a:gd name="T9" fmla="*/ 0 h 112"/>
                <a:gd name="T10" fmla="*/ 40 w 122"/>
                <a:gd name="T11" fmla="*/ 2 h 112"/>
                <a:gd name="T12" fmla="*/ 22 w 122"/>
                <a:gd name="T13" fmla="*/ 10 h 112"/>
                <a:gd name="T14" fmla="*/ 8 w 122"/>
                <a:gd name="T15" fmla="*/ 22 h 112"/>
                <a:gd name="T16" fmla="*/ 2 w 122"/>
                <a:gd name="T17" fmla="*/ 40 h 112"/>
                <a:gd name="T18" fmla="*/ 0 w 122"/>
                <a:gd name="T19" fmla="*/ 50 h 112"/>
                <a:gd name="T20" fmla="*/ 4 w 122"/>
                <a:gd name="T21" fmla="*/ 70 h 112"/>
                <a:gd name="T22" fmla="*/ 14 w 122"/>
                <a:gd name="T23" fmla="*/ 86 h 112"/>
                <a:gd name="T24" fmla="*/ 30 w 122"/>
                <a:gd name="T25" fmla="*/ 98 h 112"/>
                <a:gd name="T26" fmla="*/ 50 w 122"/>
                <a:gd name="T27" fmla="*/ 102 h 112"/>
                <a:gd name="T28" fmla="*/ 64 w 122"/>
                <a:gd name="T29" fmla="*/ 100 h 112"/>
                <a:gd name="T30" fmla="*/ 74 w 122"/>
                <a:gd name="T31" fmla="*/ 94 h 112"/>
                <a:gd name="T32" fmla="*/ 82 w 122"/>
                <a:gd name="T33" fmla="*/ 104 h 112"/>
                <a:gd name="T34" fmla="*/ 88 w 122"/>
                <a:gd name="T35" fmla="*/ 112 h 112"/>
                <a:gd name="T36" fmla="*/ 92 w 122"/>
                <a:gd name="T37" fmla="*/ 112 h 112"/>
                <a:gd name="T38" fmla="*/ 98 w 122"/>
                <a:gd name="T39" fmla="*/ 104 h 112"/>
                <a:gd name="T40" fmla="*/ 98 w 122"/>
                <a:gd name="T41" fmla="*/ 96 h 112"/>
                <a:gd name="T42" fmla="*/ 90 w 122"/>
                <a:gd name="T43" fmla="*/ 82 h 112"/>
                <a:gd name="T44" fmla="*/ 96 w 122"/>
                <a:gd name="T45" fmla="*/ 74 h 112"/>
                <a:gd name="T46" fmla="*/ 100 w 122"/>
                <a:gd name="T47" fmla="*/ 80 h 112"/>
                <a:gd name="T48" fmla="*/ 104 w 122"/>
                <a:gd name="T49" fmla="*/ 90 h 112"/>
                <a:gd name="T50" fmla="*/ 108 w 122"/>
                <a:gd name="T51" fmla="*/ 96 h 112"/>
                <a:gd name="T52" fmla="*/ 112 w 122"/>
                <a:gd name="T53" fmla="*/ 98 h 112"/>
                <a:gd name="T54" fmla="*/ 118 w 122"/>
                <a:gd name="T55" fmla="*/ 92 h 112"/>
                <a:gd name="T56" fmla="*/ 120 w 122"/>
                <a:gd name="T57" fmla="*/ 88 h 112"/>
                <a:gd name="T58" fmla="*/ 114 w 122"/>
                <a:gd name="T59" fmla="*/ 68 h 112"/>
                <a:gd name="T60" fmla="*/ 120 w 122"/>
                <a:gd name="T61" fmla="*/ 64 h 112"/>
                <a:gd name="T62" fmla="*/ 120 w 122"/>
                <a:gd name="T63"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12">
                  <a:moveTo>
                    <a:pt x="116" y="42"/>
                  </a:moveTo>
                  <a:lnTo>
                    <a:pt x="116" y="42"/>
                  </a:lnTo>
                  <a:lnTo>
                    <a:pt x="110" y="34"/>
                  </a:lnTo>
                  <a:lnTo>
                    <a:pt x="102" y="28"/>
                  </a:lnTo>
                  <a:lnTo>
                    <a:pt x="90" y="20"/>
                  </a:lnTo>
                  <a:lnTo>
                    <a:pt x="90" y="20"/>
                  </a:lnTo>
                  <a:lnTo>
                    <a:pt x="82" y="12"/>
                  </a:lnTo>
                  <a:lnTo>
                    <a:pt x="72" y="6"/>
                  </a:lnTo>
                  <a:lnTo>
                    <a:pt x="62" y="2"/>
                  </a:lnTo>
                  <a:lnTo>
                    <a:pt x="50" y="0"/>
                  </a:lnTo>
                  <a:lnTo>
                    <a:pt x="50" y="0"/>
                  </a:lnTo>
                  <a:lnTo>
                    <a:pt x="40" y="2"/>
                  </a:lnTo>
                  <a:lnTo>
                    <a:pt x="30" y="4"/>
                  </a:lnTo>
                  <a:lnTo>
                    <a:pt x="22" y="10"/>
                  </a:lnTo>
                  <a:lnTo>
                    <a:pt x="14" y="16"/>
                  </a:lnTo>
                  <a:lnTo>
                    <a:pt x="8" y="22"/>
                  </a:lnTo>
                  <a:lnTo>
                    <a:pt x="4" y="32"/>
                  </a:lnTo>
                  <a:lnTo>
                    <a:pt x="2" y="40"/>
                  </a:lnTo>
                  <a:lnTo>
                    <a:pt x="0" y="50"/>
                  </a:lnTo>
                  <a:lnTo>
                    <a:pt x="0" y="50"/>
                  </a:lnTo>
                  <a:lnTo>
                    <a:pt x="2" y="62"/>
                  </a:lnTo>
                  <a:lnTo>
                    <a:pt x="4" y="70"/>
                  </a:lnTo>
                  <a:lnTo>
                    <a:pt x="8" y="78"/>
                  </a:lnTo>
                  <a:lnTo>
                    <a:pt x="14" y="86"/>
                  </a:lnTo>
                  <a:lnTo>
                    <a:pt x="22" y="92"/>
                  </a:lnTo>
                  <a:lnTo>
                    <a:pt x="30" y="98"/>
                  </a:lnTo>
                  <a:lnTo>
                    <a:pt x="40" y="100"/>
                  </a:lnTo>
                  <a:lnTo>
                    <a:pt x="50" y="102"/>
                  </a:lnTo>
                  <a:lnTo>
                    <a:pt x="50" y="102"/>
                  </a:lnTo>
                  <a:lnTo>
                    <a:pt x="64" y="100"/>
                  </a:lnTo>
                  <a:lnTo>
                    <a:pt x="74" y="94"/>
                  </a:lnTo>
                  <a:lnTo>
                    <a:pt x="74" y="94"/>
                  </a:lnTo>
                  <a:lnTo>
                    <a:pt x="80" y="98"/>
                  </a:lnTo>
                  <a:lnTo>
                    <a:pt x="82" y="104"/>
                  </a:lnTo>
                  <a:lnTo>
                    <a:pt x="84" y="108"/>
                  </a:lnTo>
                  <a:lnTo>
                    <a:pt x="88" y="112"/>
                  </a:lnTo>
                  <a:lnTo>
                    <a:pt x="88" y="112"/>
                  </a:lnTo>
                  <a:lnTo>
                    <a:pt x="92" y="112"/>
                  </a:lnTo>
                  <a:lnTo>
                    <a:pt x="96" y="110"/>
                  </a:lnTo>
                  <a:lnTo>
                    <a:pt x="98" y="104"/>
                  </a:lnTo>
                  <a:lnTo>
                    <a:pt x="98" y="96"/>
                  </a:lnTo>
                  <a:lnTo>
                    <a:pt x="98" y="96"/>
                  </a:lnTo>
                  <a:lnTo>
                    <a:pt x="94" y="86"/>
                  </a:lnTo>
                  <a:lnTo>
                    <a:pt x="90" y="82"/>
                  </a:lnTo>
                  <a:lnTo>
                    <a:pt x="90" y="82"/>
                  </a:lnTo>
                  <a:lnTo>
                    <a:pt x="96" y="74"/>
                  </a:lnTo>
                  <a:lnTo>
                    <a:pt x="96" y="74"/>
                  </a:lnTo>
                  <a:lnTo>
                    <a:pt x="100" y="80"/>
                  </a:lnTo>
                  <a:lnTo>
                    <a:pt x="104" y="90"/>
                  </a:lnTo>
                  <a:lnTo>
                    <a:pt x="104" y="90"/>
                  </a:lnTo>
                  <a:lnTo>
                    <a:pt x="104" y="94"/>
                  </a:lnTo>
                  <a:lnTo>
                    <a:pt x="108" y="96"/>
                  </a:lnTo>
                  <a:lnTo>
                    <a:pt x="110" y="98"/>
                  </a:lnTo>
                  <a:lnTo>
                    <a:pt x="112" y="98"/>
                  </a:lnTo>
                  <a:lnTo>
                    <a:pt x="118" y="94"/>
                  </a:lnTo>
                  <a:lnTo>
                    <a:pt x="118" y="92"/>
                  </a:lnTo>
                  <a:lnTo>
                    <a:pt x="120" y="88"/>
                  </a:lnTo>
                  <a:lnTo>
                    <a:pt x="120" y="88"/>
                  </a:lnTo>
                  <a:lnTo>
                    <a:pt x="116" y="74"/>
                  </a:lnTo>
                  <a:lnTo>
                    <a:pt x="114" y="68"/>
                  </a:lnTo>
                  <a:lnTo>
                    <a:pt x="114" y="68"/>
                  </a:lnTo>
                  <a:lnTo>
                    <a:pt x="120" y="64"/>
                  </a:lnTo>
                  <a:lnTo>
                    <a:pt x="122" y="60"/>
                  </a:lnTo>
                  <a:lnTo>
                    <a:pt x="120" y="52"/>
                  </a:lnTo>
                  <a:lnTo>
                    <a:pt x="116"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342" name="Picture 1722">
              <a:extLst>
                <a:ext uri="{FF2B5EF4-FFF2-40B4-BE49-F238E27FC236}">
                  <a16:creationId xmlns:a16="http://schemas.microsoft.com/office/drawing/2014/main" id="{BDAFB3FA-B894-4BBF-1491-B0B395A91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163" y="3302000"/>
              <a:ext cx="571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723">
              <a:extLst>
                <a:ext uri="{FF2B5EF4-FFF2-40B4-BE49-F238E27FC236}">
                  <a16:creationId xmlns:a16="http://schemas.microsoft.com/office/drawing/2014/main" id="{F9F4B4D0-5A46-E707-D031-BB427308E6CF}"/>
                </a:ext>
              </a:extLst>
            </p:cNvPr>
            <p:cNvSpPr>
              <a:spLocks/>
            </p:cNvSpPr>
            <p:nvPr/>
          </p:nvSpPr>
          <p:spPr bwMode="auto">
            <a:xfrm>
              <a:off x="6399213" y="3184525"/>
              <a:ext cx="171450" cy="161925"/>
            </a:xfrm>
            <a:custGeom>
              <a:avLst/>
              <a:gdLst>
                <a:gd name="T0" fmla="*/ 24 w 108"/>
                <a:gd name="T1" fmla="*/ 6 h 102"/>
                <a:gd name="T2" fmla="*/ 16 w 108"/>
                <a:gd name="T3" fmla="*/ 14 h 102"/>
                <a:gd name="T4" fmla="*/ 10 w 108"/>
                <a:gd name="T5" fmla="*/ 24 h 102"/>
                <a:gd name="T6" fmla="*/ 0 w 108"/>
                <a:gd name="T7" fmla="*/ 56 h 102"/>
                <a:gd name="T8" fmla="*/ 4 w 108"/>
                <a:gd name="T9" fmla="*/ 72 h 102"/>
                <a:gd name="T10" fmla="*/ 14 w 108"/>
                <a:gd name="T11" fmla="*/ 84 h 102"/>
                <a:gd name="T12" fmla="*/ 38 w 108"/>
                <a:gd name="T13" fmla="*/ 92 h 102"/>
                <a:gd name="T14" fmla="*/ 62 w 108"/>
                <a:gd name="T15" fmla="*/ 84 h 102"/>
                <a:gd name="T16" fmla="*/ 70 w 108"/>
                <a:gd name="T17" fmla="*/ 94 h 102"/>
                <a:gd name="T18" fmla="*/ 76 w 108"/>
                <a:gd name="T19" fmla="*/ 102 h 102"/>
                <a:gd name="T20" fmla="*/ 78 w 108"/>
                <a:gd name="T21" fmla="*/ 102 h 102"/>
                <a:gd name="T22" fmla="*/ 84 w 108"/>
                <a:gd name="T23" fmla="*/ 102 h 102"/>
                <a:gd name="T24" fmla="*/ 86 w 108"/>
                <a:gd name="T25" fmla="*/ 98 h 102"/>
                <a:gd name="T26" fmla="*/ 80 w 108"/>
                <a:gd name="T27" fmla="*/ 94 h 102"/>
                <a:gd name="T28" fmla="*/ 74 w 108"/>
                <a:gd name="T29" fmla="*/ 82 h 102"/>
                <a:gd name="T30" fmla="*/ 68 w 108"/>
                <a:gd name="T31" fmla="*/ 72 h 102"/>
                <a:gd name="T32" fmla="*/ 72 w 108"/>
                <a:gd name="T33" fmla="*/ 70 h 102"/>
                <a:gd name="T34" fmla="*/ 78 w 108"/>
                <a:gd name="T35" fmla="*/ 72 h 102"/>
                <a:gd name="T36" fmla="*/ 88 w 108"/>
                <a:gd name="T37" fmla="*/ 70 h 102"/>
                <a:gd name="T38" fmla="*/ 92 w 108"/>
                <a:gd name="T39" fmla="*/ 80 h 102"/>
                <a:gd name="T40" fmla="*/ 94 w 108"/>
                <a:gd name="T41" fmla="*/ 86 h 102"/>
                <a:gd name="T42" fmla="*/ 94 w 108"/>
                <a:gd name="T43" fmla="*/ 86 h 102"/>
                <a:gd name="T44" fmla="*/ 104 w 108"/>
                <a:gd name="T45" fmla="*/ 86 h 102"/>
                <a:gd name="T46" fmla="*/ 106 w 108"/>
                <a:gd name="T47" fmla="*/ 82 h 102"/>
                <a:gd name="T48" fmla="*/ 98 w 108"/>
                <a:gd name="T49" fmla="*/ 76 h 102"/>
                <a:gd name="T50" fmla="*/ 92 w 108"/>
                <a:gd name="T51" fmla="*/ 58 h 102"/>
                <a:gd name="T52" fmla="*/ 96 w 108"/>
                <a:gd name="T53" fmla="*/ 54 h 102"/>
                <a:gd name="T54" fmla="*/ 102 w 108"/>
                <a:gd name="T55" fmla="*/ 58 h 102"/>
                <a:gd name="T56" fmla="*/ 108 w 108"/>
                <a:gd name="T57" fmla="*/ 52 h 102"/>
                <a:gd name="T58" fmla="*/ 102 w 108"/>
                <a:gd name="T59" fmla="*/ 50 h 102"/>
                <a:gd name="T60" fmla="*/ 92 w 108"/>
                <a:gd name="T61" fmla="*/ 38 h 102"/>
                <a:gd name="T62" fmla="*/ 74 w 108"/>
                <a:gd name="T63" fmla="*/ 24 h 102"/>
                <a:gd name="T64" fmla="*/ 68 w 108"/>
                <a:gd name="T65" fmla="*/ 16 h 102"/>
                <a:gd name="T66" fmla="*/ 60 w 108"/>
                <a:gd name="T67" fmla="*/ 28 h 102"/>
                <a:gd name="T68" fmla="*/ 56 w 108"/>
                <a:gd name="T69" fmla="*/ 40 h 102"/>
                <a:gd name="T70" fmla="*/ 60 w 108"/>
                <a:gd name="T71" fmla="*/ 44 h 102"/>
                <a:gd name="T72" fmla="*/ 68 w 108"/>
                <a:gd name="T73" fmla="*/ 50 h 102"/>
                <a:gd name="T74" fmla="*/ 60 w 108"/>
                <a:gd name="T75" fmla="*/ 58 h 102"/>
                <a:gd name="T76" fmla="*/ 58 w 108"/>
                <a:gd name="T77" fmla="*/ 56 h 102"/>
                <a:gd name="T78" fmla="*/ 52 w 108"/>
                <a:gd name="T79" fmla="*/ 60 h 102"/>
                <a:gd name="T80" fmla="*/ 38 w 108"/>
                <a:gd name="T81" fmla="*/ 48 h 102"/>
                <a:gd name="T82" fmla="*/ 36 w 108"/>
                <a:gd name="T83" fmla="*/ 36 h 102"/>
                <a:gd name="T84" fmla="*/ 32 w 108"/>
                <a:gd name="T85" fmla="*/ 24 h 102"/>
                <a:gd name="T86" fmla="*/ 30 w 108"/>
                <a:gd name="T8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 h="102">
                  <a:moveTo>
                    <a:pt x="30" y="0"/>
                  </a:moveTo>
                  <a:lnTo>
                    <a:pt x="30" y="0"/>
                  </a:lnTo>
                  <a:lnTo>
                    <a:pt x="24" y="6"/>
                  </a:lnTo>
                  <a:lnTo>
                    <a:pt x="16" y="14"/>
                  </a:lnTo>
                  <a:lnTo>
                    <a:pt x="16" y="14"/>
                  </a:lnTo>
                  <a:lnTo>
                    <a:pt x="16" y="14"/>
                  </a:lnTo>
                  <a:lnTo>
                    <a:pt x="10" y="24"/>
                  </a:lnTo>
                  <a:lnTo>
                    <a:pt x="10" y="24"/>
                  </a:lnTo>
                  <a:lnTo>
                    <a:pt x="10" y="24"/>
                  </a:lnTo>
                  <a:lnTo>
                    <a:pt x="10" y="24"/>
                  </a:lnTo>
                  <a:lnTo>
                    <a:pt x="2" y="42"/>
                  </a:lnTo>
                  <a:lnTo>
                    <a:pt x="0" y="56"/>
                  </a:lnTo>
                  <a:lnTo>
                    <a:pt x="0" y="56"/>
                  </a:lnTo>
                  <a:lnTo>
                    <a:pt x="2" y="66"/>
                  </a:lnTo>
                  <a:lnTo>
                    <a:pt x="4" y="72"/>
                  </a:lnTo>
                  <a:lnTo>
                    <a:pt x="6" y="80"/>
                  </a:lnTo>
                  <a:lnTo>
                    <a:pt x="6" y="80"/>
                  </a:lnTo>
                  <a:lnTo>
                    <a:pt x="14" y="84"/>
                  </a:lnTo>
                  <a:lnTo>
                    <a:pt x="22" y="88"/>
                  </a:lnTo>
                  <a:lnTo>
                    <a:pt x="30" y="90"/>
                  </a:lnTo>
                  <a:lnTo>
                    <a:pt x="38" y="92"/>
                  </a:lnTo>
                  <a:lnTo>
                    <a:pt x="38" y="92"/>
                  </a:lnTo>
                  <a:lnTo>
                    <a:pt x="52" y="90"/>
                  </a:lnTo>
                  <a:lnTo>
                    <a:pt x="62" y="84"/>
                  </a:lnTo>
                  <a:lnTo>
                    <a:pt x="62" y="84"/>
                  </a:lnTo>
                  <a:lnTo>
                    <a:pt x="68" y="88"/>
                  </a:lnTo>
                  <a:lnTo>
                    <a:pt x="70" y="94"/>
                  </a:lnTo>
                  <a:lnTo>
                    <a:pt x="72" y="98"/>
                  </a:lnTo>
                  <a:lnTo>
                    <a:pt x="76" y="102"/>
                  </a:lnTo>
                  <a:lnTo>
                    <a:pt x="76" y="102"/>
                  </a:lnTo>
                  <a:lnTo>
                    <a:pt x="76" y="102"/>
                  </a:lnTo>
                  <a:lnTo>
                    <a:pt x="78" y="102"/>
                  </a:lnTo>
                  <a:lnTo>
                    <a:pt x="78" y="102"/>
                  </a:lnTo>
                  <a:lnTo>
                    <a:pt x="80" y="102"/>
                  </a:lnTo>
                  <a:lnTo>
                    <a:pt x="80" y="102"/>
                  </a:lnTo>
                  <a:lnTo>
                    <a:pt x="84" y="102"/>
                  </a:lnTo>
                  <a:lnTo>
                    <a:pt x="86" y="98"/>
                  </a:lnTo>
                  <a:lnTo>
                    <a:pt x="86" y="98"/>
                  </a:lnTo>
                  <a:lnTo>
                    <a:pt x="86" y="98"/>
                  </a:lnTo>
                  <a:lnTo>
                    <a:pt x="86" y="98"/>
                  </a:lnTo>
                  <a:lnTo>
                    <a:pt x="82" y="98"/>
                  </a:lnTo>
                  <a:lnTo>
                    <a:pt x="80" y="94"/>
                  </a:lnTo>
                  <a:lnTo>
                    <a:pt x="76" y="86"/>
                  </a:lnTo>
                  <a:lnTo>
                    <a:pt x="76" y="86"/>
                  </a:lnTo>
                  <a:lnTo>
                    <a:pt x="74" y="82"/>
                  </a:lnTo>
                  <a:lnTo>
                    <a:pt x="70" y="78"/>
                  </a:lnTo>
                  <a:lnTo>
                    <a:pt x="68" y="76"/>
                  </a:lnTo>
                  <a:lnTo>
                    <a:pt x="68" y="72"/>
                  </a:lnTo>
                  <a:lnTo>
                    <a:pt x="68" y="72"/>
                  </a:lnTo>
                  <a:lnTo>
                    <a:pt x="70" y="70"/>
                  </a:lnTo>
                  <a:lnTo>
                    <a:pt x="72" y="70"/>
                  </a:lnTo>
                  <a:lnTo>
                    <a:pt x="72" y="70"/>
                  </a:lnTo>
                  <a:lnTo>
                    <a:pt x="78" y="72"/>
                  </a:lnTo>
                  <a:lnTo>
                    <a:pt x="78" y="72"/>
                  </a:lnTo>
                  <a:lnTo>
                    <a:pt x="84" y="64"/>
                  </a:lnTo>
                  <a:lnTo>
                    <a:pt x="84" y="64"/>
                  </a:lnTo>
                  <a:lnTo>
                    <a:pt x="88" y="70"/>
                  </a:lnTo>
                  <a:lnTo>
                    <a:pt x="92" y="80"/>
                  </a:lnTo>
                  <a:lnTo>
                    <a:pt x="92" y="80"/>
                  </a:lnTo>
                  <a:lnTo>
                    <a:pt x="92" y="80"/>
                  </a:lnTo>
                  <a:lnTo>
                    <a:pt x="94" y="86"/>
                  </a:lnTo>
                  <a:lnTo>
                    <a:pt x="94" y="86"/>
                  </a:lnTo>
                  <a:lnTo>
                    <a:pt x="94" y="86"/>
                  </a:lnTo>
                  <a:lnTo>
                    <a:pt x="94" y="86"/>
                  </a:lnTo>
                  <a:lnTo>
                    <a:pt x="94" y="86"/>
                  </a:lnTo>
                  <a:lnTo>
                    <a:pt x="94" y="86"/>
                  </a:lnTo>
                  <a:lnTo>
                    <a:pt x="100" y="88"/>
                  </a:lnTo>
                  <a:lnTo>
                    <a:pt x="100" y="88"/>
                  </a:lnTo>
                  <a:lnTo>
                    <a:pt x="104" y="86"/>
                  </a:lnTo>
                  <a:lnTo>
                    <a:pt x="106" y="82"/>
                  </a:lnTo>
                  <a:lnTo>
                    <a:pt x="106" y="82"/>
                  </a:lnTo>
                  <a:lnTo>
                    <a:pt x="106" y="82"/>
                  </a:lnTo>
                  <a:lnTo>
                    <a:pt x="106" y="82"/>
                  </a:lnTo>
                  <a:lnTo>
                    <a:pt x="102" y="80"/>
                  </a:lnTo>
                  <a:lnTo>
                    <a:pt x="98" y="76"/>
                  </a:lnTo>
                  <a:lnTo>
                    <a:pt x="94" y="64"/>
                  </a:lnTo>
                  <a:lnTo>
                    <a:pt x="94" y="64"/>
                  </a:lnTo>
                  <a:lnTo>
                    <a:pt x="92" y="58"/>
                  </a:lnTo>
                  <a:lnTo>
                    <a:pt x="94" y="56"/>
                  </a:lnTo>
                  <a:lnTo>
                    <a:pt x="96" y="54"/>
                  </a:lnTo>
                  <a:lnTo>
                    <a:pt x="96" y="54"/>
                  </a:lnTo>
                  <a:lnTo>
                    <a:pt x="100" y="56"/>
                  </a:lnTo>
                  <a:lnTo>
                    <a:pt x="102" y="58"/>
                  </a:lnTo>
                  <a:lnTo>
                    <a:pt x="102" y="58"/>
                  </a:lnTo>
                  <a:lnTo>
                    <a:pt x="106" y="56"/>
                  </a:lnTo>
                  <a:lnTo>
                    <a:pt x="108" y="52"/>
                  </a:lnTo>
                  <a:lnTo>
                    <a:pt x="108" y="52"/>
                  </a:lnTo>
                  <a:lnTo>
                    <a:pt x="106" y="52"/>
                  </a:lnTo>
                  <a:lnTo>
                    <a:pt x="106" y="52"/>
                  </a:lnTo>
                  <a:lnTo>
                    <a:pt x="102" y="50"/>
                  </a:lnTo>
                  <a:lnTo>
                    <a:pt x="98" y="46"/>
                  </a:lnTo>
                  <a:lnTo>
                    <a:pt x="98" y="46"/>
                  </a:lnTo>
                  <a:lnTo>
                    <a:pt x="92" y="38"/>
                  </a:lnTo>
                  <a:lnTo>
                    <a:pt x="80" y="28"/>
                  </a:lnTo>
                  <a:lnTo>
                    <a:pt x="80" y="28"/>
                  </a:lnTo>
                  <a:lnTo>
                    <a:pt x="74" y="24"/>
                  </a:lnTo>
                  <a:lnTo>
                    <a:pt x="70" y="20"/>
                  </a:lnTo>
                  <a:lnTo>
                    <a:pt x="68" y="16"/>
                  </a:lnTo>
                  <a:lnTo>
                    <a:pt x="68" y="16"/>
                  </a:lnTo>
                  <a:lnTo>
                    <a:pt x="66" y="18"/>
                  </a:lnTo>
                  <a:lnTo>
                    <a:pt x="66" y="18"/>
                  </a:lnTo>
                  <a:lnTo>
                    <a:pt x="60" y="28"/>
                  </a:lnTo>
                  <a:lnTo>
                    <a:pt x="60" y="28"/>
                  </a:lnTo>
                  <a:lnTo>
                    <a:pt x="56" y="34"/>
                  </a:lnTo>
                  <a:lnTo>
                    <a:pt x="56" y="40"/>
                  </a:lnTo>
                  <a:lnTo>
                    <a:pt x="56" y="44"/>
                  </a:lnTo>
                  <a:lnTo>
                    <a:pt x="60" y="44"/>
                  </a:lnTo>
                  <a:lnTo>
                    <a:pt x="60" y="44"/>
                  </a:lnTo>
                  <a:lnTo>
                    <a:pt x="64" y="44"/>
                  </a:lnTo>
                  <a:lnTo>
                    <a:pt x="70" y="42"/>
                  </a:lnTo>
                  <a:lnTo>
                    <a:pt x="68" y="50"/>
                  </a:lnTo>
                  <a:lnTo>
                    <a:pt x="68" y="50"/>
                  </a:lnTo>
                  <a:lnTo>
                    <a:pt x="66" y="52"/>
                  </a:lnTo>
                  <a:lnTo>
                    <a:pt x="60" y="58"/>
                  </a:lnTo>
                  <a:lnTo>
                    <a:pt x="60" y="58"/>
                  </a:lnTo>
                  <a:lnTo>
                    <a:pt x="58" y="56"/>
                  </a:lnTo>
                  <a:lnTo>
                    <a:pt x="58" y="56"/>
                  </a:lnTo>
                  <a:lnTo>
                    <a:pt x="56" y="60"/>
                  </a:lnTo>
                  <a:lnTo>
                    <a:pt x="52" y="60"/>
                  </a:lnTo>
                  <a:lnTo>
                    <a:pt x="52" y="60"/>
                  </a:lnTo>
                  <a:lnTo>
                    <a:pt x="48" y="58"/>
                  </a:lnTo>
                  <a:lnTo>
                    <a:pt x="44" y="56"/>
                  </a:lnTo>
                  <a:lnTo>
                    <a:pt x="38" y="48"/>
                  </a:lnTo>
                  <a:lnTo>
                    <a:pt x="38" y="48"/>
                  </a:lnTo>
                  <a:lnTo>
                    <a:pt x="36" y="40"/>
                  </a:lnTo>
                  <a:lnTo>
                    <a:pt x="36" y="36"/>
                  </a:lnTo>
                  <a:lnTo>
                    <a:pt x="36" y="32"/>
                  </a:lnTo>
                  <a:lnTo>
                    <a:pt x="36" y="32"/>
                  </a:lnTo>
                  <a:lnTo>
                    <a:pt x="32" y="24"/>
                  </a:lnTo>
                  <a:lnTo>
                    <a:pt x="30" y="16"/>
                  </a:lnTo>
                  <a:lnTo>
                    <a:pt x="30" y="8"/>
                  </a:lnTo>
                  <a:lnTo>
                    <a:pt x="3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4" name="Freeform 1724">
              <a:extLst>
                <a:ext uri="{FF2B5EF4-FFF2-40B4-BE49-F238E27FC236}">
                  <a16:creationId xmlns:a16="http://schemas.microsoft.com/office/drawing/2014/main" id="{4E762C81-0AF6-1877-C951-08F049CF35A1}"/>
                </a:ext>
              </a:extLst>
            </p:cNvPr>
            <p:cNvSpPr>
              <a:spLocks/>
            </p:cNvSpPr>
            <p:nvPr/>
          </p:nvSpPr>
          <p:spPr bwMode="auto">
            <a:xfrm>
              <a:off x="6399213" y="3184525"/>
              <a:ext cx="171450" cy="161925"/>
            </a:xfrm>
            <a:custGeom>
              <a:avLst/>
              <a:gdLst>
                <a:gd name="T0" fmla="*/ 24 w 108"/>
                <a:gd name="T1" fmla="*/ 6 h 102"/>
                <a:gd name="T2" fmla="*/ 16 w 108"/>
                <a:gd name="T3" fmla="*/ 14 h 102"/>
                <a:gd name="T4" fmla="*/ 10 w 108"/>
                <a:gd name="T5" fmla="*/ 24 h 102"/>
                <a:gd name="T6" fmla="*/ 0 w 108"/>
                <a:gd name="T7" fmla="*/ 56 h 102"/>
                <a:gd name="T8" fmla="*/ 4 w 108"/>
                <a:gd name="T9" fmla="*/ 72 h 102"/>
                <a:gd name="T10" fmla="*/ 14 w 108"/>
                <a:gd name="T11" fmla="*/ 84 h 102"/>
                <a:gd name="T12" fmla="*/ 38 w 108"/>
                <a:gd name="T13" fmla="*/ 92 h 102"/>
                <a:gd name="T14" fmla="*/ 62 w 108"/>
                <a:gd name="T15" fmla="*/ 84 h 102"/>
                <a:gd name="T16" fmla="*/ 70 w 108"/>
                <a:gd name="T17" fmla="*/ 94 h 102"/>
                <a:gd name="T18" fmla="*/ 76 w 108"/>
                <a:gd name="T19" fmla="*/ 102 h 102"/>
                <a:gd name="T20" fmla="*/ 78 w 108"/>
                <a:gd name="T21" fmla="*/ 102 h 102"/>
                <a:gd name="T22" fmla="*/ 84 w 108"/>
                <a:gd name="T23" fmla="*/ 102 h 102"/>
                <a:gd name="T24" fmla="*/ 86 w 108"/>
                <a:gd name="T25" fmla="*/ 98 h 102"/>
                <a:gd name="T26" fmla="*/ 80 w 108"/>
                <a:gd name="T27" fmla="*/ 94 h 102"/>
                <a:gd name="T28" fmla="*/ 74 w 108"/>
                <a:gd name="T29" fmla="*/ 82 h 102"/>
                <a:gd name="T30" fmla="*/ 68 w 108"/>
                <a:gd name="T31" fmla="*/ 72 h 102"/>
                <a:gd name="T32" fmla="*/ 72 w 108"/>
                <a:gd name="T33" fmla="*/ 70 h 102"/>
                <a:gd name="T34" fmla="*/ 78 w 108"/>
                <a:gd name="T35" fmla="*/ 72 h 102"/>
                <a:gd name="T36" fmla="*/ 88 w 108"/>
                <a:gd name="T37" fmla="*/ 70 h 102"/>
                <a:gd name="T38" fmla="*/ 92 w 108"/>
                <a:gd name="T39" fmla="*/ 80 h 102"/>
                <a:gd name="T40" fmla="*/ 94 w 108"/>
                <a:gd name="T41" fmla="*/ 86 h 102"/>
                <a:gd name="T42" fmla="*/ 94 w 108"/>
                <a:gd name="T43" fmla="*/ 86 h 102"/>
                <a:gd name="T44" fmla="*/ 104 w 108"/>
                <a:gd name="T45" fmla="*/ 86 h 102"/>
                <a:gd name="T46" fmla="*/ 106 w 108"/>
                <a:gd name="T47" fmla="*/ 82 h 102"/>
                <a:gd name="T48" fmla="*/ 98 w 108"/>
                <a:gd name="T49" fmla="*/ 76 h 102"/>
                <a:gd name="T50" fmla="*/ 92 w 108"/>
                <a:gd name="T51" fmla="*/ 58 h 102"/>
                <a:gd name="T52" fmla="*/ 96 w 108"/>
                <a:gd name="T53" fmla="*/ 54 h 102"/>
                <a:gd name="T54" fmla="*/ 102 w 108"/>
                <a:gd name="T55" fmla="*/ 58 h 102"/>
                <a:gd name="T56" fmla="*/ 108 w 108"/>
                <a:gd name="T57" fmla="*/ 52 h 102"/>
                <a:gd name="T58" fmla="*/ 102 w 108"/>
                <a:gd name="T59" fmla="*/ 50 h 102"/>
                <a:gd name="T60" fmla="*/ 92 w 108"/>
                <a:gd name="T61" fmla="*/ 38 h 102"/>
                <a:gd name="T62" fmla="*/ 74 w 108"/>
                <a:gd name="T63" fmla="*/ 24 h 102"/>
                <a:gd name="T64" fmla="*/ 68 w 108"/>
                <a:gd name="T65" fmla="*/ 16 h 102"/>
                <a:gd name="T66" fmla="*/ 60 w 108"/>
                <a:gd name="T67" fmla="*/ 28 h 102"/>
                <a:gd name="T68" fmla="*/ 56 w 108"/>
                <a:gd name="T69" fmla="*/ 40 h 102"/>
                <a:gd name="T70" fmla="*/ 60 w 108"/>
                <a:gd name="T71" fmla="*/ 44 h 102"/>
                <a:gd name="T72" fmla="*/ 68 w 108"/>
                <a:gd name="T73" fmla="*/ 50 h 102"/>
                <a:gd name="T74" fmla="*/ 60 w 108"/>
                <a:gd name="T75" fmla="*/ 58 h 102"/>
                <a:gd name="T76" fmla="*/ 58 w 108"/>
                <a:gd name="T77" fmla="*/ 56 h 102"/>
                <a:gd name="T78" fmla="*/ 52 w 108"/>
                <a:gd name="T79" fmla="*/ 60 h 102"/>
                <a:gd name="T80" fmla="*/ 38 w 108"/>
                <a:gd name="T81" fmla="*/ 48 h 102"/>
                <a:gd name="T82" fmla="*/ 36 w 108"/>
                <a:gd name="T83" fmla="*/ 36 h 102"/>
                <a:gd name="T84" fmla="*/ 32 w 108"/>
                <a:gd name="T85" fmla="*/ 24 h 102"/>
                <a:gd name="T86" fmla="*/ 30 w 108"/>
                <a:gd name="T8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8" h="102">
                  <a:moveTo>
                    <a:pt x="30" y="0"/>
                  </a:moveTo>
                  <a:lnTo>
                    <a:pt x="30" y="0"/>
                  </a:lnTo>
                  <a:lnTo>
                    <a:pt x="24" y="6"/>
                  </a:lnTo>
                  <a:lnTo>
                    <a:pt x="16" y="14"/>
                  </a:lnTo>
                  <a:lnTo>
                    <a:pt x="16" y="14"/>
                  </a:lnTo>
                  <a:lnTo>
                    <a:pt x="16" y="14"/>
                  </a:lnTo>
                  <a:lnTo>
                    <a:pt x="10" y="24"/>
                  </a:lnTo>
                  <a:lnTo>
                    <a:pt x="10" y="24"/>
                  </a:lnTo>
                  <a:lnTo>
                    <a:pt x="10" y="24"/>
                  </a:lnTo>
                  <a:lnTo>
                    <a:pt x="10" y="24"/>
                  </a:lnTo>
                  <a:lnTo>
                    <a:pt x="2" y="42"/>
                  </a:lnTo>
                  <a:lnTo>
                    <a:pt x="0" y="56"/>
                  </a:lnTo>
                  <a:lnTo>
                    <a:pt x="0" y="56"/>
                  </a:lnTo>
                  <a:lnTo>
                    <a:pt x="2" y="66"/>
                  </a:lnTo>
                  <a:lnTo>
                    <a:pt x="4" y="72"/>
                  </a:lnTo>
                  <a:lnTo>
                    <a:pt x="6" y="80"/>
                  </a:lnTo>
                  <a:lnTo>
                    <a:pt x="6" y="80"/>
                  </a:lnTo>
                  <a:lnTo>
                    <a:pt x="14" y="84"/>
                  </a:lnTo>
                  <a:lnTo>
                    <a:pt x="22" y="88"/>
                  </a:lnTo>
                  <a:lnTo>
                    <a:pt x="30" y="90"/>
                  </a:lnTo>
                  <a:lnTo>
                    <a:pt x="38" y="92"/>
                  </a:lnTo>
                  <a:lnTo>
                    <a:pt x="38" y="92"/>
                  </a:lnTo>
                  <a:lnTo>
                    <a:pt x="52" y="90"/>
                  </a:lnTo>
                  <a:lnTo>
                    <a:pt x="62" y="84"/>
                  </a:lnTo>
                  <a:lnTo>
                    <a:pt x="62" y="84"/>
                  </a:lnTo>
                  <a:lnTo>
                    <a:pt x="68" y="88"/>
                  </a:lnTo>
                  <a:lnTo>
                    <a:pt x="70" y="94"/>
                  </a:lnTo>
                  <a:lnTo>
                    <a:pt x="72" y="98"/>
                  </a:lnTo>
                  <a:lnTo>
                    <a:pt x="76" y="102"/>
                  </a:lnTo>
                  <a:lnTo>
                    <a:pt x="76" y="102"/>
                  </a:lnTo>
                  <a:lnTo>
                    <a:pt x="76" y="102"/>
                  </a:lnTo>
                  <a:lnTo>
                    <a:pt x="78" y="102"/>
                  </a:lnTo>
                  <a:lnTo>
                    <a:pt x="78" y="102"/>
                  </a:lnTo>
                  <a:lnTo>
                    <a:pt x="80" y="102"/>
                  </a:lnTo>
                  <a:lnTo>
                    <a:pt x="80" y="102"/>
                  </a:lnTo>
                  <a:lnTo>
                    <a:pt x="84" y="102"/>
                  </a:lnTo>
                  <a:lnTo>
                    <a:pt x="86" y="98"/>
                  </a:lnTo>
                  <a:lnTo>
                    <a:pt x="86" y="98"/>
                  </a:lnTo>
                  <a:lnTo>
                    <a:pt x="86" y="98"/>
                  </a:lnTo>
                  <a:lnTo>
                    <a:pt x="86" y="98"/>
                  </a:lnTo>
                  <a:lnTo>
                    <a:pt x="82" y="98"/>
                  </a:lnTo>
                  <a:lnTo>
                    <a:pt x="80" y="94"/>
                  </a:lnTo>
                  <a:lnTo>
                    <a:pt x="76" y="86"/>
                  </a:lnTo>
                  <a:lnTo>
                    <a:pt x="76" y="86"/>
                  </a:lnTo>
                  <a:lnTo>
                    <a:pt x="74" y="82"/>
                  </a:lnTo>
                  <a:lnTo>
                    <a:pt x="70" y="78"/>
                  </a:lnTo>
                  <a:lnTo>
                    <a:pt x="68" y="76"/>
                  </a:lnTo>
                  <a:lnTo>
                    <a:pt x="68" y="72"/>
                  </a:lnTo>
                  <a:lnTo>
                    <a:pt x="68" y="72"/>
                  </a:lnTo>
                  <a:lnTo>
                    <a:pt x="70" y="70"/>
                  </a:lnTo>
                  <a:lnTo>
                    <a:pt x="72" y="70"/>
                  </a:lnTo>
                  <a:lnTo>
                    <a:pt x="72" y="70"/>
                  </a:lnTo>
                  <a:lnTo>
                    <a:pt x="78" y="72"/>
                  </a:lnTo>
                  <a:lnTo>
                    <a:pt x="78" y="72"/>
                  </a:lnTo>
                  <a:lnTo>
                    <a:pt x="84" y="64"/>
                  </a:lnTo>
                  <a:lnTo>
                    <a:pt x="84" y="64"/>
                  </a:lnTo>
                  <a:lnTo>
                    <a:pt x="88" y="70"/>
                  </a:lnTo>
                  <a:lnTo>
                    <a:pt x="92" y="80"/>
                  </a:lnTo>
                  <a:lnTo>
                    <a:pt x="92" y="80"/>
                  </a:lnTo>
                  <a:lnTo>
                    <a:pt x="92" y="80"/>
                  </a:lnTo>
                  <a:lnTo>
                    <a:pt x="94" y="86"/>
                  </a:lnTo>
                  <a:lnTo>
                    <a:pt x="94" y="86"/>
                  </a:lnTo>
                  <a:lnTo>
                    <a:pt x="94" y="86"/>
                  </a:lnTo>
                  <a:lnTo>
                    <a:pt x="94" y="86"/>
                  </a:lnTo>
                  <a:lnTo>
                    <a:pt x="94" y="86"/>
                  </a:lnTo>
                  <a:lnTo>
                    <a:pt x="94" y="86"/>
                  </a:lnTo>
                  <a:lnTo>
                    <a:pt x="100" y="88"/>
                  </a:lnTo>
                  <a:lnTo>
                    <a:pt x="100" y="88"/>
                  </a:lnTo>
                  <a:lnTo>
                    <a:pt x="104" y="86"/>
                  </a:lnTo>
                  <a:lnTo>
                    <a:pt x="106" y="82"/>
                  </a:lnTo>
                  <a:lnTo>
                    <a:pt x="106" y="82"/>
                  </a:lnTo>
                  <a:lnTo>
                    <a:pt x="106" y="82"/>
                  </a:lnTo>
                  <a:lnTo>
                    <a:pt x="106" y="82"/>
                  </a:lnTo>
                  <a:lnTo>
                    <a:pt x="102" y="80"/>
                  </a:lnTo>
                  <a:lnTo>
                    <a:pt x="98" y="76"/>
                  </a:lnTo>
                  <a:lnTo>
                    <a:pt x="94" y="64"/>
                  </a:lnTo>
                  <a:lnTo>
                    <a:pt x="94" y="64"/>
                  </a:lnTo>
                  <a:lnTo>
                    <a:pt x="92" y="58"/>
                  </a:lnTo>
                  <a:lnTo>
                    <a:pt x="94" y="56"/>
                  </a:lnTo>
                  <a:lnTo>
                    <a:pt x="96" y="54"/>
                  </a:lnTo>
                  <a:lnTo>
                    <a:pt x="96" y="54"/>
                  </a:lnTo>
                  <a:lnTo>
                    <a:pt x="100" y="56"/>
                  </a:lnTo>
                  <a:lnTo>
                    <a:pt x="102" y="58"/>
                  </a:lnTo>
                  <a:lnTo>
                    <a:pt x="102" y="58"/>
                  </a:lnTo>
                  <a:lnTo>
                    <a:pt x="106" y="56"/>
                  </a:lnTo>
                  <a:lnTo>
                    <a:pt x="108" y="52"/>
                  </a:lnTo>
                  <a:lnTo>
                    <a:pt x="108" y="52"/>
                  </a:lnTo>
                  <a:lnTo>
                    <a:pt x="106" y="52"/>
                  </a:lnTo>
                  <a:lnTo>
                    <a:pt x="106" y="52"/>
                  </a:lnTo>
                  <a:lnTo>
                    <a:pt x="102" y="50"/>
                  </a:lnTo>
                  <a:lnTo>
                    <a:pt x="98" y="46"/>
                  </a:lnTo>
                  <a:lnTo>
                    <a:pt x="98" y="46"/>
                  </a:lnTo>
                  <a:lnTo>
                    <a:pt x="92" y="38"/>
                  </a:lnTo>
                  <a:lnTo>
                    <a:pt x="80" y="28"/>
                  </a:lnTo>
                  <a:lnTo>
                    <a:pt x="80" y="28"/>
                  </a:lnTo>
                  <a:lnTo>
                    <a:pt x="74" y="24"/>
                  </a:lnTo>
                  <a:lnTo>
                    <a:pt x="70" y="20"/>
                  </a:lnTo>
                  <a:lnTo>
                    <a:pt x="68" y="16"/>
                  </a:lnTo>
                  <a:lnTo>
                    <a:pt x="68" y="16"/>
                  </a:lnTo>
                  <a:lnTo>
                    <a:pt x="66" y="18"/>
                  </a:lnTo>
                  <a:lnTo>
                    <a:pt x="66" y="18"/>
                  </a:lnTo>
                  <a:lnTo>
                    <a:pt x="60" y="28"/>
                  </a:lnTo>
                  <a:lnTo>
                    <a:pt x="60" y="28"/>
                  </a:lnTo>
                  <a:lnTo>
                    <a:pt x="56" y="34"/>
                  </a:lnTo>
                  <a:lnTo>
                    <a:pt x="56" y="40"/>
                  </a:lnTo>
                  <a:lnTo>
                    <a:pt x="56" y="44"/>
                  </a:lnTo>
                  <a:lnTo>
                    <a:pt x="60" y="44"/>
                  </a:lnTo>
                  <a:lnTo>
                    <a:pt x="60" y="44"/>
                  </a:lnTo>
                  <a:lnTo>
                    <a:pt x="64" y="44"/>
                  </a:lnTo>
                  <a:lnTo>
                    <a:pt x="70" y="42"/>
                  </a:lnTo>
                  <a:lnTo>
                    <a:pt x="68" y="50"/>
                  </a:lnTo>
                  <a:lnTo>
                    <a:pt x="68" y="50"/>
                  </a:lnTo>
                  <a:lnTo>
                    <a:pt x="66" y="52"/>
                  </a:lnTo>
                  <a:lnTo>
                    <a:pt x="60" y="58"/>
                  </a:lnTo>
                  <a:lnTo>
                    <a:pt x="60" y="58"/>
                  </a:lnTo>
                  <a:lnTo>
                    <a:pt x="58" y="56"/>
                  </a:lnTo>
                  <a:lnTo>
                    <a:pt x="58" y="56"/>
                  </a:lnTo>
                  <a:lnTo>
                    <a:pt x="56" y="60"/>
                  </a:lnTo>
                  <a:lnTo>
                    <a:pt x="52" y="60"/>
                  </a:lnTo>
                  <a:lnTo>
                    <a:pt x="52" y="60"/>
                  </a:lnTo>
                  <a:lnTo>
                    <a:pt x="48" y="58"/>
                  </a:lnTo>
                  <a:lnTo>
                    <a:pt x="44" y="56"/>
                  </a:lnTo>
                  <a:lnTo>
                    <a:pt x="38" y="48"/>
                  </a:lnTo>
                  <a:lnTo>
                    <a:pt x="38" y="48"/>
                  </a:lnTo>
                  <a:lnTo>
                    <a:pt x="36" y="40"/>
                  </a:lnTo>
                  <a:lnTo>
                    <a:pt x="36" y="36"/>
                  </a:lnTo>
                  <a:lnTo>
                    <a:pt x="36" y="32"/>
                  </a:lnTo>
                  <a:lnTo>
                    <a:pt x="36" y="32"/>
                  </a:lnTo>
                  <a:lnTo>
                    <a:pt x="32" y="24"/>
                  </a:lnTo>
                  <a:lnTo>
                    <a:pt x="30" y="16"/>
                  </a:lnTo>
                  <a:lnTo>
                    <a:pt x="30" y="8"/>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5" name="Freeform 1725">
              <a:extLst>
                <a:ext uri="{FF2B5EF4-FFF2-40B4-BE49-F238E27FC236}">
                  <a16:creationId xmlns:a16="http://schemas.microsoft.com/office/drawing/2014/main" id="{E0B7553C-125D-FF0A-F93E-58D77CC21FBD}"/>
                </a:ext>
              </a:extLst>
            </p:cNvPr>
            <p:cNvSpPr>
              <a:spLocks/>
            </p:cNvSpPr>
            <p:nvPr/>
          </p:nvSpPr>
          <p:spPr bwMode="auto">
            <a:xfrm>
              <a:off x="6183313" y="3067050"/>
              <a:ext cx="158750" cy="158750"/>
            </a:xfrm>
            <a:custGeom>
              <a:avLst/>
              <a:gdLst>
                <a:gd name="T0" fmla="*/ 100 w 100"/>
                <a:gd name="T1" fmla="*/ 50 h 100"/>
                <a:gd name="T2" fmla="*/ 100 w 100"/>
                <a:gd name="T3" fmla="*/ 50 h 100"/>
                <a:gd name="T4" fmla="*/ 100 w 100"/>
                <a:gd name="T5" fmla="*/ 60 h 100"/>
                <a:gd name="T6" fmla="*/ 96 w 100"/>
                <a:gd name="T7" fmla="*/ 70 h 100"/>
                <a:gd name="T8" fmla="*/ 92 w 100"/>
                <a:gd name="T9" fmla="*/ 78 h 100"/>
                <a:gd name="T10" fmla="*/ 86 w 100"/>
                <a:gd name="T11" fmla="*/ 86 h 100"/>
                <a:gd name="T12" fmla="*/ 78 w 100"/>
                <a:gd name="T13" fmla="*/ 92 h 100"/>
                <a:gd name="T14" fmla="*/ 70 w 100"/>
                <a:gd name="T15" fmla="*/ 96 h 100"/>
                <a:gd name="T16" fmla="*/ 60 w 100"/>
                <a:gd name="T17" fmla="*/ 100 h 100"/>
                <a:gd name="T18" fmla="*/ 50 w 100"/>
                <a:gd name="T19" fmla="*/ 100 h 100"/>
                <a:gd name="T20" fmla="*/ 50 w 100"/>
                <a:gd name="T21" fmla="*/ 100 h 100"/>
                <a:gd name="T22" fmla="*/ 40 w 100"/>
                <a:gd name="T23" fmla="*/ 100 h 100"/>
                <a:gd name="T24" fmla="*/ 30 w 100"/>
                <a:gd name="T25" fmla="*/ 96 h 100"/>
                <a:gd name="T26" fmla="*/ 22 w 100"/>
                <a:gd name="T27" fmla="*/ 92 h 100"/>
                <a:gd name="T28" fmla="*/ 14 w 100"/>
                <a:gd name="T29" fmla="*/ 86 h 100"/>
                <a:gd name="T30" fmla="*/ 8 w 100"/>
                <a:gd name="T31" fmla="*/ 78 h 100"/>
                <a:gd name="T32" fmla="*/ 4 w 100"/>
                <a:gd name="T33" fmla="*/ 70 h 100"/>
                <a:gd name="T34" fmla="*/ 0 w 100"/>
                <a:gd name="T35" fmla="*/ 60 h 100"/>
                <a:gd name="T36" fmla="*/ 0 w 100"/>
                <a:gd name="T37" fmla="*/ 50 h 100"/>
                <a:gd name="T38" fmla="*/ 0 w 100"/>
                <a:gd name="T39" fmla="*/ 50 h 100"/>
                <a:gd name="T40" fmla="*/ 0 w 100"/>
                <a:gd name="T41" fmla="*/ 40 h 100"/>
                <a:gd name="T42" fmla="*/ 4 w 100"/>
                <a:gd name="T43" fmla="*/ 30 h 100"/>
                <a:gd name="T44" fmla="*/ 8 w 100"/>
                <a:gd name="T45" fmla="*/ 22 h 100"/>
                <a:gd name="T46" fmla="*/ 14 w 100"/>
                <a:gd name="T47" fmla="*/ 14 h 100"/>
                <a:gd name="T48" fmla="*/ 22 w 100"/>
                <a:gd name="T49" fmla="*/ 8 h 100"/>
                <a:gd name="T50" fmla="*/ 30 w 100"/>
                <a:gd name="T51" fmla="*/ 4 h 100"/>
                <a:gd name="T52" fmla="*/ 40 w 100"/>
                <a:gd name="T53" fmla="*/ 2 h 100"/>
                <a:gd name="T54" fmla="*/ 50 w 100"/>
                <a:gd name="T55" fmla="*/ 0 h 100"/>
                <a:gd name="T56" fmla="*/ 50 w 100"/>
                <a:gd name="T57" fmla="*/ 0 h 100"/>
                <a:gd name="T58" fmla="*/ 60 w 100"/>
                <a:gd name="T59" fmla="*/ 2 h 100"/>
                <a:gd name="T60" fmla="*/ 70 w 100"/>
                <a:gd name="T61" fmla="*/ 4 h 100"/>
                <a:gd name="T62" fmla="*/ 78 w 100"/>
                <a:gd name="T63" fmla="*/ 8 h 100"/>
                <a:gd name="T64" fmla="*/ 86 w 100"/>
                <a:gd name="T65" fmla="*/ 14 h 100"/>
                <a:gd name="T66" fmla="*/ 92 w 100"/>
                <a:gd name="T67" fmla="*/ 22 h 100"/>
                <a:gd name="T68" fmla="*/ 96 w 100"/>
                <a:gd name="T69" fmla="*/ 30 h 100"/>
                <a:gd name="T70" fmla="*/ 100 w 100"/>
                <a:gd name="T71" fmla="*/ 40 h 100"/>
                <a:gd name="T72" fmla="*/ 100 w 100"/>
                <a:gd name="T7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0">
                  <a:moveTo>
                    <a:pt x="100" y="50"/>
                  </a:moveTo>
                  <a:lnTo>
                    <a:pt x="100" y="50"/>
                  </a:lnTo>
                  <a:lnTo>
                    <a:pt x="100" y="60"/>
                  </a:lnTo>
                  <a:lnTo>
                    <a:pt x="96" y="70"/>
                  </a:lnTo>
                  <a:lnTo>
                    <a:pt x="92" y="78"/>
                  </a:lnTo>
                  <a:lnTo>
                    <a:pt x="86" y="86"/>
                  </a:lnTo>
                  <a:lnTo>
                    <a:pt x="78" y="92"/>
                  </a:lnTo>
                  <a:lnTo>
                    <a:pt x="70" y="96"/>
                  </a:lnTo>
                  <a:lnTo>
                    <a:pt x="60" y="100"/>
                  </a:lnTo>
                  <a:lnTo>
                    <a:pt x="50" y="100"/>
                  </a:lnTo>
                  <a:lnTo>
                    <a:pt x="50" y="100"/>
                  </a:lnTo>
                  <a:lnTo>
                    <a:pt x="40" y="100"/>
                  </a:lnTo>
                  <a:lnTo>
                    <a:pt x="30" y="96"/>
                  </a:lnTo>
                  <a:lnTo>
                    <a:pt x="22" y="92"/>
                  </a:lnTo>
                  <a:lnTo>
                    <a:pt x="14" y="86"/>
                  </a:lnTo>
                  <a:lnTo>
                    <a:pt x="8" y="78"/>
                  </a:lnTo>
                  <a:lnTo>
                    <a:pt x="4" y="70"/>
                  </a:lnTo>
                  <a:lnTo>
                    <a:pt x="0" y="60"/>
                  </a:lnTo>
                  <a:lnTo>
                    <a:pt x="0" y="50"/>
                  </a:lnTo>
                  <a:lnTo>
                    <a:pt x="0" y="50"/>
                  </a:lnTo>
                  <a:lnTo>
                    <a:pt x="0" y="40"/>
                  </a:lnTo>
                  <a:lnTo>
                    <a:pt x="4" y="30"/>
                  </a:lnTo>
                  <a:lnTo>
                    <a:pt x="8" y="22"/>
                  </a:lnTo>
                  <a:lnTo>
                    <a:pt x="14" y="14"/>
                  </a:lnTo>
                  <a:lnTo>
                    <a:pt x="22" y="8"/>
                  </a:lnTo>
                  <a:lnTo>
                    <a:pt x="30" y="4"/>
                  </a:lnTo>
                  <a:lnTo>
                    <a:pt x="40" y="2"/>
                  </a:lnTo>
                  <a:lnTo>
                    <a:pt x="50" y="0"/>
                  </a:lnTo>
                  <a:lnTo>
                    <a:pt x="50" y="0"/>
                  </a:lnTo>
                  <a:lnTo>
                    <a:pt x="60" y="2"/>
                  </a:lnTo>
                  <a:lnTo>
                    <a:pt x="70" y="4"/>
                  </a:lnTo>
                  <a:lnTo>
                    <a:pt x="78" y="8"/>
                  </a:lnTo>
                  <a:lnTo>
                    <a:pt x="86" y="14"/>
                  </a:lnTo>
                  <a:lnTo>
                    <a:pt x="92" y="22"/>
                  </a:lnTo>
                  <a:lnTo>
                    <a:pt x="96" y="30"/>
                  </a:lnTo>
                  <a:lnTo>
                    <a:pt x="100" y="40"/>
                  </a:lnTo>
                  <a:lnTo>
                    <a:pt x="100" y="5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6" name="Freeform 1726">
              <a:extLst>
                <a:ext uri="{FF2B5EF4-FFF2-40B4-BE49-F238E27FC236}">
                  <a16:creationId xmlns:a16="http://schemas.microsoft.com/office/drawing/2014/main" id="{A0BD6D15-1736-F5B7-EBBA-0023F3901C55}"/>
                </a:ext>
              </a:extLst>
            </p:cNvPr>
            <p:cNvSpPr>
              <a:spLocks/>
            </p:cNvSpPr>
            <p:nvPr/>
          </p:nvSpPr>
          <p:spPr bwMode="auto">
            <a:xfrm>
              <a:off x="6183313" y="3067050"/>
              <a:ext cx="158750" cy="158750"/>
            </a:xfrm>
            <a:custGeom>
              <a:avLst/>
              <a:gdLst>
                <a:gd name="T0" fmla="*/ 100 w 100"/>
                <a:gd name="T1" fmla="*/ 50 h 100"/>
                <a:gd name="T2" fmla="*/ 100 w 100"/>
                <a:gd name="T3" fmla="*/ 50 h 100"/>
                <a:gd name="T4" fmla="*/ 100 w 100"/>
                <a:gd name="T5" fmla="*/ 60 h 100"/>
                <a:gd name="T6" fmla="*/ 96 w 100"/>
                <a:gd name="T7" fmla="*/ 70 h 100"/>
                <a:gd name="T8" fmla="*/ 92 w 100"/>
                <a:gd name="T9" fmla="*/ 78 h 100"/>
                <a:gd name="T10" fmla="*/ 86 w 100"/>
                <a:gd name="T11" fmla="*/ 86 h 100"/>
                <a:gd name="T12" fmla="*/ 78 w 100"/>
                <a:gd name="T13" fmla="*/ 92 h 100"/>
                <a:gd name="T14" fmla="*/ 70 w 100"/>
                <a:gd name="T15" fmla="*/ 96 h 100"/>
                <a:gd name="T16" fmla="*/ 60 w 100"/>
                <a:gd name="T17" fmla="*/ 100 h 100"/>
                <a:gd name="T18" fmla="*/ 50 w 100"/>
                <a:gd name="T19" fmla="*/ 100 h 100"/>
                <a:gd name="T20" fmla="*/ 50 w 100"/>
                <a:gd name="T21" fmla="*/ 100 h 100"/>
                <a:gd name="T22" fmla="*/ 40 w 100"/>
                <a:gd name="T23" fmla="*/ 100 h 100"/>
                <a:gd name="T24" fmla="*/ 30 w 100"/>
                <a:gd name="T25" fmla="*/ 96 h 100"/>
                <a:gd name="T26" fmla="*/ 22 w 100"/>
                <a:gd name="T27" fmla="*/ 92 h 100"/>
                <a:gd name="T28" fmla="*/ 14 w 100"/>
                <a:gd name="T29" fmla="*/ 86 h 100"/>
                <a:gd name="T30" fmla="*/ 8 w 100"/>
                <a:gd name="T31" fmla="*/ 78 h 100"/>
                <a:gd name="T32" fmla="*/ 4 w 100"/>
                <a:gd name="T33" fmla="*/ 70 h 100"/>
                <a:gd name="T34" fmla="*/ 0 w 100"/>
                <a:gd name="T35" fmla="*/ 60 h 100"/>
                <a:gd name="T36" fmla="*/ 0 w 100"/>
                <a:gd name="T37" fmla="*/ 50 h 100"/>
                <a:gd name="T38" fmla="*/ 0 w 100"/>
                <a:gd name="T39" fmla="*/ 50 h 100"/>
                <a:gd name="T40" fmla="*/ 0 w 100"/>
                <a:gd name="T41" fmla="*/ 40 h 100"/>
                <a:gd name="T42" fmla="*/ 4 w 100"/>
                <a:gd name="T43" fmla="*/ 30 h 100"/>
                <a:gd name="T44" fmla="*/ 8 w 100"/>
                <a:gd name="T45" fmla="*/ 22 h 100"/>
                <a:gd name="T46" fmla="*/ 14 w 100"/>
                <a:gd name="T47" fmla="*/ 14 h 100"/>
                <a:gd name="T48" fmla="*/ 22 w 100"/>
                <a:gd name="T49" fmla="*/ 8 h 100"/>
                <a:gd name="T50" fmla="*/ 30 w 100"/>
                <a:gd name="T51" fmla="*/ 4 h 100"/>
                <a:gd name="T52" fmla="*/ 40 w 100"/>
                <a:gd name="T53" fmla="*/ 2 h 100"/>
                <a:gd name="T54" fmla="*/ 50 w 100"/>
                <a:gd name="T55" fmla="*/ 0 h 100"/>
                <a:gd name="T56" fmla="*/ 50 w 100"/>
                <a:gd name="T57" fmla="*/ 0 h 100"/>
                <a:gd name="T58" fmla="*/ 60 w 100"/>
                <a:gd name="T59" fmla="*/ 2 h 100"/>
                <a:gd name="T60" fmla="*/ 70 w 100"/>
                <a:gd name="T61" fmla="*/ 4 h 100"/>
                <a:gd name="T62" fmla="*/ 78 w 100"/>
                <a:gd name="T63" fmla="*/ 8 h 100"/>
                <a:gd name="T64" fmla="*/ 86 w 100"/>
                <a:gd name="T65" fmla="*/ 14 h 100"/>
                <a:gd name="T66" fmla="*/ 92 w 100"/>
                <a:gd name="T67" fmla="*/ 22 h 100"/>
                <a:gd name="T68" fmla="*/ 96 w 100"/>
                <a:gd name="T69" fmla="*/ 30 h 100"/>
                <a:gd name="T70" fmla="*/ 100 w 100"/>
                <a:gd name="T71" fmla="*/ 40 h 100"/>
                <a:gd name="T72" fmla="*/ 100 w 100"/>
                <a:gd name="T7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0">
                  <a:moveTo>
                    <a:pt x="100" y="50"/>
                  </a:moveTo>
                  <a:lnTo>
                    <a:pt x="100" y="50"/>
                  </a:lnTo>
                  <a:lnTo>
                    <a:pt x="100" y="60"/>
                  </a:lnTo>
                  <a:lnTo>
                    <a:pt x="96" y="70"/>
                  </a:lnTo>
                  <a:lnTo>
                    <a:pt x="92" y="78"/>
                  </a:lnTo>
                  <a:lnTo>
                    <a:pt x="86" y="86"/>
                  </a:lnTo>
                  <a:lnTo>
                    <a:pt x="78" y="92"/>
                  </a:lnTo>
                  <a:lnTo>
                    <a:pt x="70" y="96"/>
                  </a:lnTo>
                  <a:lnTo>
                    <a:pt x="60" y="100"/>
                  </a:lnTo>
                  <a:lnTo>
                    <a:pt x="50" y="100"/>
                  </a:lnTo>
                  <a:lnTo>
                    <a:pt x="50" y="100"/>
                  </a:lnTo>
                  <a:lnTo>
                    <a:pt x="40" y="100"/>
                  </a:lnTo>
                  <a:lnTo>
                    <a:pt x="30" y="96"/>
                  </a:lnTo>
                  <a:lnTo>
                    <a:pt x="22" y="92"/>
                  </a:lnTo>
                  <a:lnTo>
                    <a:pt x="14" y="86"/>
                  </a:lnTo>
                  <a:lnTo>
                    <a:pt x="8" y="78"/>
                  </a:lnTo>
                  <a:lnTo>
                    <a:pt x="4" y="70"/>
                  </a:lnTo>
                  <a:lnTo>
                    <a:pt x="0" y="60"/>
                  </a:lnTo>
                  <a:lnTo>
                    <a:pt x="0" y="50"/>
                  </a:lnTo>
                  <a:lnTo>
                    <a:pt x="0" y="50"/>
                  </a:lnTo>
                  <a:lnTo>
                    <a:pt x="0" y="40"/>
                  </a:lnTo>
                  <a:lnTo>
                    <a:pt x="4" y="30"/>
                  </a:lnTo>
                  <a:lnTo>
                    <a:pt x="8" y="22"/>
                  </a:lnTo>
                  <a:lnTo>
                    <a:pt x="14" y="14"/>
                  </a:lnTo>
                  <a:lnTo>
                    <a:pt x="22" y="8"/>
                  </a:lnTo>
                  <a:lnTo>
                    <a:pt x="30" y="4"/>
                  </a:lnTo>
                  <a:lnTo>
                    <a:pt x="40" y="2"/>
                  </a:lnTo>
                  <a:lnTo>
                    <a:pt x="50" y="0"/>
                  </a:lnTo>
                  <a:lnTo>
                    <a:pt x="50" y="0"/>
                  </a:lnTo>
                  <a:lnTo>
                    <a:pt x="60" y="2"/>
                  </a:lnTo>
                  <a:lnTo>
                    <a:pt x="70" y="4"/>
                  </a:lnTo>
                  <a:lnTo>
                    <a:pt x="78" y="8"/>
                  </a:lnTo>
                  <a:lnTo>
                    <a:pt x="86" y="14"/>
                  </a:lnTo>
                  <a:lnTo>
                    <a:pt x="92" y="22"/>
                  </a:lnTo>
                  <a:lnTo>
                    <a:pt x="96" y="30"/>
                  </a:lnTo>
                  <a:lnTo>
                    <a:pt x="100" y="40"/>
                  </a:lnTo>
                  <a:lnTo>
                    <a:pt x="10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7" name="Freeform 1727">
              <a:extLst>
                <a:ext uri="{FF2B5EF4-FFF2-40B4-BE49-F238E27FC236}">
                  <a16:creationId xmlns:a16="http://schemas.microsoft.com/office/drawing/2014/main" id="{59AF7B8C-57BE-F37E-07A3-5D3FB32490E3}"/>
                </a:ext>
              </a:extLst>
            </p:cNvPr>
            <p:cNvSpPr>
              <a:spLocks/>
            </p:cNvSpPr>
            <p:nvPr/>
          </p:nvSpPr>
          <p:spPr bwMode="auto">
            <a:xfrm>
              <a:off x="6215063" y="3076575"/>
              <a:ext cx="279400" cy="234950"/>
            </a:xfrm>
            <a:custGeom>
              <a:avLst/>
              <a:gdLst>
                <a:gd name="T0" fmla="*/ 176 w 176"/>
                <a:gd name="T1" fmla="*/ 64 h 148"/>
                <a:gd name="T2" fmla="*/ 54 w 176"/>
                <a:gd name="T3" fmla="*/ 0 h 148"/>
                <a:gd name="T4" fmla="*/ 54 w 176"/>
                <a:gd name="T5" fmla="*/ 0 h 148"/>
                <a:gd name="T6" fmla="*/ 48 w 176"/>
                <a:gd name="T7" fmla="*/ 0 h 148"/>
                <a:gd name="T8" fmla="*/ 36 w 176"/>
                <a:gd name="T9" fmla="*/ 6 h 148"/>
                <a:gd name="T10" fmla="*/ 30 w 176"/>
                <a:gd name="T11" fmla="*/ 10 h 148"/>
                <a:gd name="T12" fmla="*/ 22 w 176"/>
                <a:gd name="T13" fmla="*/ 18 h 148"/>
                <a:gd name="T14" fmla="*/ 14 w 176"/>
                <a:gd name="T15" fmla="*/ 26 h 148"/>
                <a:gd name="T16" fmla="*/ 8 w 176"/>
                <a:gd name="T17" fmla="*/ 38 h 148"/>
                <a:gd name="T18" fmla="*/ 8 w 176"/>
                <a:gd name="T19" fmla="*/ 38 h 148"/>
                <a:gd name="T20" fmla="*/ 2 w 176"/>
                <a:gd name="T21" fmla="*/ 50 h 148"/>
                <a:gd name="T22" fmla="*/ 0 w 176"/>
                <a:gd name="T23" fmla="*/ 60 h 148"/>
                <a:gd name="T24" fmla="*/ 0 w 176"/>
                <a:gd name="T25" fmla="*/ 68 h 148"/>
                <a:gd name="T26" fmla="*/ 2 w 176"/>
                <a:gd name="T27" fmla="*/ 76 h 148"/>
                <a:gd name="T28" fmla="*/ 6 w 176"/>
                <a:gd name="T29" fmla="*/ 86 h 148"/>
                <a:gd name="T30" fmla="*/ 8 w 176"/>
                <a:gd name="T31" fmla="*/ 90 h 148"/>
                <a:gd name="T32" fmla="*/ 124 w 176"/>
                <a:gd name="T33" fmla="*/ 148 h 148"/>
                <a:gd name="T34" fmla="*/ 124 w 176"/>
                <a:gd name="T35" fmla="*/ 148 h 148"/>
                <a:gd name="T36" fmla="*/ 122 w 176"/>
                <a:gd name="T37" fmla="*/ 144 h 148"/>
                <a:gd name="T38" fmla="*/ 118 w 176"/>
                <a:gd name="T39" fmla="*/ 134 h 148"/>
                <a:gd name="T40" fmla="*/ 116 w 176"/>
                <a:gd name="T41" fmla="*/ 126 h 148"/>
                <a:gd name="T42" fmla="*/ 118 w 176"/>
                <a:gd name="T43" fmla="*/ 116 h 148"/>
                <a:gd name="T44" fmla="*/ 120 w 176"/>
                <a:gd name="T45" fmla="*/ 104 h 148"/>
                <a:gd name="T46" fmla="*/ 126 w 176"/>
                <a:gd name="T47" fmla="*/ 92 h 148"/>
                <a:gd name="T48" fmla="*/ 126 w 176"/>
                <a:gd name="T49" fmla="*/ 92 h 148"/>
                <a:gd name="T50" fmla="*/ 132 w 176"/>
                <a:gd name="T51" fmla="*/ 80 h 148"/>
                <a:gd name="T52" fmla="*/ 142 w 176"/>
                <a:gd name="T53" fmla="*/ 72 h 148"/>
                <a:gd name="T54" fmla="*/ 150 w 176"/>
                <a:gd name="T55" fmla="*/ 68 h 148"/>
                <a:gd name="T56" fmla="*/ 158 w 176"/>
                <a:gd name="T57" fmla="*/ 64 h 148"/>
                <a:gd name="T58" fmla="*/ 172 w 176"/>
                <a:gd name="T59" fmla="*/ 64 h 148"/>
                <a:gd name="T60" fmla="*/ 176 w 176"/>
                <a:gd name="T61" fmla="*/ 6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48">
                  <a:moveTo>
                    <a:pt x="176" y="64"/>
                  </a:moveTo>
                  <a:lnTo>
                    <a:pt x="54" y="0"/>
                  </a:lnTo>
                  <a:lnTo>
                    <a:pt x="54" y="0"/>
                  </a:lnTo>
                  <a:lnTo>
                    <a:pt x="48" y="0"/>
                  </a:lnTo>
                  <a:lnTo>
                    <a:pt x="36" y="6"/>
                  </a:lnTo>
                  <a:lnTo>
                    <a:pt x="30" y="10"/>
                  </a:lnTo>
                  <a:lnTo>
                    <a:pt x="22" y="18"/>
                  </a:lnTo>
                  <a:lnTo>
                    <a:pt x="14" y="26"/>
                  </a:lnTo>
                  <a:lnTo>
                    <a:pt x="8" y="38"/>
                  </a:lnTo>
                  <a:lnTo>
                    <a:pt x="8" y="38"/>
                  </a:lnTo>
                  <a:lnTo>
                    <a:pt x="2" y="50"/>
                  </a:lnTo>
                  <a:lnTo>
                    <a:pt x="0" y="60"/>
                  </a:lnTo>
                  <a:lnTo>
                    <a:pt x="0" y="68"/>
                  </a:lnTo>
                  <a:lnTo>
                    <a:pt x="2" y="76"/>
                  </a:lnTo>
                  <a:lnTo>
                    <a:pt x="6" y="86"/>
                  </a:lnTo>
                  <a:lnTo>
                    <a:pt x="8" y="90"/>
                  </a:lnTo>
                  <a:lnTo>
                    <a:pt x="124" y="148"/>
                  </a:lnTo>
                  <a:lnTo>
                    <a:pt x="124" y="148"/>
                  </a:lnTo>
                  <a:lnTo>
                    <a:pt x="122" y="144"/>
                  </a:lnTo>
                  <a:lnTo>
                    <a:pt x="118" y="134"/>
                  </a:lnTo>
                  <a:lnTo>
                    <a:pt x="116" y="126"/>
                  </a:lnTo>
                  <a:lnTo>
                    <a:pt x="118" y="116"/>
                  </a:lnTo>
                  <a:lnTo>
                    <a:pt x="120" y="104"/>
                  </a:lnTo>
                  <a:lnTo>
                    <a:pt x="126" y="92"/>
                  </a:lnTo>
                  <a:lnTo>
                    <a:pt x="126" y="92"/>
                  </a:lnTo>
                  <a:lnTo>
                    <a:pt x="132" y="80"/>
                  </a:lnTo>
                  <a:lnTo>
                    <a:pt x="142" y="72"/>
                  </a:lnTo>
                  <a:lnTo>
                    <a:pt x="150" y="68"/>
                  </a:lnTo>
                  <a:lnTo>
                    <a:pt x="158" y="64"/>
                  </a:lnTo>
                  <a:lnTo>
                    <a:pt x="172" y="64"/>
                  </a:lnTo>
                  <a:lnTo>
                    <a:pt x="176" y="64"/>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8" name="Freeform 1728">
              <a:extLst>
                <a:ext uri="{FF2B5EF4-FFF2-40B4-BE49-F238E27FC236}">
                  <a16:creationId xmlns:a16="http://schemas.microsoft.com/office/drawing/2014/main" id="{AA2BDDE3-3388-58B9-5CB8-27FDBC032A1F}"/>
                </a:ext>
              </a:extLst>
            </p:cNvPr>
            <p:cNvSpPr>
              <a:spLocks/>
            </p:cNvSpPr>
            <p:nvPr/>
          </p:nvSpPr>
          <p:spPr bwMode="auto">
            <a:xfrm>
              <a:off x="6215063" y="3076575"/>
              <a:ext cx="279400" cy="234950"/>
            </a:xfrm>
            <a:custGeom>
              <a:avLst/>
              <a:gdLst>
                <a:gd name="T0" fmla="*/ 176 w 176"/>
                <a:gd name="T1" fmla="*/ 64 h 148"/>
                <a:gd name="T2" fmla="*/ 54 w 176"/>
                <a:gd name="T3" fmla="*/ 0 h 148"/>
                <a:gd name="T4" fmla="*/ 54 w 176"/>
                <a:gd name="T5" fmla="*/ 0 h 148"/>
                <a:gd name="T6" fmla="*/ 48 w 176"/>
                <a:gd name="T7" fmla="*/ 0 h 148"/>
                <a:gd name="T8" fmla="*/ 36 w 176"/>
                <a:gd name="T9" fmla="*/ 6 h 148"/>
                <a:gd name="T10" fmla="*/ 30 w 176"/>
                <a:gd name="T11" fmla="*/ 10 h 148"/>
                <a:gd name="T12" fmla="*/ 22 w 176"/>
                <a:gd name="T13" fmla="*/ 18 h 148"/>
                <a:gd name="T14" fmla="*/ 14 w 176"/>
                <a:gd name="T15" fmla="*/ 26 h 148"/>
                <a:gd name="T16" fmla="*/ 8 w 176"/>
                <a:gd name="T17" fmla="*/ 38 h 148"/>
                <a:gd name="T18" fmla="*/ 8 w 176"/>
                <a:gd name="T19" fmla="*/ 38 h 148"/>
                <a:gd name="T20" fmla="*/ 2 w 176"/>
                <a:gd name="T21" fmla="*/ 50 h 148"/>
                <a:gd name="T22" fmla="*/ 0 w 176"/>
                <a:gd name="T23" fmla="*/ 60 h 148"/>
                <a:gd name="T24" fmla="*/ 0 w 176"/>
                <a:gd name="T25" fmla="*/ 68 h 148"/>
                <a:gd name="T26" fmla="*/ 2 w 176"/>
                <a:gd name="T27" fmla="*/ 76 h 148"/>
                <a:gd name="T28" fmla="*/ 6 w 176"/>
                <a:gd name="T29" fmla="*/ 86 h 148"/>
                <a:gd name="T30" fmla="*/ 8 w 176"/>
                <a:gd name="T31" fmla="*/ 90 h 148"/>
                <a:gd name="T32" fmla="*/ 124 w 176"/>
                <a:gd name="T33" fmla="*/ 148 h 148"/>
                <a:gd name="T34" fmla="*/ 124 w 176"/>
                <a:gd name="T35" fmla="*/ 148 h 148"/>
                <a:gd name="T36" fmla="*/ 122 w 176"/>
                <a:gd name="T37" fmla="*/ 144 h 148"/>
                <a:gd name="T38" fmla="*/ 118 w 176"/>
                <a:gd name="T39" fmla="*/ 134 h 148"/>
                <a:gd name="T40" fmla="*/ 116 w 176"/>
                <a:gd name="T41" fmla="*/ 126 h 148"/>
                <a:gd name="T42" fmla="*/ 118 w 176"/>
                <a:gd name="T43" fmla="*/ 116 h 148"/>
                <a:gd name="T44" fmla="*/ 120 w 176"/>
                <a:gd name="T45" fmla="*/ 104 h 148"/>
                <a:gd name="T46" fmla="*/ 126 w 176"/>
                <a:gd name="T47" fmla="*/ 92 h 148"/>
                <a:gd name="T48" fmla="*/ 126 w 176"/>
                <a:gd name="T49" fmla="*/ 92 h 148"/>
                <a:gd name="T50" fmla="*/ 132 w 176"/>
                <a:gd name="T51" fmla="*/ 80 h 148"/>
                <a:gd name="T52" fmla="*/ 142 w 176"/>
                <a:gd name="T53" fmla="*/ 72 h 148"/>
                <a:gd name="T54" fmla="*/ 150 w 176"/>
                <a:gd name="T55" fmla="*/ 68 h 148"/>
                <a:gd name="T56" fmla="*/ 158 w 176"/>
                <a:gd name="T57" fmla="*/ 64 h 148"/>
                <a:gd name="T58" fmla="*/ 172 w 176"/>
                <a:gd name="T59" fmla="*/ 64 h 148"/>
                <a:gd name="T60" fmla="*/ 176 w 176"/>
                <a:gd name="T61" fmla="*/ 6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148">
                  <a:moveTo>
                    <a:pt x="176" y="64"/>
                  </a:moveTo>
                  <a:lnTo>
                    <a:pt x="54" y="0"/>
                  </a:lnTo>
                  <a:lnTo>
                    <a:pt x="54" y="0"/>
                  </a:lnTo>
                  <a:lnTo>
                    <a:pt x="48" y="0"/>
                  </a:lnTo>
                  <a:lnTo>
                    <a:pt x="36" y="6"/>
                  </a:lnTo>
                  <a:lnTo>
                    <a:pt x="30" y="10"/>
                  </a:lnTo>
                  <a:lnTo>
                    <a:pt x="22" y="18"/>
                  </a:lnTo>
                  <a:lnTo>
                    <a:pt x="14" y="26"/>
                  </a:lnTo>
                  <a:lnTo>
                    <a:pt x="8" y="38"/>
                  </a:lnTo>
                  <a:lnTo>
                    <a:pt x="8" y="38"/>
                  </a:lnTo>
                  <a:lnTo>
                    <a:pt x="2" y="50"/>
                  </a:lnTo>
                  <a:lnTo>
                    <a:pt x="0" y="60"/>
                  </a:lnTo>
                  <a:lnTo>
                    <a:pt x="0" y="68"/>
                  </a:lnTo>
                  <a:lnTo>
                    <a:pt x="2" y="76"/>
                  </a:lnTo>
                  <a:lnTo>
                    <a:pt x="6" y="86"/>
                  </a:lnTo>
                  <a:lnTo>
                    <a:pt x="8" y="90"/>
                  </a:lnTo>
                  <a:lnTo>
                    <a:pt x="124" y="148"/>
                  </a:lnTo>
                  <a:lnTo>
                    <a:pt x="124" y="148"/>
                  </a:lnTo>
                  <a:lnTo>
                    <a:pt x="122" y="144"/>
                  </a:lnTo>
                  <a:lnTo>
                    <a:pt x="118" y="134"/>
                  </a:lnTo>
                  <a:lnTo>
                    <a:pt x="116" y="126"/>
                  </a:lnTo>
                  <a:lnTo>
                    <a:pt x="118" y="116"/>
                  </a:lnTo>
                  <a:lnTo>
                    <a:pt x="120" y="104"/>
                  </a:lnTo>
                  <a:lnTo>
                    <a:pt x="126" y="92"/>
                  </a:lnTo>
                  <a:lnTo>
                    <a:pt x="126" y="92"/>
                  </a:lnTo>
                  <a:lnTo>
                    <a:pt x="132" y="80"/>
                  </a:lnTo>
                  <a:lnTo>
                    <a:pt x="142" y="72"/>
                  </a:lnTo>
                  <a:lnTo>
                    <a:pt x="150" y="68"/>
                  </a:lnTo>
                  <a:lnTo>
                    <a:pt x="158" y="64"/>
                  </a:lnTo>
                  <a:lnTo>
                    <a:pt x="172" y="64"/>
                  </a:lnTo>
                  <a:lnTo>
                    <a:pt x="176"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9" name="Freeform 1729">
              <a:extLst>
                <a:ext uri="{FF2B5EF4-FFF2-40B4-BE49-F238E27FC236}">
                  <a16:creationId xmlns:a16="http://schemas.microsoft.com/office/drawing/2014/main" id="{C1F4DAC6-8488-1C87-B539-4D6A32FC9B4A}"/>
                </a:ext>
              </a:extLst>
            </p:cNvPr>
            <p:cNvSpPr>
              <a:spLocks/>
            </p:cNvSpPr>
            <p:nvPr/>
          </p:nvSpPr>
          <p:spPr bwMode="auto">
            <a:xfrm>
              <a:off x="6415088" y="3206750"/>
              <a:ext cx="9525" cy="15875"/>
            </a:xfrm>
            <a:custGeom>
              <a:avLst/>
              <a:gdLst>
                <a:gd name="T0" fmla="*/ 6 w 6"/>
                <a:gd name="T1" fmla="*/ 0 h 10"/>
                <a:gd name="T2" fmla="*/ 6 w 6"/>
                <a:gd name="T3" fmla="*/ 0 h 10"/>
                <a:gd name="T4" fmla="*/ 0 w 6"/>
                <a:gd name="T5" fmla="*/ 10 h 10"/>
                <a:gd name="T6" fmla="*/ 0 w 6"/>
                <a:gd name="T7" fmla="*/ 10 h 10"/>
                <a:gd name="T8" fmla="*/ 6 w 6"/>
                <a:gd name="T9" fmla="*/ 0 h 10"/>
                <a:gd name="T10" fmla="*/ 6 w 6"/>
                <a:gd name="T11" fmla="*/ 0 h 10"/>
              </a:gdLst>
              <a:ahLst/>
              <a:cxnLst>
                <a:cxn ang="0">
                  <a:pos x="T0" y="T1"/>
                </a:cxn>
                <a:cxn ang="0">
                  <a:pos x="T2" y="T3"/>
                </a:cxn>
                <a:cxn ang="0">
                  <a:pos x="T4" y="T5"/>
                </a:cxn>
                <a:cxn ang="0">
                  <a:pos x="T6" y="T7"/>
                </a:cxn>
                <a:cxn ang="0">
                  <a:pos x="T8" y="T9"/>
                </a:cxn>
                <a:cxn ang="0">
                  <a:pos x="T10" y="T11"/>
                </a:cxn>
              </a:cxnLst>
              <a:rect l="0" t="0" r="r" b="b"/>
              <a:pathLst>
                <a:path w="6" h="10">
                  <a:moveTo>
                    <a:pt x="6" y="0"/>
                  </a:moveTo>
                  <a:lnTo>
                    <a:pt x="6" y="0"/>
                  </a:lnTo>
                  <a:lnTo>
                    <a:pt x="0" y="10"/>
                  </a:lnTo>
                  <a:lnTo>
                    <a:pt x="0" y="10"/>
                  </a:lnTo>
                  <a:lnTo>
                    <a:pt x="6" y="0"/>
                  </a:lnTo>
                  <a:lnTo>
                    <a:pt x="6"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0" name="Freeform 1730">
              <a:extLst>
                <a:ext uri="{FF2B5EF4-FFF2-40B4-BE49-F238E27FC236}">
                  <a16:creationId xmlns:a16="http://schemas.microsoft.com/office/drawing/2014/main" id="{27CF13DA-A473-BF9D-5464-94728F9F7FEF}"/>
                </a:ext>
              </a:extLst>
            </p:cNvPr>
            <p:cNvSpPr>
              <a:spLocks/>
            </p:cNvSpPr>
            <p:nvPr/>
          </p:nvSpPr>
          <p:spPr bwMode="auto">
            <a:xfrm>
              <a:off x="6415088" y="3206750"/>
              <a:ext cx="9525" cy="15875"/>
            </a:xfrm>
            <a:custGeom>
              <a:avLst/>
              <a:gdLst>
                <a:gd name="T0" fmla="*/ 6 w 6"/>
                <a:gd name="T1" fmla="*/ 0 h 10"/>
                <a:gd name="T2" fmla="*/ 6 w 6"/>
                <a:gd name="T3" fmla="*/ 0 h 10"/>
                <a:gd name="T4" fmla="*/ 0 w 6"/>
                <a:gd name="T5" fmla="*/ 10 h 10"/>
                <a:gd name="T6" fmla="*/ 0 w 6"/>
                <a:gd name="T7" fmla="*/ 10 h 10"/>
                <a:gd name="T8" fmla="*/ 6 w 6"/>
                <a:gd name="T9" fmla="*/ 0 h 10"/>
                <a:gd name="T10" fmla="*/ 6 w 6"/>
                <a:gd name="T11" fmla="*/ 0 h 10"/>
              </a:gdLst>
              <a:ahLst/>
              <a:cxnLst>
                <a:cxn ang="0">
                  <a:pos x="T0" y="T1"/>
                </a:cxn>
                <a:cxn ang="0">
                  <a:pos x="T2" y="T3"/>
                </a:cxn>
                <a:cxn ang="0">
                  <a:pos x="T4" y="T5"/>
                </a:cxn>
                <a:cxn ang="0">
                  <a:pos x="T6" y="T7"/>
                </a:cxn>
                <a:cxn ang="0">
                  <a:pos x="T8" y="T9"/>
                </a:cxn>
                <a:cxn ang="0">
                  <a:pos x="T10" y="T11"/>
                </a:cxn>
              </a:cxnLst>
              <a:rect l="0" t="0" r="r" b="b"/>
              <a:pathLst>
                <a:path w="6" h="10">
                  <a:moveTo>
                    <a:pt x="6" y="0"/>
                  </a:moveTo>
                  <a:lnTo>
                    <a:pt x="6" y="0"/>
                  </a:lnTo>
                  <a:lnTo>
                    <a:pt x="0" y="10"/>
                  </a:lnTo>
                  <a:lnTo>
                    <a:pt x="0" y="10"/>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1" name="Freeform 1731">
              <a:extLst>
                <a:ext uri="{FF2B5EF4-FFF2-40B4-BE49-F238E27FC236}">
                  <a16:creationId xmlns:a16="http://schemas.microsoft.com/office/drawing/2014/main" id="{899AAAE6-B8E6-77EC-0539-8FFF912867BE}"/>
                </a:ext>
              </a:extLst>
            </p:cNvPr>
            <p:cNvSpPr>
              <a:spLocks/>
            </p:cNvSpPr>
            <p:nvPr/>
          </p:nvSpPr>
          <p:spPr bwMode="auto">
            <a:xfrm>
              <a:off x="6262688" y="3117850"/>
              <a:ext cx="161925" cy="193675"/>
            </a:xfrm>
            <a:custGeom>
              <a:avLst/>
              <a:gdLst>
                <a:gd name="T0" fmla="*/ 26 w 102"/>
                <a:gd name="T1" fmla="*/ 0 h 122"/>
                <a:gd name="T2" fmla="*/ 26 w 102"/>
                <a:gd name="T3" fmla="*/ 0 h 122"/>
                <a:gd name="T4" fmla="*/ 16 w 102"/>
                <a:gd name="T5" fmla="*/ 8 h 122"/>
                <a:gd name="T6" fmla="*/ 16 w 102"/>
                <a:gd name="T7" fmla="*/ 8 h 122"/>
                <a:gd name="T8" fmla="*/ 16 w 102"/>
                <a:gd name="T9" fmla="*/ 8 h 122"/>
                <a:gd name="T10" fmla="*/ 10 w 102"/>
                <a:gd name="T11" fmla="*/ 16 h 122"/>
                <a:gd name="T12" fmla="*/ 4 w 102"/>
                <a:gd name="T13" fmla="*/ 26 h 122"/>
                <a:gd name="T14" fmla="*/ 4 w 102"/>
                <a:gd name="T15" fmla="*/ 26 h 122"/>
                <a:gd name="T16" fmla="*/ 4 w 102"/>
                <a:gd name="T17" fmla="*/ 26 h 122"/>
                <a:gd name="T18" fmla="*/ 0 w 102"/>
                <a:gd name="T19" fmla="*/ 40 h 122"/>
                <a:gd name="T20" fmla="*/ 0 w 102"/>
                <a:gd name="T21" fmla="*/ 52 h 122"/>
                <a:gd name="T22" fmla="*/ 0 w 102"/>
                <a:gd name="T23" fmla="*/ 52 h 122"/>
                <a:gd name="T24" fmla="*/ 0 w 102"/>
                <a:gd name="T25" fmla="*/ 62 h 122"/>
                <a:gd name="T26" fmla="*/ 2 w 102"/>
                <a:gd name="T27" fmla="*/ 70 h 122"/>
                <a:gd name="T28" fmla="*/ 4 w 102"/>
                <a:gd name="T29" fmla="*/ 78 h 122"/>
                <a:gd name="T30" fmla="*/ 94 w 102"/>
                <a:gd name="T31" fmla="*/ 122 h 122"/>
                <a:gd name="T32" fmla="*/ 94 w 102"/>
                <a:gd name="T33" fmla="*/ 122 h 122"/>
                <a:gd name="T34" fmla="*/ 90 w 102"/>
                <a:gd name="T35" fmla="*/ 116 h 122"/>
                <a:gd name="T36" fmla="*/ 88 w 102"/>
                <a:gd name="T37" fmla="*/ 108 h 122"/>
                <a:gd name="T38" fmla="*/ 86 w 102"/>
                <a:gd name="T39" fmla="*/ 98 h 122"/>
                <a:gd name="T40" fmla="*/ 86 w 102"/>
                <a:gd name="T41" fmla="*/ 98 h 122"/>
                <a:gd name="T42" fmla="*/ 88 w 102"/>
                <a:gd name="T43" fmla="*/ 84 h 122"/>
                <a:gd name="T44" fmla="*/ 96 w 102"/>
                <a:gd name="T45" fmla="*/ 66 h 122"/>
                <a:gd name="T46" fmla="*/ 96 w 102"/>
                <a:gd name="T47" fmla="*/ 66 h 122"/>
                <a:gd name="T48" fmla="*/ 96 w 102"/>
                <a:gd name="T49" fmla="*/ 66 h 122"/>
                <a:gd name="T50" fmla="*/ 96 w 102"/>
                <a:gd name="T51" fmla="*/ 66 h 122"/>
                <a:gd name="T52" fmla="*/ 102 w 102"/>
                <a:gd name="T53" fmla="*/ 56 h 122"/>
                <a:gd name="T54" fmla="*/ 18 w 102"/>
                <a:gd name="T55" fmla="*/ 12 h 122"/>
                <a:gd name="T56" fmla="*/ 18 w 102"/>
                <a:gd name="T57" fmla="*/ 12 h 122"/>
                <a:gd name="T58" fmla="*/ 22 w 102"/>
                <a:gd name="T59" fmla="*/ 6 h 122"/>
                <a:gd name="T60" fmla="*/ 26 w 102"/>
                <a:gd name="T6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22">
                  <a:moveTo>
                    <a:pt x="26" y="0"/>
                  </a:moveTo>
                  <a:lnTo>
                    <a:pt x="26" y="0"/>
                  </a:lnTo>
                  <a:lnTo>
                    <a:pt x="16" y="8"/>
                  </a:lnTo>
                  <a:lnTo>
                    <a:pt x="16" y="8"/>
                  </a:lnTo>
                  <a:lnTo>
                    <a:pt x="16" y="8"/>
                  </a:lnTo>
                  <a:lnTo>
                    <a:pt x="10" y="16"/>
                  </a:lnTo>
                  <a:lnTo>
                    <a:pt x="4" y="26"/>
                  </a:lnTo>
                  <a:lnTo>
                    <a:pt x="4" y="26"/>
                  </a:lnTo>
                  <a:lnTo>
                    <a:pt x="4" y="26"/>
                  </a:lnTo>
                  <a:lnTo>
                    <a:pt x="0" y="40"/>
                  </a:lnTo>
                  <a:lnTo>
                    <a:pt x="0" y="52"/>
                  </a:lnTo>
                  <a:lnTo>
                    <a:pt x="0" y="52"/>
                  </a:lnTo>
                  <a:lnTo>
                    <a:pt x="0" y="62"/>
                  </a:lnTo>
                  <a:lnTo>
                    <a:pt x="2" y="70"/>
                  </a:lnTo>
                  <a:lnTo>
                    <a:pt x="4" y="78"/>
                  </a:lnTo>
                  <a:lnTo>
                    <a:pt x="94" y="122"/>
                  </a:lnTo>
                  <a:lnTo>
                    <a:pt x="94" y="122"/>
                  </a:lnTo>
                  <a:lnTo>
                    <a:pt x="90" y="116"/>
                  </a:lnTo>
                  <a:lnTo>
                    <a:pt x="88" y="108"/>
                  </a:lnTo>
                  <a:lnTo>
                    <a:pt x="86" y="98"/>
                  </a:lnTo>
                  <a:lnTo>
                    <a:pt x="86" y="98"/>
                  </a:lnTo>
                  <a:lnTo>
                    <a:pt x="88" y="84"/>
                  </a:lnTo>
                  <a:lnTo>
                    <a:pt x="96" y="66"/>
                  </a:lnTo>
                  <a:lnTo>
                    <a:pt x="96" y="66"/>
                  </a:lnTo>
                  <a:lnTo>
                    <a:pt x="96" y="66"/>
                  </a:lnTo>
                  <a:lnTo>
                    <a:pt x="96" y="66"/>
                  </a:lnTo>
                  <a:lnTo>
                    <a:pt x="102" y="56"/>
                  </a:lnTo>
                  <a:lnTo>
                    <a:pt x="18" y="12"/>
                  </a:lnTo>
                  <a:lnTo>
                    <a:pt x="18" y="12"/>
                  </a:lnTo>
                  <a:lnTo>
                    <a:pt x="22" y="6"/>
                  </a:lnTo>
                  <a:lnTo>
                    <a:pt x="26"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2" name="Freeform 1732">
              <a:extLst>
                <a:ext uri="{FF2B5EF4-FFF2-40B4-BE49-F238E27FC236}">
                  <a16:creationId xmlns:a16="http://schemas.microsoft.com/office/drawing/2014/main" id="{0E15A4F1-EA22-E0AC-B233-3F9A171B7135}"/>
                </a:ext>
              </a:extLst>
            </p:cNvPr>
            <p:cNvSpPr>
              <a:spLocks/>
            </p:cNvSpPr>
            <p:nvPr/>
          </p:nvSpPr>
          <p:spPr bwMode="auto">
            <a:xfrm>
              <a:off x="6262688" y="3117850"/>
              <a:ext cx="161925" cy="193675"/>
            </a:xfrm>
            <a:custGeom>
              <a:avLst/>
              <a:gdLst>
                <a:gd name="T0" fmla="*/ 26 w 102"/>
                <a:gd name="T1" fmla="*/ 0 h 122"/>
                <a:gd name="T2" fmla="*/ 26 w 102"/>
                <a:gd name="T3" fmla="*/ 0 h 122"/>
                <a:gd name="T4" fmla="*/ 16 w 102"/>
                <a:gd name="T5" fmla="*/ 8 h 122"/>
                <a:gd name="T6" fmla="*/ 16 w 102"/>
                <a:gd name="T7" fmla="*/ 8 h 122"/>
                <a:gd name="T8" fmla="*/ 16 w 102"/>
                <a:gd name="T9" fmla="*/ 8 h 122"/>
                <a:gd name="T10" fmla="*/ 10 w 102"/>
                <a:gd name="T11" fmla="*/ 16 h 122"/>
                <a:gd name="T12" fmla="*/ 4 w 102"/>
                <a:gd name="T13" fmla="*/ 26 h 122"/>
                <a:gd name="T14" fmla="*/ 4 w 102"/>
                <a:gd name="T15" fmla="*/ 26 h 122"/>
                <a:gd name="T16" fmla="*/ 4 w 102"/>
                <a:gd name="T17" fmla="*/ 26 h 122"/>
                <a:gd name="T18" fmla="*/ 0 w 102"/>
                <a:gd name="T19" fmla="*/ 40 h 122"/>
                <a:gd name="T20" fmla="*/ 0 w 102"/>
                <a:gd name="T21" fmla="*/ 52 h 122"/>
                <a:gd name="T22" fmla="*/ 0 w 102"/>
                <a:gd name="T23" fmla="*/ 52 h 122"/>
                <a:gd name="T24" fmla="*/ 0 w 102"/>
                <a:gd name="T25" fmla="*/ 62 h 122"/>
                <a:gd name="T26" fmla="*/ 2 w 102"/>
                <a:gd name="T27" fmla="*/ 70 h 122"/>
                <a:gd name="T28" fmla="*/ 4 w 102"/>
                <a:gd name="T29" fmla="*/ 78 h 122"/>
                <a:gd name="T30" fmla="*/ 94 w 102"/>
                <a:gd name="T31" fmla="*/ 122 h 122"/>
                <a:gd name="T32" fmla="*/ 94 w 102"/>
                <a:gd name="T33" fmla="*/ 122 h 122"/>
                <a:gd name="T34" fmla="*/ 90 w 102"/>
                <a:gd name="T35" fmla="*/ 116 h 122"/>
                <a:gd name="T36" fmla="*/ 88 w 102"/>
                <a:gd name="T37" fmla="*/ 108 h 122"/>
                <a:gd name="T38" fmla="*/ 86 w 102"/>
                <a:gd name="T39" fmla="*/ 98 h 122"/>
                <a:gd name="T40" fmla="*/ 86 w 102"/>
                <a:gd name="T41" fmla="*/ 98 h 122"/>
                <a:gd name="T42" fmla="*/ 88 w 102"/>
                <a:gd name="T43" fmla="*/ 84 h 122"/>
                <a:gd name="T44" fmla="*/ 96 w 102"/>
                <a:gd name="T45" fmla="*/ 66 h 122"/>
                <a:gd name="T46" fmla="*/ 96 w 102"/>
                <a:gd name="T47" fmla="*/ 66 h 122"/>
                <a:gd name="T48" fmla="*/ 96 w 102"/>
                <a:gd name="T49" fmla="*/ 66 h 122"/>
                <a:gd name="T50" fmla="*/ 96 w 102"/>
                <a:gd name="T51" fmla="*/ 66 h 122"/>
                <a:gd name="T52" fmla="*/ 102 w 102"/>
                <a:gd name="T53" fmla="*/ 56 h 122"/>
                <a:gd name="T54" fmla="*/ 18 w 102"/>
                <a:gd name="T55" fmla="*/ 12 h 122"/>
                <a:gd name="T56" fmla="*/ 18 w 102"/>
                <a:gd name="T57" fmla="*/ 12 h 122"/>
                <a:gd name="T58" fmla="*/ 22 w 102"/>
                <a:gd name="T59" fmla="*/ 6 h 122"/>
                <a:gd name="T60" fmla="*/ 26 w 102"/>
                <a:gd name="T6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22">
                  <a:moveTo>
                    <a:pt x="26" y="0"/>
                  </a:moveTo>
                  <a:lnTo>
                    <a:pt x="26" y="0"/>
                  </a:lnTo>
                  <a:lnTo>
                    <a:pt x="16" y="8"/>
                  </a:lnTo>
                  <a:lnTo>
                    <a:pt x="16" y="8"/>
                  </a:lnTo>
                  <a:lnTo>
                    <a:pt x="16" y="8"/>
                  </a:lnTo>
                  <a:lnTo>
                    <a:pt x="10" y="16"/>
                  </a:lnTo>
                  <a:lnTo>
                    <a:pt x="4" y="26"/>
                  </a:lnTo>
                  <a:lnTo>
                    <a:pt x="4" y="26"/>
                  </a:lnTo>
                  <a:lnTo>
                    <a:pt x="4" y="26"/>
                  </a:lnTo>
                  <a:lnTo>
                    <a:pt x="0" y="40"/>
                  </a:lnTo>
                  <a:lnTo>
                    <a:pt x="0" y="52"/>
                  </a:lnTo>
                  <a:lnTo>
                    <a:pt x="0" y="52"/>
                  </a:lnTo>
                  <a:lnTo>
                    <a:pt x="0" y="62"/>
                  </a:lnTo>
                  <a:lnTo>
                    <a:pt x="2" y="70"/>
                  </a:lnTo>
                  <a:lnTo>
                    <a:pt x="4" y="78"/>
                  </a:lnTo>
                  <a:lnTo>
                    <a:pt x="94" y="122"/>
                  </a:lnTo>
                  <a:lnTo>
                    <a:pt x="94" y="122"/>
                  </a:lnTo>
                  <a:lnTo>
                    <a:pt x="90" y="116"/>
                  </a:lnTo>
                  <a:lnTo>
                    <a:pt x="88" y="108"/>
                  </a:lnTo>
                  <a:lnTo>
                    <a:pt x="86" y="98"/>
                  </a:lnTo>
                  <a:lnTo>
                    <a:pt x="86" y="98"/>
                  </a:lnTo>
                  <a:lnTo>
                    <a:pt x="88" y="84"/>
                  </a:lnTo>
                  <a:lnTo>
                    <a:pt x="96" y="66"/>
                  </a:lnTo>
                  <a:lnTo>
                    <a:pt x="96" y="66"/>
                  </a:lnTo>
                  <a:lnTo>
                    <a:pt x="96" y="66"/>
                  </a:lnTo>
                  <a:lnTo>
                    <a:pt x="96" y="66"/>
                  </a:lnTo>
                  <a:lnTo>
                    <a:pt x="102" y="56"/>
                  </a:lnTo>
                  <a:lnTo>
                    <a:pt x="18" y="12"/>
                  </a:lnTo>
                  <a:lnTo>
                    <a:pt x="18" y="12"/>
                  </a:lnTo>
                  <a:lnTo>
                    <a:pt x="22" y="6"/>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3" name="Freeform 1733">
              <a:extLst>
                <a:ext uri="{FF2B5EF4-FFF2-40B4-BE49-F238E27FC236}">
                  <a16:creationId xmlns:a16="http://schemas.microsoft.com/office/drawing/2014/main" id="{41E92316-913C-CCF4-D553-542946DBEF66}"/>
                </a:ext>
              </a:extLst>
            </p:cNvPr>
            <p:cNvSpPr>
              <a:spLocks/>
            </p:cNvSpPr>
            <p:nvPr/>
          </p:nvSpPr>
          <p:spPr bwMode="auto">
            <a:xfrm>
              <a:off x="6323013" y="3117850"/>
              <a:ext cx="114300" cy="60325"/>
            </a:xfrm>
            <a:custGeom>
              <a:avLst/>
              <a:gdLst>
                <a:gd name="T0" fmla="*/ 2 w 72"/>
                <a:gd name="T1" fmla="*/ 2 h 38"/>
                <a:gd name="T2" fmla="*/ 2 w 72"/>
                <a:gd name="T3" fmla="*/ 2 h 38"/>
                <a:gd name="T4" fmla="*/ 0 w 72"/>
                <a:gd name="T5" fmla="*/ 4 h 38"/>
                <a:gd name="T6" fmla="*/ 0 w 72"/>
                <a:gd name="T7" fmla="*/ 6 h 38"/>
                <a:gd name="T8" fmla="*/ 6 w 72"/>
                <a:gd name="T9" fmla="*/ 12 h 38"/>
                <a:gd name="T10" fmla="*/ 14 w 72"/>
                <a:gd name="T11" fmla="*/ 20 h 38"/>
                <a:gd name="T12" fmla="*/ 26 w 72"/>
                <a:gd name="T13" fmla="*/ 26 h 38"/>
                <a:gd name="T14" fmla="*/ 40 w 72"/>
                <a:gd name="T15" fmla="*/ 32 h 38"/>
                <a:gd name="T16" fmla="*/ 52 w 72"/>
                <a:gd name="T17" fmla="*/ 36 h 38"/>
                <a:gd name="T18" fmla="*/ 64 w 72"/>
                <a:gd name="T19" fmla="*/ 38 h 38"/>
                <a:gd name="T20" fmla="*/ 70 w 72"/>
                <a:gd name="T21" fmla="*/ 38 h 38"/>
                <a:gd name="T22" fmla="*/ 70 w 72"/>
                <a:gd name="T23" fmla="*/ 38 h 38"/>
                <a:gd name="T24" fmla="*/ 72 w 72"/>
                <a:gd name="T25" fmla="*/ 36 h 38"/>
                <a:gd name="T26" fmla="*/ 70 w 72"/>
                <a:gd name="T27" fmla="*/ 34 h 38"/>
                <a:gd name="T28" fmla="*/ 66 w 72"/>
                <a:gd name="T29" fmla="*/ 28 h 38"/>
                <a:gd name="T30" fmla="*/ 56 w 72"/>
                <a:gd name="T31" fmla="*/ 20 h 38"/>
                <a:gd name="T32" fmla="*/ 44 w 72"/>
                <a:gd name="T33" fmla="*/ 14 h 38"/>
                <a:gd name="T34" fmla="*/ 30 w 72"/>
                <a:gd name="T35" fmla="*/ 8 h 38"/>
                <a:gd name="T36" fmla="*/ 18 w 72"/>
                <a:gd name="T37" fmla="*/ 2 h 38"/>
                <a:gd name="T38" fmla="*/ 8 w 72"/>
                <a:gd name="T39" fmla="*/ 0 h 38"/>
                <a:gd name="T40" fmla="*/ 2 w 72"/>
                <a:gd name="T41" fmla="*/ 2 h 38"/>
                <a:gd name="T42" fmla="*/ 2 w 72"/>
                <a:gd name="T4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38">
                  <a:moveTo>
                    <a:pt x="2" y="2"/>
                  </a:moveTo>
                  <a:lnTo>
                    <a:pt x="2" y="2"/>
                  </a:lnTo>
                  <a:lnTo>
                    <a:pt x="0" y="4"/>
                  </a:lnTo>
                  <a:lnTo>
                    <a:pt x="0" y="6"/>
                  </a:lnTo>
                  <a:lnTo>
                    <a:pt x="6" y="12"/>
                  </a:lnTo>
                  <a:lnTo>
                    <a:pt x="14" y="20"/>
                  </a:lnTo>
                  <a:lnTo>
                    <a:pt x="26" y="26"/>
                  </a:lnTo>
                  <a:lnTo>
                    <a:pt x="40" y="32"/>
                  </a:lnTo>
                  <a:lnTo>
                    <a:pt x="52" y="36"/>
                  </a:lnTo>
                  <a:lnTo>
                    <a:pt x="64" y="38"/>
                  </a:lnTo>
                  <a:lnTo>
                    <a:pt x="70" y="38"/>
                  </a:lnTo>
                  <a:lnTo>
                    <a:pt x="70" y="38"/>
                  </a:lnTo>
                  <a:lnTo>
                    <a:pt x="72" y="36"/>
                  </a:lnTo>
                  <a:lnTo>
                    <a:pt x="70" y="34"/>
                  </a:lnTo>
                  <a:lnTo>
                    <a:pt x="66" y="28"/>
                  </a:lnTo>
                  <a:lnTo>
                    <a:pt x="56" y="20"/>
                  </a:lnTo>
                  <a:lnTo>
                    <a:pt x="44" y="14"/>
                  </a:lnTo>
                  <a:lnTo>
                    <a:pt x="30" y="8"/>
                  </a:lnTo>
                  <a:lnTo>
                    <a:pt x="18" y="2"/>
                  </a:lnTo>
                  <a:lnTo>
                    <a:pt x="8" y="0"/>
                  </a:lnTo>
                  <a:lnTo>
                    <a:pt x="2"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4" name="Freeform 1734">
              <a:extLst>
                <a:ext uri="{FF2B5EF4-FFF2-40B4-BE49-F238E27FC236}">
                  <a16:creationId xmlns:a16="http://schemas.microsoft.com/office/drawing/2014/main" id="{B1C25400-9543-4A8A-2187-2C017A9DF033}"/>
                </a:ext>
              </a:extLst>
            </p:cNvPr>
            <p:cNvSpPr>
              <a:spLocks/>
            </p:cNvSpPr>
            <p:nvPr/>
          </p:nvSpPr>
          <p:spPr bwMode="auto">
            <a:xfrm>
              <a:off x="6224588" y="3082925"/>
              <a:ext cx="95250" cy="158750"/>
            </a:xfrm>
            <a:custGeom>
              <a:avLst/>
              <a:gdLst>
                <a:gd name="T0" fmla="*/ 32 w 60"/>
                <a:gd name="T1" fmla="*/ 0 h 100"/>
                <a:gd name="T2" fmla="*/ 60 w 60"/>
                <a:gd name="T3" fmla="*/ 16 h 100"/>
                <a:gd name="T4" fmla="*/ 60 w 60"/>
                <a:gd name="T5" fmla="*/ 16 h 100"/>
                <a:gd name="T6" fmla="*/ 56 w 60"/>
                <a:gd name="T7" fmla="*/ 18 h 100"/>
                <a:gd name="T8" fmla="*/ 48 w 60"/>
                <a:gd name="T9" fmla="*/ 22 h 100"/>
                <a:gd name="T10" fmla="*/ 38 w 60"/>
                <a:gd name="T11" fmla="*/ 32 h 100"/>
                <a:gd name="T12" fmla="*/ 34 w 60"/>
                <a:gd name="T13" fmla="*/ 40 h 100"/>
                <a:gd name="T14" fmla="*/ 28 w 60"/>
                <a:gd name="T15" fmla="*/ 48 h 100"/>
                <a:gd name="T16" fmla="*/ 28 w 60"/>
                <a:gd name="T17" fmla="*/ 48 h 100"/>
                <a:gd name="T18" fmla="*/ 26 w 60"/>
                <a:gd name="T19" fmla="*/ 58 h 100"/>
                <a:gd name="T20" fmla="*/ 24 w 60"/>
                <a:gd name="T21" fmla="*/ 68 h 100"/>
                <a:gd name="T22" fmla="*/ 24 w 60"/>
                <a:gd name="T23" fmla="*/ 84 h 100"/>
                <a:gd name="T24" fmla="*/ 26 w 60"/>
                <a:gd name="T25" fmla="*/ 96 h 100"/>
                <a:gd name="T26" fmla="*/ 28 w 60"/>
                <a:gd name="T27" fmla="*/ 100 h 100"/>
                <a:gd name="T28" fmla="*/ 4 w 60"/>
                <a:gd name="T29" fmla="*/ 88 h 100"/>
                <a:gd name="T30" fmla="*/ 0 w 60"/>
                <a:gd name="T31" fmla="*/ 36 h 100"/>
                <a:gd name="T32" fmla="*/ 32 w 60"/>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00">
                  <a:moveTo>
                    <a:pt x="32" y="0"/>
                  </a:moveTo>
                  <a:lnTo>
                    <a:pt x="60" y="16"/>
                  </a:lnTo>
                  <a:lnTo>
                    <a:pt x="60" y="16"/>
                  </a:lnTo>
                  <a:lnTo>
                    <a:pt x="56" y="18"/>
                  </a:lnTo>
                  <a:lnTo>
                    <a:pt x="48" y="22"/>
                  </a:lnTo>
                  <a:lnTo>
                    <a:pt x="38" y="32"/>
                  </a:lnTo>
                  <a:lnTo>
                    <a:pt x="34" y="40"/>
                  </a:lnTo>
                  <a:lnTo>
                    <a:pt x="28" y="48"/>
                  </a:lnTo>
                  <a:lnTo>
                    <a:pt x="28" y="48"/>
                  </a:lnTo>
                  <a:lnTo>
                    <a:pt x="26" y="58"/>
                  </a:lnTo>
                  <a:lnTo>
                    <a:pt x="24" y="68"/>
                  </a:lnTo>
                  <a:lnTo>
                    <a:pt x="24" y="84"/>
                  </a:lnTo>
                  <a:lnTo>
                    <a:pt x="26" y="96"/>
                  </a:lnTo>
                  <a:lnTo>
                    <a:pt x="28" y="100"/>
                  </a:lnTo>
                  <a:lnTo>
                    <a:pt x="4" y="88"/>
                  </a:lnTo>
                  <a:lnTo>
                    <a:pt x="0" y="36"/>
                  </a:lnTo>
                  <a:lnTo>
                    <a:pt x="32" y="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5" name="Freeform 1735">
              <a:extLst>
                <a:ext uri="{FF2B5EF4-FFF2-40B4-BE49-F238E27FC236}">
                  <a16:creationId xmlns:a16="http://schemas.microsoft.com/office/drawing/2014/main" id="{54E91C1B-7DF7-2EFA-1307-46489E06D2DF}"/>
                </a:ext>
              </a:extLst>
            </p:cNvPr>
            <p:cNvSpPr>
              <a:spLocks/>
            </p:cNvSpPr>
            <p:nvPr/>
          </p:nvSpPr>
          <p:spPr bwMode="auto">
            <a:xfrm>
              <a:off x="6224588" y="3082925"/>
              <a:ext cx="95250" cy="158750"/>
            </a:xfrm>
            <a:custGeom>
              <a:avLst/>
              <a:gdLst>
                <a:gd name="T0" fmla="*/ 32 w 60"/>
                <a:gd name="T1" fmla="*/ 0 h 100"/>
                <a:gd name="T2" fmla="*/ 60 w 60"/>
                <a:gd name="T3" fmla="*/ 16 h 100"/>
                <a:gd name="T4" fmla="*/ 60 w 60"/>
                <a:gd name="T5" fmla="*/ 16 h 100"/>
                <a:gd name="T6" fmla="*/ 56 w 60"/>
                <a:gd name="T7" fmla="*/ 18 h 100"/>
                <a:gd name="T8" fmla="*/ 48 w 60"/>
                <a:gd name="T9" fmla="*/ 22 h 100"/>
                <a:gd name="T10" fmla="*/ 38 w 60"/>
                <a:gd name="T11" fmla="*/ 32 h 100"/>
                <a:gd name="T12" fmla="*/ 34 w 60"/>
                <a:gd name="T13" fmla="*/ 40 h 100"/>
                <a:gd name="T14" fmla="*/ 28 w 60"/>
                <a:gd name="T15" fmla="*/ 48 h 100"/>
                <a:gd name="T16" fmla="*/ 28 w 60"/>
                <a:gd name="T17" fmla="*/ 48 h 100"/>
                <a:gd name="T18" fmla="*/ 26 w 60"/>
                <a:gd name="T19" fmla="*/ 58 h 100"/>
                <a:gd name="T20" fmla="*/ 24 w 60"/>
                <a:gd name="T21" fmla="*/ 68 h 100"/>
                <a:gd name="T22" fmla="*/ 24 w 60"/>
                <a:gd name="T23" fmla="*/ 84 h 100"/>
                <a:gd name="T24" fmla="*/ 26 w 60"/>
                <a:gd name="T25" fmla="*/ 96 h 100"/>
                <a:gd name="T26" fmla="*/ 28 w 60"/>
                <a:gd name="T27" fmla="*/ 100 h 100"/>
                <a:gd name="T28" fmla="*/ 4 w 60"/>
                <a:gd name="T29" fmla="*/ 88 h 100"/>
                <a:gd name="T30" fmla="*/ 0 w 60"/>
                <a:gd name="T31" fmla="*/ 36 h 100"/>
                <a:gd name="T32" fmla="*/ 32 w 60"/>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00">
                  <a:moveTo>
                    <a:pt x="32" y="0"/>
                  </a:moveTo>
                  <a:lnTo>
                    <a:pt x="60" y="16"/>
                  </a:lnTo>
                  <a:lnTo>
                    <a:pt x="60" y="16"/>
                  </a:lnTo>
                  <a:lnTo>
                    <a:pt x="56" y="18"/>
                  </a:lnTo>
                  <a:lnTo>
                    <a:pt x="48" y="22"/>
                  </a:lnTo>
                  <a:lnTo>
                    <a:pt x="38" y="32"/>
                  </a:lnTo>
                  <a:lnTo>
                    <a:pt x="34" y="40"/>
                  </a:lnTo>
                  <a:lnTo>
                    <a:pt x="28" y="48"/>
                  </a:lnTo>
                  <a:lnTo>
                    <a:pt x="28" y="48"/>
                  </a:lnTo>
                  <a:lnTo>
                    <a:pt x="26" y="58"/>
                  </a:lnTo>
                  <a:lnTo>
                    <a:pt x="24" y="68"/>
                  </a:lnTo>
                  <a:lnTo>
                    <a:pt x="24" y="84"/>
                  </a:lnTo>
                  <a:lnTo>
                    <a:pt x="26" y="96"/>
                  </a:lnTo>
                  <a:lnTo>
                    <a:pt x="28" y="100"/>
                  </a:lnTo>
                  <a:lnTo>
                    <a:pt x="4" y="88"/>
                  </a:lnTo>
                  <a:lnTo>
                    <a:pt x="0" y="36"/>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6" name="Freeform 1736">
              <a:extLst>
                <a:ext uri="{FF2B5EF4-FFF2-40B4-BE49-F238E27FC236}">
                  <a16:creationId xmlns:a16="http://schemas.microsoft.com/office/drawing/2014/main" id="{981F4CEB-33F7-13C0-03DD-EF9C0040ECB1}"/>
                </a:ext>
              </a:extLst>
            </p:cNvPr>
            <p:cNvSpPr>
              <a:spLocks/>
            </p:cNvSpPr>
            <p:nvPr/>
          </p:nvSpPr>
          <p:spPr bwMode="auto">
            <a:xfrm>
              <a:off x="6269038" y="3130550"/>
              <a:ext cx="19050" cy="28575"/>
            </a:xfrm>
            <a:custGeom>
              <a:avLst/>
              <a:gdLst>
                <a:gd name="T0" fmla="*/ 12 w 12"/>
                <a:gd name="T1" fmla="*/ 0 h 18"/>
                <a:gd name="T2" fmla="*/ 12 w 12"/>
                <a:gd name="T3" fmla="*/ 0 h 18"/>
                <a:gd name="T4" fmla="*/ 6 w 12"/>
                <a:gd name="T5" fmla="*/ 8 h 18"/>
                <a:gd name="T6" fmla="*/ 0 w 12"/>
                <a:gd name="T7" fmla="*/ 18 h 18"/>
                <a:gd name="T8" fmla="*/ 0 w 12"/>
                <a:gd name="T9" fmla="*/ 18 h 18"/>
                <a:gd name="T10" fmla="*/ 6 w 12"/>
                <a:gd name="T11" fmla="*/ 8 h 18"/>
                <a:gd name="T12" fmla="*/ 12 w 12"/>
                <a:gd name="T13" fmla="*/ 0 h 18"/>
                <a:gd name="T14" fmla="*/ 12 w 12"/>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2" y="0"/>
                  </a:moveTo>
                  <a:lnTo>
                    <a:pt x="12" y="0"/>
                  </a:lnTo>
                  <a:lnTo>
                    <a:pt x="6" y="8"/>
                  </a:lnTo>
                  <a:lnTo>
                    <a:pt x="0" y="18"/>
                  </a:lnTo>
                  <a:lnTo>
                    <a:pt x="0" y="18"/>
                  </a:lnTo>
                  <a:lnTo>
                    <a:pt x="6" y="8"/>
                  </a:lnTo>
                  <a:lnTo>
                    <a:pt x="12" y="0"/>
                  </a:lnTo>
                  <a:lnTo>
                    <a:pt x="12"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7" name="Freeform 1737">
              <a:extLst>
                <a:ext uri="{FF2B5EF4-FFF2-40B4-BE49-F238E27FC236}">
                  <a16:creationId xmlns:a16="http://schemas.microsoft.com/office/drawing/2014/main" id="{A8F55A16-060D-1770-7C53-974ACDA0819F}"/>
                </a:ext>
              </a:extLst>
            </p:cNvPr>
            <p:cNvSpPr>
              <a:spLocks/>
            </p:cNvSpPr>
            <p:nvPr/>
          </p:nvSpPr>
          <p:spPr bwMode="auto">
            <a:xfrm>
              <a:off x="6269038" y="3130550"/>
              <a:ext cx="19050" cy="28575"/>
            </a:xfrm>
            <a:custGeom>
              <a:avLst/>
              <a:gdLst>
                <a:gd name="T0" fmla="*/ 12 w 12"/>
                <a:gd name="T1" fmla="*/ 0 h 18"/>
                <a:gd name="T2" fmla="*/ 12 w 12"/>
                <a:gd name="T3" fmla="*/ 0 h 18"/>
                <a:gd name="T4" fmla="*/ 6 w 12"/>
                <a:gd name="T5" fmla="*/ 8 h 18"/>
                <a:gd name="T6" fmla="*/ 0 w 12"/>
                <a:gd name="T7" fmla="*/ 18 h 18"/>
                <a:gd name="T8" fmla="*/ 0 w 12"/>
                <a:gd name="T9" fmla="*/ 18 h 18"/>
                <a:gd name="T10" fmla="*/ 6 w 12"/>
                <a:gd name="T11" fmla="*/ 8 h 18"/>
                <a:gd name="T12" fmla="*/ 12 w 12"/>
                <a:gd name="T13" fmla="*/ 0 h 18"/>
                <a:gd name="T14" fmla="*/ 12 w 12"/>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2" y="0"/>
                  </a:moveTo>
                  <a:lnTo>
                    <a:pt x="12" y="0"/>
                  </a:lnTo>
                  <a:lnTo>
                    <a:pt x="6" y="8"/>
                  </a:lnTo>
                  <a:lnTo>
                    <a:pt x="0" y="18"/>
                  </a:lnTo>
                  <a:lnTo>
                    <a:pt x="0" y="18"/>
                  </a:lnTo>
                  <a:lnTo>
                    <a:pt x="6" y="8"/>
                  </a:ln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8" name="Freeform 1738">
              <a:extLst>
                <a:ext uri="{FF2B5EF4-FFF2-40B4-BE49-F238E27FC236}">
                  <a16:creationId xmlns:a16="http://schemas.microsoft.com/office/drawing/2014/main" id="{4DF28003-9099-48CE-4C35-191CF359BF77}"/>
                </a:ext>
              </a:extLst>
            </p:cNvPr>
            <p:cNvSpPr>
              <a:spLocks/>
            </p:cNvSpPr>
            <p:nvPr/>
          </p:nvSpPr>
          <p:spPr bwMode="auto">
            <a:xfrm>
              <a:off x="6249988" y="3086100"/>
              <a:ext cx="38100" cy="155575"/>
            </a:xfrm>
            <a:custGeom>
              <a:avLst/>
              <a:gdLst>
                <a:gd name="T0" fmla="*/ 22 w 24"/>
                <a:gd name="T1" fmla="*/ 0 h 98"/>
                <a:gd name="T2" fmla="*/ 22 w 24"/>
                <a:gd name="T3" fmla="*/ 0 h 98"/>
                <a:gd name="T4" fmla="*/ 18 w 24"/>
                <a:gd name="T5" fmla="*/ 12 h 98"/>
                <a:gd name="T6" fmla="*/ 14 w 24"/>
                <a:gd name="T7" fmla="*/ 22 h 98"/>
                <a:gd name="T8" fmla="*/ 6 w 24"/>
                <a:gd name="T9" fmla="*/ 32 h 98"/>
                <a:gd name="T10" fmla="*/ 0 w 24"/>
                <a:gd name="T11" fmla="*/ 40 h 98"/>
                <a:gd name="T12" fmla="*/ 0 w 24"/>
                <a:gd name="T13" fmla="*/ 40 h 98"/>
                <a:gd name="T14" fmla="*/ 4 w 24"/>
                <a:gd name="T15" fmla="*/ 72 h 98"/>
                <a:gd name="T16" fmla="*/ 4 w 24"/>
                <a:gd name="T17" fmla="*/ 72 h 98"/>
                <a:gd name="T18" fmla="*/ 8 w 24"/>
                <a:gd name="T19" fmla="*/ 96 h 98"/>
                <a:gd name="T20" fmla="*/ 12 w 24"/>
                <a:gd name="T21" fmla="*/ 98 h 98"/>
                <a:gd name="T22" fmla="*/ 12 w 24"/>
                <a:gd name="T23" fmla="*/ 98 h 98"/>
                <a:gd name="T24" fmla="*/ 10 w 24"/>
                <a:gd name="T25" fmla="*/ 90 h 98"/>
                <a:gd name="T26" fmla="*/ 8 w 24"/>
                <a:gd name="T27" fmla="*/ 82 h 98"/>
                <a:gd name="T28" fmla="*/ 8 w 24"/>
                <a:gd name="T29" fmla="*/ 72 h 98"/>
                <a:gd name="T30" fmla="*/ 8 w 24"/>
                <a:gd name="T31" fmla="*/ 72 h 98"/>
                <a:gd name="T32" fmla="*/ 8 w 24"/>
                <a:gd name="T33" fmla="*/ 60 h 98"/>
                <a:gd name="T34" fmla="*/ 12 w 24"/>
                <a:gd name="T35" fmla="*/ 46 h 98"/>
                <a:gd name="T36" fmla="*/ 12 w 24"/>
                <a:gd name="T37" fmla="*/ 46 h 98"/>
                <a:gd name="T38" fmla="*/ 12 w 24"/>
                <a:gd name="T39" fmla="*/ 46 h 98"/>
                <a:gd name="T40" fmla="*/ 18 w 24"/>
                <a:gd name="T41" fmla="*/ 36 h 98"/>
                <a:gd name="T42" fmla="*/ 24 w 24"/>
                <a:gd name="T43" fmla="*/ 28 h 98"/>
                <a:gd name="T44" fmla="*/ 18 w 24"/>
                <a:gd name="T45" fmla="*/ 24 h 98"/>
                <a:gd name="T46" fmla="*/ 18 w 24"/>
                <a:gd name="T47" fmla="*/ 24 h 98"/>
                <a:gd name="T48" fmla="*/ 22 w 24"/>
                <a:gd name="T49" fmla="*/ 12 h 98"/>
                <a:gd name="T50" fmla="*/ 24 w 24"/>
                <a:gd name="T51" fmla="*/ 2 h 98"/>
                <a:gd name="T52" fmla="*/ 22 w 24"/>
                <a:gd name="T5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98">
                  <a:moveTo>
                    <a:pt x="22" y="0"/>
                  </a:moveTo>
                  <a:lnTo>
                    <a:pt x="22" y="0"/>
                  </a:lnTo>
                  <a:lnTo>
                    <a:pt x="18" y="12"/>
                  </a:lnTo>
                  <a:lnTo>
                    <a:pt x="14" y="22"/>
                  </a:lnTo>
                  <a:lnTo>
                    <a:pt x="6" y="32"/>
                  </a:lnTo>
                  <a:lnTo>
                    <a:pt x="0" y="40"/>
                  </a:lnTo>
                  <a:lnTo>
                    <a:pt x="0" y="40"/>
                  </a:lnTo>
                  <a:lnTo>
                    <a:pt x="4" y="72"/>
                  </a:lnTo>
                  <a:lnTo>
                    <a:pt x="4" y="72"/>
                  </a:lnTo>
                  <a:lnTo>
                    <a:pt x="8" y="96"/>
                  </a:lnTo>
                  <a:lnTo>
                    <a:pt x="12" y="98"/>
                  </a:lnTo>
                  <a:lnTo>
                    <a:pt x="12" y="98"/>
                  </a:lnTo>
                  <a:lnTo>
                    <a:pt x="10" y="90"/>
                  </a:lnTo>
                  <a:lnTo>
                    <a:pt x="8" y="82"/>
                  </a:lnTo>
                  <a:lnTo>
                    <a:pt x="8" y="72"/>
                  </a:lnTo>
                  <a:lnTo>
                    <a:pt x="8" y="72"/>
                  </a:lnTo>
                  <a:lnTo>
                    <a:pt x="8" y="60"/>
                  </a:lnTo>
                  <a:lnTo>
                    <a:pt x="12" y="46"/>
                  </a:lnTo>
                  <a:lnTo>
                    <a:pt x="12" y="46"/>
                  </a:lnTo>
                  <a:lnTo>
                    <a:pt x="12" y="46"/>
                  </a:lnTo>
                  <a:lnTo>
                    <a:pt x="18" y="36"/>
                  </a:lnTo>
                  <a:lnTo>
                    <a:pt x="24" y="28"/>
                  </a:lnTo>
                  <a:lnTo>
                    <a:pt x="18" y="24"/>
                  </a:lnTo>
                  <a:lnTo>
                    <a:pt x="18" y="24"/>
                  </a:lnTo>
                  <a:lnTo>
                    <a:pt x="22" y="12"/>
                  </a:lnTo>
                  <a:lnTo>
                    <a:pt x="24" y="2"/>
                  </a:lnTo>
                  <a:lnTo>
                    <a:pt x="22"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1739">
              <a:extLst>
                <a:ext uri="{FF2B5EF4-FFF2-40B4-BE49-F238E27FC236}">
                  <a16:creationId xmlns:a16="http://schemas.microsoft.com/office/drawing/2014/main" id="{2ADE2004-D237-F1D0-F976-CBE9697DE27E}"/>
                </a:ext>
              </a:extLst>
            </p:cNvPr>
            <p:cNvSpPr>
              <a:spLocks/>
            </p:cNvSpPr>
            <p:nvPr/>
          </p:nvSpPr>
          <p:spPr bwMode="auto">
            <a:xfrm>
              <a:off x="6249988" y="3086100"/>
              <a:ext cx="38100" cy="155575"/>
            </a:xfrm>
            <a:custGeom>
              <a:avLst/>
              <a:gdLst>
                <a:gd name="T0" fmla="*/ 22 w 24"/>
                <a:gd name="T1" fmla="*/ 0 h 98"/>
                <a:gd name="T2" fmla="*/ 22 w 24"/>
                <a:gd name="T3" fmla="*/ 0 h 98"/>
                <a:gd name="T4" fmla="*/ 18 w 24"/>
                <a:gd name="T5" fmla="*/ 12 h 98"/>
                <a:gd name="T6" fmla="*/ 14 w 24"/>
                <a:gd name="T7" fmla="*/ 22 h 98"/>
                <a:gd name="T8" fmla="*/ 6 w 24"/>
                <a:gd name="T9" fmla="*/ 32 h 98"/>
                <a:gd name="T10" fmla="*/ 0 w 24"/>
                <a:gd name="T11" fmla="*/ 40 h 98"/>
                <a:gd name="T12" fmla="*/ 0 w 24"/>
                <a:gd name="T13" fmla="*/ 40 h 98"/>
                <a:gd name="T14" fmla="*/ 4 w 24"/>
                <a:gd name="T15" fmla="*/ 72 h 98"/>
                <a:gd name="T16" fmla="*/ 4 w 24"/>
                <a:gd name="T17" fmla="*/ 72 h 98"/>
                <a:gd name="T18" fmla="*/ 8 w 24"/>
                <a:gd name="T19" fmla="*/ 96 h 98"/>
                <a:gd name="T20" fmla="*/ 12 w 24"/>
                <a:gd name="T21" fmla="*/ 98 h 98"/>
                <a:gd name="T22" fmla="*/ 12 w 24"/>
                <a:gd name="T23" fmla="*/ 98 h 98"/>
                <a:gd name="T24" fmla="*/ 10 w 24"/>
                <a:gd name="T25" fmla="*/ 90 h 98"/>
                <a:gd name="T26" fmla="*/ 8 w 24"/>
                <a:gd name="T27" fmla="*/ 82 h 98"/>
                <a:gd name="T28" fmla="*/ 8 w 24"/>
                <a:gd name="T29" fmla="*/ 72 h 98"/>
                <a:gd name="T30" fmla="*/ 8 w 24"/>
                <a:gd name="T31" fmla="*/ 72 h 98"/>
                <a:gd name="T32" fmla="*/ 8 w 24"/>
                <a:gd name="T33" fmla="*/ 60 h 98"/>
                <a:gd name="T34" fmla="*/ 12 w 24"/>
                <a:gd name="T35" fmla="*/ 46 h 98"/>
                <a:gd name="T36" fmla="*/ 12 w 24"/>
                <a:gd name="T37" fmla="*/ 46 h 98"/>
                <a:gd name="T38" fmla="*/ 12 w 24"/>
                <a:gd name="T39" fmla="*/ 46 h 98"/>
                <a:gd name="T40" fmla="*/ 18 w 24"/>
                <a:gd name="T41" fmla="*/ 36 h 98"/>
                <a:gd name="T42" fmla="*/ 24 w 24"/>
                <a:gd name="T43" fmla="*/ 28 h 98"/>
                <a:gd name="T44" fmla="*/ 18 w 24"/>
                <a:gd name="T45" fmla="*/ 24 h 98"/>
                <a:gd name="T46" fmla="*/ 18 w 24"/>
                <a:gd name="T47" fmla="*/ 24 h 98"/>
                <a:gd name="T48" fmla="*/ 22 w 24"/>
                <a:gd name="T49" fmla="*/ 12 h 98"/>
                <a:gd name="T50" fmla="*/ 24 w 24"/>
                <a:gd name="T51" fmla="*/ 2 h 98"/>
                <a:gd name="T52" fmla="*/ 22 w 24"/>
                <a:gd name="T5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98">
                  <a:moveTo>
                    <a:pt x="22" y="0"/>
                  </a:moveTo>
                  <a:lnTo>
                    <a:pt x="22" y="0"/>
                  </a:lnTo>
                  <a:lnTo>
                    <a:pt x="18" y="12"/>
                  </a:lnTo>
                  <a:lnTo>
                    <a:pt x="14" y="22"/>
                  </a:lnTo>
                  <a:lnTo>
                    <a:pt x="6" y="32"/>
                  </a:lnTo>
                  <a:lnTo>
                    <a:pt x="0" y="40"/>
                  </a:lnTo>
                  <a:lnTo>
                    <a:pt x="0" y="40"/>
                  </a:lnTo>
                  <a:lnTo>
                    <a:pt x="4" y="72"/>
                  </a:lnTo>
                  <a:lnTo>
                    <a:pt x="4" y="72"/>
                  </a:lnTo>
                  <a:lnTo>
                    <a:pt x="8" y="96"/>
                  </a:lnTo>
                  <a:lnTo>
                    <a:pt x="12" y="98"/>
                  </a:lnTo>
                  <a:lnTo>
                    <a:pt x="12" y="98"/>
                  </a:lnTo>
                  <a:lnTo>
                    <a:pt x="10" y="90"/>
                  </a:lnTo>
                  <a:lnTo>
                    <a:pt x="8" y="82"/>
                  </a:lnTo>
                  <a:lnTo>
                    <a:pt x="8" y="72"/>
                  </a:lnTo>
                  <a:lnTo>
                    <a:pt x="8" y="72"/>
                  </a:lnTo>
                  <a:lnTo>
                    <a:pt x="8" y="60"/>
                  </a:lnTo>
                  <a:lnTo>
                    <a:pt x="12" y="46"/>
                  </a:lnTo>
                  <a:lnTo>
                    <a:pt x="12" y="46"/>
                  </a:lnTo>
                  <a:lnTo>
                    <a:pt x="12" y="46"/>
                  </a:lnTo>
                  <a:lnTo>
                    <a:pt x="18" y="36"/>
                  </a:lnTo>
                  <a:lnTo>
                    <a:pt x="24" y="28"/>
                  </a:lnTo>
                  <a:lnTo>
                    <a:pt x="18" y="24"/>
                  </a:lnTo>
                  <a:lnTo>
                    <a:pt x="18" y="24"/>
                  </a:lnTo>
                  <a:lnTo>
                    <a:pt x="22" y="12"/>
                  </a:lnTo>
                  <a:lnTo>
                    <a:pt x="24" y="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1740">
              <a:extLst>
                <a:ext uri="{FF2B5EF4-FFF2-40B4-BE49-F238E27FC236}">
                  <a16:creationId xmlns:a16="http://schemas.microsoft.com/office/drawing/2014/main" id="{6A141C5E-3BEB-6584-69E9-1774DB8AF191}"/>
                </a:ext>
              </a:extLst>
            </p:cNvPr>
            <p:cNvSpPr>
              <a:spLocks/>
            </p:cNvSpPr>
            <p:nvPr/>
          </p:nvSpPr>
          <p:spPr bwMode="auto">
            <a:xfrm>
              <a:off x="6046788" y="2943225"/>
              <a:ext cx="241300" cy="238125"/>
            </a:xfrm>
            <a:custGeom>
              <a:avLst/>
              <a:gdLst>
                <a:gd name="T0" fmla="*/ 152 w 152"/>
                <a:gd name="T1" fmla="*/ 76 h 150"/>
                <a:gd name="T2" fmla="*/ 152 w 152"/>
                <a:gd name="T3" fmla="*/ 76 h 150"/>
                <a:gd name="T4" fmla="*/ 150 w 152"/>
                <a:gd name="T5" fmla="*/ 90 h 150"/>
                <a:gd name="T6" fmla="*/ 146 w 152"/>
                <a:gd name="T7" fmla="*/ 104 h 150"/>
                <a:gd name="T8" fmla="*/ 138 w 152"/>
                <a:gd name="T9" fmla="*/ 118 h 150"/>
                <a:gd name="T10" fmla="*/ 130 w 152"/>
                <a:gd name="T11" fmla="*/ 128 h 150"/>
                <a:gd name="T12" fmla="*/ 118 w 152"/>
                <a:gd name="T13" fmla="*/ 138 h 150"/>
                <a:gd name="T14" fmla="*/ 106 w 152"/>
                <a:gd name="T15" fmla="*/ 144 h 150"/>
                <a:gd name="T16" fmla="*/ 92 w 152"/>
                <a:gd name="T17" fmla="*/ 148 h 150"/>
                <a:gd name="T18" fmla="*/ 76 w 152"/>
                <a:gd name="T19" fmla="*/ 150 h 150"/>
                <a:gd name="T20" fmla="*/ 76 w 152"/>
                <a:gd name="T21" fmla="*/ 150 h 150"/>
                <a:gd name="T22" fmla="*/ 60 w 152"/>
                <a:gd name="T23" fmla="*/ 148 h 150"/>
                <a:gd name="T24" fmla="*/ 46 w 152"/>
                <a:gd name="T25" fmla="*/ 144 h 150"/>
                <a:gd name="T26" fmla="*/ 34 w 152"/>
                <a:gd name="T27" fmla="*/ 138 h 150"/>
                <a:gd name="T28" fmla="*/ 22 w 152"/>
                <a:gd name="T29" fmla="*/ 128 h 150"/>
                <a:gd name="T30" fmla="*/ 14 w 152"/>
                <a:gd name="T31" fmla="*/ 118 h 150"/>
                <a:gd name="T32" fmla="*/ 6 w 152"/>
                <a:gd name="T33" fmla="*/ 104 h 150"/>
                <a:gd name="T34" fmla="*/ 2 w 152"/>
                <a:gd name="T35" fmla="*/ 90 h 150"/>
                <a:gd name="T36" fmla="*/ 0 w 152"/>
                <a:gd name="T37" fmla="*/ 76 h 150"/>
                <a:gd name="T38" fmla="*/ 0 w 152"/>
                <a:gd name="T39" fmla="*/ 76 h 150"/>
                <a:gd name="T40" fmla="*/ 2 w 152"/>
                <a:gd name="T41" fmla="*/ 60 h 150"/>
                <a:gd name="T42" fmla="*/ 6 w 152"/>
                <a:gd name="T43" fmla="*/ 46 h 150"/>
                <a:gd name="T44" fmla="*/ 14 w 152"/>
                <a:gd name="T45" fmla="*/ 34 h 150"/>
                <a:gd name="T46" fmla="*/ 22 w 152"/>
                <a:gd name="T47" fmla="*/ 22 h 150"/>
                <a:gd name="T48" fmla="*/ 34 w 152"/>
                <a:gd name="T49" fmla="*/ 12 h 150"/>
                <a:gd name="T50" fmla="*/ 46 w 152"/>
                <a:gd name="T51" fmla="*/ 6 h 150"/>
                <a:gd name="T52" fmla="*/ 60 w 152"/>
                <a:gd name="T53" fmla="*/ 2 h 150"/>
                <a:gd name="T54" fmla="*/ 76 w 152"/>
                <a:gd name="T55" fmla="*/ 0 h 150"/>
                <a:gd name="T56" fmla="*/ 76 w 152"/>
                <a:gd name="T57" fmla="*/ 0 h 150"/>
                <a:gd name="T58" fmla="*/ 92 w 152"/>
                <a:gd name="T59" fmla="*/ 2 h 150"/>
                <a:gd name="T60" fmla="*/ 106 w 152"/>
                <a:gd name="T61" fmla="*/ 6 h 150"/>
                <a:gd name="T62" fmla="*/ 118 w 152"/>
                <a:gd name="T63" fmla="*/ 12 h 150"/>
                <a:gd name="T64" fmla="*/ 130 w 152"/>
                <a:gd name="T65" fmla="*/ 22 h 150"/>
                <a:gd name="T66" fmla="*/ 138 w 152"/>
                <a:gd name="T67" fmla="*/ 34 h 150"/>
                <a:gd name="T68" fmla="*/ 146 w 152"/>
                <a:gd name="T69" fmla="*/ 46 h 150"/>
                <a:gd name="T70" fmla="*/ 150 w 152"/>
                <a:gd name="T71" fmla="*/ 60 h 150"/>
                <a:gd name="T72" fmla="*/ 152 w 152"/>
                <a:gd name="T73" fmla="*/ 7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50">
                  <a:moveTo>
                    <a:pt x="152" y="76"/>
                  </a:moveTo>
                  <a:lnTo>
                    <a:pt x="152" y="76"/>
                  </a:lnTo>
                  <a:lnTo>
                    <a:pt x="150" y="90"/>
                  </a:lnTo>
                  <a:lnTo>
                    <a:pt x="146" y="104"/>
                  </a:lnTo>
                  <a:lnTo>
                    <a:pt x="138" y="118"/>
                  </a:lnTo>
                  <a:lnTo>
                    <a:pt x="130" y="128"/>
                  </a:lnTo>
                  <a:lnTo>
                    <a:pt x="118" y="138"/>
                  </a:lnTo>
                  <a:lnTo>
                    <a:pt x="106" y="144"/>
                  </a:lnTo>
                  <a:lnTo>
                    <a:pt x="92" y="148"/>
                  </a:lnTo>
                  <a:lnTo>
                    <a:pt x="76" y="150"/>
                  </a:lnTo>
                  <a:lnTo>
                    <a:pt x="76" y="150"/>
                  </a:lnTo>
                  <a:lnTo>
                    <a:pt x="60" y="148"/>
                  </a:lnTo>
                  <a:lnTo>
                    <a:pt x="46" y="144"/>
                  </a:lnTo>
                  <a:lnTo>
                    <a:pt x="34" y="138"/>
                  </a:lnTo>
                  <a:lnTo>
                    <a:pt x="22" y="128"/>
                  </a:lnTo>
                  <a:lnTo>
                    <a:pt x="14" y="118"/>
                  </a:lnTo>
                  <a:lnTo>
                    <a:pt x="6" y="104"/>
                  </a:lnTo>
                  <a:lnTo>
                    <a:pt x="2" y="90"/>
                  </a:lnTo>
                  <a:lnTo>
                    <a:pt x="0" y="76"/>
                  </a:lnTo>
                  <a:lnTo>
                    <a:pt x="0" y="76"/>
                  </a:lnTo>
                  <a:lnTo>
                    <a:pt x="2" y="60"/>
                  </a:lnTo>
                  <a:lnTo>
                    <a:pt x="6" y="46"/>
                  </a:lnTo>
                  <a:lnTo>
                    <a:pt x="14" y="34"/>
                  </a:lnTo>
                  <a:lnTo>
                    <a:pt x="22" y="22"/>
                  </a:lnTo>
                  <a:lnTo>
                    <a:pt x="34" y="12"/>
                  </a:lnTo>
                  <a:lnTo>
                    <a:pt x="46" y="6"/>
                  </a:lnTo>
                  <a:lnTo>
                    <a:pt x="60" y="2"/>
                  </a:lnTo>
                  <a:lnTo>
                    <a:pt x="76" y="0"/>
                  </a:lnTo>
                  <a:lnTo>
                    <a:pt x="76" y="0"/>
                  </a:lnTo>
                  <a:lnTo>
                    <a:pt x="92" y="2"/>
                  </a:lnTo>
                  <a:lnTo>
                    <a:pt x="106" y="6"/>
                  </a:lnTo>
                  <a:lnTo>
                    <a:pt x="118" y="12"/>
                  </a:lnTo>
                  <a:lnTo>
                    <a:pt x="130" y="22"/>
                  </a:lnTo>
                  <a:lnTo>
                    <a:pt x="138" y="34"/>
                  </a:lnTo>
                  <a:lnTo>
                    <a:pt x="146" y="46"/>
                  </a:lnTo>
                  <a:lnTo>
                    <a:pt x="150" y="60"/>
                  </a:lnTo>
                  <a:lnTo>
                    <a:pt x="152" y="76"/>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1741">
              <a:extLst>
                <a:ext uri="{FF2B5EF4-FFF2-40B4-BE49-F238E27FC236}">
                  <a16:creationId xmlns:a16="http://schemas.microsoft.com/office/drawing/2014/main" id="{B24B5FD9-242C-419A-8B3B-877424F9F09F}"/>
                </a:ext>
              </a:extLst>
            </p:cNvPr>
            <p:cNvSpPr>
              <a:spLocks/>
            </p:cNvSpPr>
            <p:nvPr/>
          </p:nvSpPr>
          <p:spPr bwMode="auto">
            <a:xfrm>
              <a:off x="6046788" y="2943225"/>
              <a:ext cx="241300" cy="238125"/>
            </a:xfrm>
            <a:custGeom>
              <a:avLst/>
              <a:gdLst>
                <a:gd name="T0" fmla="*/ 152 w 152"/>
                <a:gd name="T1" fmla="*/ 76 h 150"/>
                <a:gd name="T2" fmla="*/ 152 w 152"/>
                <a:gd name="T3" fmla="*/ 76 h 150"/>
                <a:gd name="T4" fmla="*/ 150 w 152"/>
                <a:gd name="T5" fmla="*/ 90 h 150"/>
                <a:gd name="T6" fmla="*/ 146 w 152"/>
                <a:gd name="T7" fmla="*/ 104 h 150"/>
                <a:gd name="T8" fmla="*/ 138 w 152"/>
                <a:gd name="T9" fmla="*/ 118 h 150"/>
                <a:gd name="T10" fmla="*/ 130 w 152"/>
                <a:gd name="T11" fmla="*/ 128 h 150"/>
                <a:gd name="T12" fmla="*/ 118 w 152"/>
                <a:gd name="T13" fmla="*/ 138 h 150"/>
                <a:gd name="T14" fmla="*/ 106 w 152"/>
                <a:gd name="T15" fmla="*/ 144 h 150"/>
                <a:gd name="T16" fmla="*/ 92 w 152"/>
                <a:gd name="T17" fmla="*/ 148 h 150"/>
                <a:gd name="T18" fmla="*/ 76 w 152"/>
                <a:gd name="T19" fmla="*/ 150 h 150"/>
                <a:gd name="T20" fmla="*/ 76 w 152"/>
                <a:gd name="T21" fmla="*/ 150 h 150"/>
                <a:gd name="T22" fmla="*/ 60 w 152"/>
                <a:gd name="T23" fmla="*/ 148 h 150"/>
                <a:gd name="T24" fmla="*/ 46 w 152"/>
                <a:gd name="T25" fmla="*/ 144 h 150"/>
                <a:gd name="T26" fmla="*/ 34 w 152"/>
                <a:gd name="T27" fmla="*/ 138 h 150"/>
                <a:gd name="T28" fmla="*/ 22 w 152"/>
                <a:gd name="T29" fmla="*/ 128 h 150"/>
                <a:gd name="T30" fmla="*/ 14 w 152"/>
                <a:gd name="T31" fmla="*/ 118 h 150"/>
                <a:gd name="T32" fmla="*/ 6 w 152"/>
                <a:gd name="T33" fmla="*/ 104 h 150"/>
                <a:gd name="T34" fmla="*/ 2 w 152"/>
                <a:gd name="T35" fmla="*/ 90 h 150"/>
                <a:gd name="T36" fmla="*/ 0 w 152"/>
                <a:gd name="T37" fmla="*/ 76 h 150"/>
                <a:gd name="T38" fmla="*/ 0 w 152"/>
                <a:gd name="T39" fmla="*/ 76 h 150"/>
                <a:gd name="T40" fmla="*/ 2 w 152"/>
                <a:gd name="T41" fmla="*/ 60 h 150"/>
                <a:gd name="T42" fmla="*/ 6 w 152"/>
                <a:gd name="T43" fmla="*/ 46 h 150"/>
                <a:gd name="T44" fmla="*/ 14 w 152"/>
                <a:gd name="T45" fmla="*/ 34 h 150"/>
                <a:gd name="T46" fmla="*/ 22 w 152"/>
                <a:gd name="T47" fmla="*/ 22 h 150"/>
                <a:gd name="T48" fmla="*/ 34 w 152"/>
                <a:gd name="T49" fmla="*/ 12 h 150"/>
                <a:gd name="T50" fmla="*/ 46 w 152"/>
                <a:gd name="T51" fmla="*/ 6 h 150"/>
                <a:gd name="T52" fmla="*/ 60 w 152"/>
                <a:gd name="T53" fmla="*/ 2 h 150"/>
                <a:gd name="T54" fmla="*/ 76 w 152"/>
                <a:gd name="T55" fmla="*/ 0 h 150"/>
                <a:gd name="T56" fmla="*/ 76 w 152"/>
                <a:gd name="T57" fmla="*/ 0 h 150"/>
                <a:gd name="T58" fmla="*/ 92 w 152"/>
                <a:gd name="T59" fmla="*/ 2 h 150"/>
                <a:gd name="T60" fmla="*/ 106 w 152"/>
                <a:gd name="T61" fmla="*/ 6 h 150"/>
                <a:gd name="T62" fmla="*/ 118 w 152"/>
                <a:gd name="T63" fmla="*/ 12 h 150"/>
                <a:gd name="T64" fmla="*/ 130 w 152"/>
                <a:gd name="T65" fmla="*/ 22 h 150"/>
                <a:gd name="T66" fmla="*/ 138 w 152"/>
                <a:gd name="T67" fmla="*/ 34 h 150"/>
                <a:gd name="T68" fmla="*/ 146 w 152"/>
                <a:gd name="T69" fmla="*/ 46 h 150"/>
                <a:gd name="T70" fmla="*/ 150 w 152"/>
                <a:gd name="T71" fmla="*/ 60 h 150"/>
                <a:gd name="T72" fmla="*/ 152 w 152"/>
                <a:gd name="T73" fmla="*/ 7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50">
                  <a:moveTo>
                    <a:pt x="152" y="76"/>
                  </a:moveTo>
                  <a:lnTo>
                    <a:pt x="152" y="76"/>
                  </a:lnTo>
                  <a:lnTo>
                    <a:pt x="150" y="90"/>
                  </a:lnTo>
                  <a:lnTo>
                    <a:pt x="146" y="104"/>
                  </a:lnTo>
                  <a:lnTo>
                    <a:pt x="138" y="118"/>
                  </a:lnTo>
                  <a:lnTo>
                    <a:pt x="130" y="128"/>
                  </a:lnTo>
                  <a:lnTo>
                    <a:pt x="118" y="138"/>
                  </a:lnTo>
                  <a:lnTo>
                    <a:pt x="106" y="144"/>
                  </a:lnTo>
                  <a:lnTo>
                    <a:pt x="92" y="148"/>
                  </a:lnTo>
                  <a:lnTo>
                    <a:pt x="76" y="150"/>
                  </a:lnTo>
                  <a:lnTo>
                    <a:pt x="76" y="150"/>
                  </a:lnTo>
                  <a:lnTo>
                    <a:pt x="60" y="148"/>
                  </a:lnTo>
                  <a:lnTo>
                    <a:pt x="46" y="144"/>
                  </a:lnTo>
                  <a:lnTo>
                    <a:pt x="34" y="138"/>
                  </a:lnTo>
                  <a:lnTo>
                    <a:pt x="22" y="128"/>
                  </a:lnTo>
                  <a:lnTo>
                    <a:pt x="14" y="118"/>
                  </a:lnTo>
                  <a:lnTo>
                    <a:pt x="6" y="104"/>
                  </a:lnTo>
                  <a:lnTo>
                    <a:pt x="2" y="90"/>
                  </a:lnTo>
                  <a:lnTo>
                    <a:pt x="0" y="76"/>
                  </a:lnTo>
                  <a:lnTo>
                    <a:pt x="0" y="76"/>
                  </a:lnTo>
                  <a:lnTo>
                    <a:pt x="2" y="60"/>
                  </a:lnTo>
                  <a:lnTo>
                    <a:pt x="6" y="46"/>
                  </a:lnTo>
                  <a:lnTo>
                    <a:pt x="14" y="34"/>
                  </a:lnTo>
                  <a:lnTo>
                    <a:pt x="22" y="22"/>
                  </a:lnTo>
                  <a:lnTo>
                    <a:pt x="34" y="12"/>
                  </a:lnTo>
                  <a:lnTo>
                    <a:pt x="46" y="6"/>
                  </a:lnTo>
                  <a:lnTo>
                    <a:pt x="60" y="2"/>
                  </a:lnTo>
                  <a:lnTo>
                    <a:pt x="76" y="0"/>
                  </a:lnTo>
                  <a:lnTo>
                    <a:pt x="76" y="0"/>
                  </a:lnTo>
                  <a:lnTo>
                    <a:pt x="92" y="2"/>
                  </a:lnTo>
                  <a:lnTo>
                    <a:pt x="106" y="6"/>
                  </a:lnTo>
                  <a:lnTo>
                    <a:pt x="118" y="12"/>
                  </a:lnTo>
                  <a:lnTo>
                    <a:pt x="130" y="22"/>
                  </a:lnTo>
                  <a:lnTo>
                    <a:pt x="138" y="34"/>
                  </a:lnTo>
                  <a:lnTo>
                    <a:pt x="146" y="46"/>
                  </a:lnTo>
                  <a:lnTo>
                    <a:pt x="150" y="60"/>
                  </a:lnTo>
                  <a:lnTo>
                    <a:pt x="152"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Freeform 1742">
              <a:extLst>
                <a:ext uri="{FF2B5EF4-FFF2-40B4-BE49-F238E27FC236}">
                  <a16:creationId xmlns:a16="http://schemas.microsoft.com/office/drawing/2014/main" id="{112E794A-E2A7-F5C6-0CF3-5EDE115D0669}"/>
                </a:ext>
              </a:extLst>
            </p:cNvPr>
            <p:cNvSpPr>
              <a:spLocks/>
            </p:cNvSpPr>
            <p:nvPr/>
          </p:nvSpPr>
          <p:spPr bwMode="auto">
            <a:xfrm>
              <a:off x="5846763" y="3556000"/>
              <a:ext cx="711200" cy="511175"/>
            </a:xfrm>
            <a:custGeom>
              <a:avLst/>
              <a:gdLst>
                <a:gd name="T0" fmla="*/ 278 w 448"/>
                <a:gd name="T1" fmla="*/ 322 h 322"/>
                <a:gd name="T2" fmla="*/ 278 w 448"/>
                <a:gd name="T3" fmla="*/ 322 h 322"/>
                <a:gd name="T4" fmla="*/ 372 w 448"/>
                <a:gd name="T5" fmla="*/ 268 h 322"/>
                <a:gd name="T6" fmla="*/ 372 w 448"/>
                <a:gd name="T7" fmla="*/ 268 h 322"/>
                <a:gd name="T8" fmla="*/ 406 w 448"/>
                <a:gd name="T9" fmla="*/ 248 h 322"/>
                <a:gd name="T10" fmla="*/ 428 w 448"/>
                <a:gd name="T11" fmla="*/ 232 h 322"/>
                <a:gd name="T12" fmla="*/ 440 w 448"/>
                <a:gd name="T13" fmla="*/ 222 h 322"/>
                <a:gd name="T14" fmla="*/ 444 w 448"/>
                <a:gd name="T15" fmla="*/ 218 h 322"/>
                <a:gd name="T16" fmla="*/ 444 w 448"/>
                <a:gd name="T17" fmla="*/ 218 h 322"/>
                <a:gd name="T18" fmla="*/ 446 w 448"/>
                <a:gd name="T19" fmla="*/ 210 h 322"/>
                <a:gd name="T20" fmla="*/ 448 w 448"/>
                <a:gd name="T21" fmla="*/ 200 h 322"/>
                <a:gd name="T22" fmla="*/ 446 w 448"/>
                <a:gd name="T23" fmla="*/ 188 h 322"/>
                <a:gd name="T24" fmla="*/ 444 w 448"/>
                <a:gd name="T25" fmla="*/ 174 h 322"/>
                <a:gd name="T26" fmla="*/ 438 w 448"/>
                <a:gd name="T27" fmla="*/ 160 h 322"/>
                <a:gd name="T28" fmla="*/ 428 w 448"/>
                <a:gd name="T29" fmla="*/ 144 h 322"/>
                <a:gd name="T30" fmla="*/ 410 w 448"/>
                <a:gd name="T31" fmla="*/ 128 h 322"/>
                <a:gd name="T32" fmla="*/ 192 w 448"/>
                <a:gd name="T33" fmla="*/ 0 h 322"/>
                <a:gd name="T34" fmla="*/ 192 w 448"/>
                <a:gd name="T35" fmla="*/ 0 h 322"/>
                <a:gd name="T36" fmla="*/ 188 w 448"/>
                <a:gd name="T37" fmla="*/ 0 h 322"/>
                <a:gd name="T38" fmla="*/ 176 w 448"/>
                <a:gd name="T39" fmla="*/ 0 h 322"/>
                <a:gd name="T40" fmla="*/ 156 w 448"/>
                <a:gd name="T41" fmla="*/ 6 h 322"/>
                <a:gd name="T42" fmla="*/ 146 w 448"/>
                <a:gd name="T43" fmla="*/ 10 h 322"/>
                <a:gd name="T44" fmla="*/ 134 w 448"/>
                <a:gd name="T45" fmla="*/ 16 h 322"/>
                <a:gd name="T46" fmla="*/ 134 w 448"/>
                <a:gd name="T47" fmla="*/ 16 h 322"/>
                <a:gd name="T48" fmla="*/ 82 w 448"/>
                <a:gd name="T49" fmla="*/ 46 h 322"/>
                <a:gd name="T50" fmla="*/ 34 w 448"/>
                <a:gd name="T51" fmla="*/ 78 h 322"/>
                <a:gd name="T52" fmla="*/ 34 w 448"/>
                <a:gd name="T53" fmla="*/ 78 h 322"/>
                <a:gd name="T54" fmla="*/ 18 w 448"/>
                <a:gd name="T55" fmla="*/ 90 h 322"/>
                <a:gd name="T56" fmla="*/ 8 w 448"/>
                <a:gd name="T57" fmla="*/ 104 h 322"/>
                <a:gd name="T58" fmla="*/ 0 w 448"/>
                <a:gd name="T59" fmla="*/ 118 h 322"/>
                <a:gd name="T60" fmla="*/ 278 w 448"/>
                <a:gd name="T61"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8" h="322">
                  <a:moveTo>
                    <a:pt x="278" y="322"/>
                  </a:moveTo>
                  <a:lnTo>
                    <a:pt x="278" y="322"/>
                  </a:lnTo>
                  <a:lnTo>
                    <a:pt x="372" y="268"/>
                  </a:lnTo>
                  <a:lnTo>
                    <a:pt x="372" y="268"/>
                  </a:lnTo>
                  <a:lnTo>
                    <a:pt x="406" y="248"/>
                  </a:lnTo>
                  <a:lnTo>
                    <a:pt x="428" y="232"/>
                  </a:lnTo>
                  <a:lnTo>
                    <a:pt x="440" y="222"/>
                  </a:lnTo>
                  <a:lnTo>
                    <a:pt x="444" y="218"/>
                  </a:lnTo>
                  <a:lnTo>
                    <a:pt x="444" y="218"/>
                  </a:lnTo>
                  <a:lnTo>
                    <a:pt x="446" y="210"/>
                  </a:lnTo>
                  <a:lnTo>
                    <a:pt x="448" y="200"/>
                  </a:lnTo>
                  <a:lnTo>
                    <a:pt x="446" y="188"/>
                  </a:lnTo>
                  <a:lnTo>
                    <a:pt x="444" y="174"/>
                  </a:lnTo>
                  <a:lnTo>
                    <a:pt x="438" y="160"/>
                  </a:lnTo>
                  <a:lnTo>
                    <a:pt x="428" y="144"/>
                  </a:lnTo>
                  <a:lnTo>
                    <a:pt x="410" y="128"/>
                  </a:lnTo>
                  <a:lnTo>
                    <a:pt x="192" y="0"/>
                  </a:lnTo>
                  <a:lnTo>
                    <a:pt x="192" y="0"/>
                  </a:lnTo>
                  <a:lnTo>
                    <a:pt x="188" y="0"/>
                  </a:lnTo>
                  <a:lnTo>
                    <a:pt x="176" y="0"/>
                  </a:lnTo>
                  <a:lnTo>
                    <a:pt x="156" y="6"/>
                  </a:lnTo>
                  <a:lnTo>
                    <a:pt x="146" y="10"/>
                  </a:lnTo>
                  <a:lnTo>
                    <a:pt x="134" y="16"/>
                  </a:lnTo>
                  <a:lnTo>
                    <a:pt x="134" y="16"/>
                  </a:lnTo>
                  <a:lnTo>
                    <a:pt x="82" y="46"/>
                  </a:lnTo>
                  <a:lnTo>
                    <a:pt x="34" y="78"/>
                  </a:lnTo>
                  <a:lnTo>
                    <a:pt x="34" y="78"/>
                  </a:lnTo>
                  <a:lnTo>
                    <a:pt x="18" y="90"/>
                  </a:lnTo>
                  <a:lnTo>
                    <a:pt x="8" y="104"/>
                  </a:lnTo>
                  <a:lnTo>
                    <a:pt x="0" y="118"/>
                  </a:lnTo>
                  <a:lnTo>
                    <a:pt x="278" y="32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1743">
              <a:extLst>
                <a:ext uri="{FF2B5EF4-FFF2-40B4-BE49-F238E27FC236}">
                  <a16:creationId xmlns:a16="http://schemas.microsoft.com/office/drawing/2014/main" id="{AA5C00DE-179E-CEBE-9A6E-D5D4D3F5BB93}"/>
                </a:ext>
              </a:extLst>
            </p:cNvPr>
            <p:cNvSpPr>
              <a:spLocks/>
            </p:cNvSpPr>
            <p:nvPr/>
          </p:nvSpPr>
          <p:spPr bwMode="auto">
            <a:xfrm>
              <a:off x="5846763" y="3556000"/>
              <a:ext cx="711200" cy="511175"/>
            </a:xfrm>
            <a:custGeom>
              <a:avLst/>
              <a:gdLst>
                <a:gd name="T0" fmla="*/ 278 w 448"/>
                <a:gd name="T1" fmla="*/ 322 h 322"/>
                <a:gd name="T2" fmla="*/ 278 w 448"/>
                <a:gd name="T3" fmla="*/ 322 h 322"/>
                <a:gd name="T4" fmla="*/ 372 w 448"/>
                <a:gd name="T5" fmla="*/ 268 h 322"/>
                <a:gd name="T6" fmla="*/ 372 w 448"/>
                <a:gd name="T7" fmla="*/ 268 h 322"/>
                <a:gd name="T8" fmla="*/ 406 w 448"/>
                <a:gd name="T9" fmla="*/ 248 h 322"/>
                <a:gd name="T10" fmla="*/ 428 w 448"/>
                <a:gd name="T11" fmla="*/ 232 h 322"/>
                <a:gd name="T12" fmla="*/ 440 w 448"/>
                <a:gd name="T13" fmla="*/ 222 h 322"/>
                <a:gd name="T14" fmla="*/ 444 w 448"/>
                <a:gd name="T15" fmla="*/ 218 h 322"/>
                <a:gd name="T16" fmla="*/ 444 w 448"/>
                <a:gd name="T17" fmla="*/ 218 h 322"/>
                <a:gd name="T18" fmla="*/ 446 w 448"/>
                <a:gd name="T19" fmla="*/ 210 h 322"/>
                <a:gd name="T20" fmla="*/ 448 w 448"/>
                <a:gd name="T21" fmla="*/ 200 h 322"/>
                <a:gd name="T22" fmla="*/ 446 w 448"/>
                <a:gd name="T23" fmla="*/ 188 h 322"/>
                <a:gd name="T24" fmla="*/ 444 w 448"/>
                <a:gd name="T25" fmla="*/ 174 h 322"/>
                <a:gd name="T26" fmla="*/ 438 w 448"/>
                <a:gd name="T27" fmla="*/ 160 h 322"/>
                <a:gd name="T28" fmla="*/ 428 w 448"/>
                <a:gd name="T29" fmla="*/ 144 h 322"/>
                <a:gd name="T30" fmla="*/ 410 w 448"/>
                <a:gd name="T31" fmla="*/ 128 h 322"/>
                <a:gd name="T32" fmla="*/ 192 w 448"/>
                <a:gd name="T33" fmla="*/ 0 h 322"/>
                <a:gd name="T34" fmla="*/ 192 w 448"/>
                <a:gd name="T35" fmla="*/ 0 h 322"/>
                <a:gd name="T36" fmla="*/ 188 w 448"/>
                <a:gd name="T37" fmla="*/ 0 h 322"/>
                <a:gd name="T38" fmla="*/ 176 w 448"/>
                <a:gd name="T39" fmla="*/ 0 h 322"/>
                <a:gd name="T40" fmla="*/ 156 w 448"/>
                <a:gd name="T41" fmla="*/ 6 h 322"/>
                <a:gd name="T42" fmla="*/ 146 w 448"/>
                <a:gd name="T43" fmla="*/ 10 h 322"/>
                <a:gd name="T44" fmla="*/ 134 w 448"/>
                <a:gd name="T45" fmla="*/ 16 h 322"/>
                <a:gd name="T46" fmla="*/ 134 w 448"/>
                <a:gd name="T47" fmla="*/ 16 h 322"/>
                <a:gd name="T48" fmla="*/ 82 w 448"/>
                <a:gd name="T49" fmla="*/ 46 h 322"/>
                <a:gd name="T50" fmla="*/ 34 w 448"/>
                <a:gd name="T51" fmla="*/ 78 h 322"/>
                <a:gd name="T52" fmla="*/ 34 w 448"/>
                <a:gd name="T53" fmla="*/ 78 h 322"/>
                <a:gd name="T54" fmla="*/ 18 w 448"/>
                <a:gd name="T55" fmla="*/ 90 h 322"/>
                <a:gd name="T56" fmla="*/ 8 w 448"/>
                <a:gd name="T57" fmla="*/ 104 h 322"/>
                <a:gd name="T58" fmla="*/ 0 w 448"/>
                <a:gd name="T59" fmla="*/ 118 h 322"/>
                <a:gd name="T60" fmla="*/ 278 w 448"/>
                <a:gd name="T61"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8" h="322">
                  <a:moveTo>
                    <a:pt x="278" y="322"/>
                  </a:moveTo>
                  <a:lnTo>
                    <a:pt x="278" y="322"/>
                  </a:lnTo>
                  <a:lnTo>
                    <a:pt x="372" y="268"/>
                  </a:lnTo>
                  <a:lnTo>
                    <a:pt x="372" y="268"/>
                  </a:lnTo>
                  <a:lnTo>
                    <a:pt x="406" y="248"/>
                  </a:lnTo>
                  <a:lnTo>
                    <a:pt x="428" y="232"/>
                  </a:lnTo>
                  <a:lnTo>
                    <a:pt x="440" y="222"/>
                  </a:lnTo>
                  <a:lnTo>
                    <a:pt x="444" y="218"/>
                  </a:lnTo>
                  <a:lnTo>
                    <a:pt x="444" y="218"/>
                  </a:lnTo>
                  <a:lnTo>
                    <a:pt x="446" y="210"/>
                  </a:lnTo>
                  <a:lnTo>
                    <a:pt x="448" y="200"/>
                  </a:lnTo>
                  <a:lnTo>
                    <a:pt x="446" y="188"/>
                  </a:lnTo>
                  <a:lnTo>
                    <a:pt x="444" y="174"/>
                  </a:lnTo>
                  <a:lnTo>
                    <a:pt x="438" y="160"/>
                  </a:lnTo>
                  <a:lnTo>
                    <a:pt x="428" y="144"/>
                  </a:lnTo>
                  <a:lnTo>
                    <a:pt x="410" y="128"/>
                  </a:lnTo>
                  <a:lnTo>
                    <a:pt x="192" y="0"/>
                  </a:lnTo>
                  <a:lnTo>
                    <a:pt x="192" y="0"/>
                  </a:lnTo>
                  <a:lnTo>
                    <a:pt x="188" y="0"/>
                  </a:lnTo>
                  <a:lnTo>
                    <a:pt x="176" y="0"/>
                  </a:lnTo>
                  <a:lnTo>
                    <a:pt x="156" y="6"/>
                  </a:lnTo>
                  <a:lnTo>
                    <a:pt x="146" y="10"/>
                  </a:lnTo>
                  <a:lnTo>
                    <a:pt x="134" y="16"/>
                  </a:lnTo>
                  <a:lnTo>
                    <a:pt x="134" y="16"/>
                  </a:lnTo>
                  <a:lnTo>
                    <a:pt x="82" y="46"/>
                  </a:lnTo>
                  <a:lnTo>
                    <a:pt x="34" y="78"/>
                  </a:lnTo>
                  <a:lnTo>
                    <a:pt x="34" y="78"/>
                  </a:lnTo>
                  <a:lnTo>
                    <a:pt x="18" y="90"/>
                  </a:lnTo>
                  <a:lnTo>
                    <a:pt x="8" y="104"/>
                  </a:lnTo>
                  <a:lnTo>
                    <a:pt x="0" y="118"/>
                  </a:lnTo>
                  <a:lnTo>
                    <a:pt x="278" y="3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1744">
              <a:extLst>
                <a:ext uri="{FF2B5EF4-FFF2-40B4-BE49-F238E27FC236}">
                  <a16:creationId xmlns:a16="http://schemas.microsoft.com/office/drawing/2014/main" id="{D39AC8CC-7F73-0ABD-2653-6541B31E7099}"/>
                </a:ext>
              </a:extLst>
            </p:cNvPr>
            <p:cNvSpPr>
              <a:spLocks/>
            </p:cNvSpPr>
            <p:nvPr/>
          </p:nvSpPr>
          <p:spPr bwMode="auto">
            <a:xfrm>
              <a:off x="6281738" y="3775075"/>
              <a:ext cx="257175" cy="142875"/>
            </a:xfrm>
            <a:custGeom>
              <a:avLst/>
              <a:gdLst>
                <a:gd name="T0" fmla="*/ 128 w 162"/>
                <a:gd name="T1" fmla="*/ 0 h 90"/>
                <a:gd name="T2" fmla="*/ 128 w 162"/>
                <a:gd name="T3" fmla="*/ 0 h 90"/>
                <a:gd name="T4" fmla="*/ 124 w 162"/>
                <a:gd name="T5" fmla="*/ 0 h 90"/>
                <a:gd name="T6" fmla="*/ 118 w 162"/>
                <a:gd name="T7" fmla="*/ 2 h 90"/>
                <a:gd name="T8" fmla="*/ 102 w 162"/>
                <a:gd name="T9" fmla="*/ 12 h 90"/>
                <a:gd name="T10" fmla="*/ 62 w 162"/>
                <a:gd name="T11" fmla="*/ 40 h 90"/>
                <a:gd name="T12" fmla="*/ 62 w 162"/>
                <a:gd name="T13" fmla="*/ 40 h 90"/>
                <a:gd name="T14" fmla="*/ 18 w 162"/>
                <a:gd name="T15" fmla="*/ 72 h 90"/>
                <a:gd name="T16" fmla="*/ 4 w 162"/>
                <a:gd name="T17" fmla="*/ 82 h 90"/>
                <a:gd name="T18" fmla="*/ 0 w 162"/>
                <a:gd name="T19" fmla="*/ 86 h 90"/>
                <a:gd name="T20" fmla="*/ 0 w 162"/>
                <a:gd name="T21" fmla="*/ 88 h 90"/>
                <a:gd name="T22" fmla="*/ 0 w 162"/>
                <a:gd name="T23" fmla="*/ 88 h 90"/>
                <a:gd name="T24" fmla="*/ 2 w 162"/>
                <a:gd name="T25" fmla="*/ 90 h 90"/>
                <a:gd name="T26" fmla="*/ 6 w 162"/>
                <a:gd name="T27" fmla="*/ 88 h 90"/>
                <a:gd name="T28" fmla="*/ 18 w 162"/>
                <a:gd name="T29" fmla="*/ 84 h 90"/>
                <a:gd name="T30" fmla="*/ 56 w 162"/>
                <a:gd name="T31" fmla="*/ 66 h 90"/>
                <a:gd name="T32" fmla="*/ 98 w 162"/>
                <a:gd name="T33" fmla="*/ 46 h 90"/>
                <a:gd name="T34" fmla="*/ 116 w 162"/>
                <a:gd name="T35" fmla="*/ 40 h 90"/>
                <a:gd name="T36" fmla="*/ 130 w 162"/>
                <a:gd name="T37" fmla="*/ 38 h 90"/>
                <a:gd name="T38" fmla="*/ 130 w 162"/>
                <a:gd name="T39" fmla="*/ 38 h 90"/>
                <a:gd name="T40" fmla="*/ 134 w 162"/>
                <a:gd name="T41" fmla="*/ 40 h 90"/>
                <a:gd name="T42" fmla="*/ 138 w 162"/>
                <a:gd name="T43" fmla="*/ 42 h 90"/>
                <a:gd name="T44" fmla="*/ 146 w 162"/>
                <a:gd name="T45" fmla="*/ 54 h 90"/>
                <a:gd name="T46" fmla="*/ 152 w 162"/>
                <a:gd name="T47" fmla="*/ 64 h 90"/>
                <a:gd name="T48" fmla="*/ 156 w 162"/>
                <a:gd name="T49" fmla="*/ 66 h 90"/>
                <a:gd name="T50" fmla="*/ 160 w 162"/>
                <a:gd name="T51" fmla="*/ 66 h 90"/>
                <a:gd name="T52" fmla="*/ 160 w 162"/>
                <a:gd name="T53" fmla="*/ 66 h 90"/>
                <a:gd name="T54" fmla="*/ 162 w 162"/>
                <a:gd name="T55" fmla="*/ 62 h 90"/>
                <a:gd name="T56" fmla="*/ 162 w 162"/>
                <a:gd name="T57" fmla="*/ 54 h 90"/>
                <a:gd name="T58" fmla="*/ 160 w 162"/>
                <a:gd name="T59" fmla="*/ 42 h 90"/>
                <a:gd name="T60" fmla="*/ 156 w 162"/>
                <a:gd name="T61" fmla="*/ 32 h 90"/>
                <a:gd name="T62" fmla="*/ 150 w 162"/>
                <a:gd name="T63" fmla="*/ 20 h 90"/>
                <a:gd name="T64" fmla="*/ 144 w 162"/>
                <a:gd name="T65" fmla="*/ 10 h 90"/>
                <a:gd name="T66" fmla="*/ 136 w 162"/>
                <a:gd name="T67" fmla="*/ 2 h 90"/>
                <a:gd name="T68" fmla="*/ 128 w 162"/>
                <a:gd name="T69" fmla="*/ 0 h 90"/>
                <a:gd name="T70" fmla="*/ 128 w 162"/>
                <a:gd name="T7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90">
                  <a:moveTo>
                    <a:pt x="128" y="0"/>
                  </a:moveTo>
                  <a:lnTo>
                    <a:pt x="128" y="0"/>
                  </a:lnTo>
                  <a:lnTo>
                    <a:pt x="124" y="0"/>
                  </a:lnTo>
                  <a:lnTo>
                    <a:pt x="118" y="2"/>
                  </a:lnTo>
                  <a:lnTo>
                    <a:pt x="102" y="12"/>
                  </a:lnTo>
                  <a:lnTo>
                    <a:pt x="62" y="40"/>
                  </a:lnTo>
                  <a:lnTo>
                    <a:pt x="62" y="40"/>
                  </a:lnTo>
                  <a:lnTo>
                    <a:pt x="18" y="72"/>
                  </a:lnTo>
                  <a:lnTo>
                    <a:pt x="4" y="82"/>
                  </a:lnTo>
                  <a:lnTo>
                    <a:pt x="0" y="86"/>
                  </a:lnTo>
                  <a:lnTo>
                    <a:pt x="0" y="88"/>
                  </a:lnTo>
                  <a:lnTo>
                    <a:pt x="0" y="88"/>
                  </a:lnTo>
                  <a:lnTo>
                    <a:pt x="2" y="90"/>
                  </a:lnTo>
                  <a:lnTo>
                    <a:pt x="6" y="88"/>
                  </a:lnTo>
                  <a:lnTo>
                    <a:pt x="18" y="84"/>
                  </a:lnTo>
                  <a:lnTo>
                    <a:pt x="56" y="66"/>
                  </a:lnTo>
                  <a:lnTo>
                    <a:pt x="98" y="46"/>
                  </a:lnTo>
                  <a:lnTo>
                    <a:pt x="116" y="40"/>
                  </a:lnTo>
                  <a:lnTo>
                    <a:pt x="130" y="38"/>
                  </a:lnTo>
                  <a:lnTo>
                    <a:pt x="130" y="38"/>
                  </a:lnTo>
                  <a:lnTo>
                    <a:pt x="134" y="40"/>
                  </a:lnTo>
                  <a:lnTo>
                    <a:pt x="138" y="42"/>
                  </a:lnTo>
                  <a:lnTo>
                    <a:pt x="146" y="54"/>
                  </a:lnTo>
                  <a:lnTo>
                    <a:pt x="152" y="64"/>
                  </a:lnTo>
                  <a:lnTo>
                    <a:pt x="156" y="66"/>
                  </a:lnTo>
                  <a:lnTo>
                    <a:pt x="160" y="66"/>
                  </a:lnTo>
                  <a:lnTo>
                    <a:pt x="160" y="66"/>
                  </a:lnTo>
                  <a:lnTo>
                    <a:pt x="162" y="62"/>
                  </a:lnTo>
                  <a:lnTo>
                    <a:pt x="162" y="54"/>
                  </a:lnTo>
                  <a:lnTo>
                    <a:pt x="160" y="42"/>
                  </a:lnTo>
                  <a:lnTo>
                    <a:pt x="156" y="32"/>
                  </a:lnTo>
                  <a:lnTo>
                    <a:pt x="150" y="20"/>
                  </a:lnTo>
                  <a:lnTo>
                    <a:pt x="144" y="10"/>
                  </a:lnTo>
                  <a:lnTo>
                    <a:pt x="136" y="2"/>
                  </a:lnTo>
                  <a:lnTo>
                    <a:pt x="128" y="0"/>
                  </a:lnTo>
                  <a:lnTo>
                    <a:pt x="1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1745">
              <a:extLst>
                <a:ext uri="{FF2B5EF4-FFF2-40B4-BE49-F238E27FC236}">
                  <a16:creationId xmlns:a16="http://schemas.microsoft.com/office/drawing/2014/main" id="{9AEA09C2-A6B0-CA3E-9CB5-3218176987EF}"/>
                </a:ext>
              </a:extLst>
            </p:cNvPr>
            <p:cNvSpPr>
              <a:spLocks/>
            </p:cNvSpPr>
            <p:nvPr/>
          </p:nvSpPr>
          <p:spPr bwMode="auto">
            <a:xfrm>
              <a:off x="6192838" y="3883025"/>
              <a:ext cx="361950" cy="177800"/>
            </a:xfrm>
            <a:custGeom>
              <a:avLst/>
              <a:gdLst>
                <a:gd name="T0" fmla="*/ 228 w 228"/>
                <a:gd name="T1" fmla="*/ 0 h 112"/>
                <a:gd name="T2" fmla="*/ 228 w 228"/>
                <a:gd name="T3" fmla="*/ 0 h 112"/>
                <a:gd name="T4" fmla="*/ 212 w 228"/>
                <a:gd name="T5" fmla="*/ 14 h 112"/>
                <a:gd name="T6" fmla="*/ 192 w 228"/>
                <a:gd name="T7" fmla="*/ 30 h 112"/>
                <a:gd name="T8" fmla="*/ 168 w 228"/>
                <a:gd name="T9" fmla="*/ 46 h 112"/>
                <a:gd name="T10" fmla="*/ 142 w 228"/>
                <a:gd name="T11" fmla="*/ 60 h 112"/>
                <a:gd name="T12" fmla="*/ 100 w 228"/>
                <a:gd name="T13" fmla="*/ 82 h 112"/>
                <a:gd name="T14" fmla="*/ 84 w 228"/>
                <a:gd name="T15" fmla="*/ 88 h 112"/>
                <a:gd name="T16" fmla="*/ 76 w 228"/>
                <a:gd name="T17" fmla="*/ 90 h 112"/>
                <a:gd name="T18" fmla="*/ 76 w 228"/>
                <a:gd name="T19" fmla="*/ 90 h 112"/>
                <a:gd name="T20" fmla="*/ 76 w 228"/>
                <a:gd name="T21" fmla="*/ 90 h 112"/>
                <a:gd name="T22" fmla="*/ 76 w 228"/>
                <a:gd name="T23" fmla="*/ 90 h 112"/>
                <a:gd name="T24" fmla="*/ 74 w 228"/>
                <a:gd name="T25" fmla="*/ 86 h 112"/>
                <a:gd name="T26" fmla="*/ 72 w 228"/>
                <a:gd name="T27" fmla="*/ 74 h 112"/>
                <a:gd name="T28" fmla="*/ 68 w 228"/>
                <a:gd name="T29" fmla="*/ 60 h 112"/>
                <a:gd name="T30" fmla="*/ 62 w 228"/>
                <a:gd name="T31" fmla="*/ 52 h 112"/>
                <a:gd name="T32" fmla="*/ 56 w 228"/>
                <a:gd name="T33" fmla="*/ 42 h 112"/>
                <a:gd name="T34" fmla="*/ 56 w 228"/>
                <a:gd name="T35" fmla="*/ 42 h 112"/>
                <a:gd name="T36" fmla="*/ 42 w 228"/>
                <a:gd name="T37" fmla="*/ 28 h 112"/>
                <a:gd name="T38" fmla="*/ 28 w 228"/>
                <a:gd name="T39" fmla="*/ 16 h 112"/>
                <a:gd name="T40" fmla="*/ 16 w 228"/>
                <a:gd name="T41" fmla="*/ 6 h 112"/>
                <a:gd name="T42" fmla="*/ 6 w 228"/>
                <a:gd name="T43" fmla="*/ 2 h 112"/>
                <a:gd name="T44" fmla="*/ 6 w 228"/>
                <a:gd name="T45" fmla="*/ 2 h 112"/>
                <a:gd name="T46" fmla="*/ 0 w 228"/>
                <a:gd name="T47" fmla="*/ 6 h 112"/>
                <a:gd name="T48" fmla="*/ 16 w 228"/>
                <a:gd name="T49" fmla="*/ 16 h 112"/>
                <a:gd name="T50" fmla="*/ 16 w 228"/>
                <a:gd name="T51" fmla="*/ 16 h 112"/>
                <a:gd name="T52" fmla="*/ 26 w 228"/>
                <a:gd name="T53" fmla="*/ 22 h 112"/>
                <a:gd name="T54" fmla="*/ 36 w 228"/>
                <a:gd name="T55" fmla="*/ 30 h 112"/>
                <a:gd name="T56" fmla="*/ 44 w 228"/>
                <a:gd name="T57" fmla="*/ 40 h 112"/>
                <a:gd name="T58" fmla="*/ 52 w 228"/>
                <a:gd name="T59" fmla="*/ 52 h 112"/>
                <a:gd name="T60" fmla="*/ 52 w 228"/>
                <a:gd name="T61" fmla="*/ 52 h 112"/>
                <a:gd name="T62" fmla="*/ 60 w 228"/>
                <a:gd name="T63" fmla="*/ 68 h 112"/>
                <a:gd name="T64" fmla="*/ 66 w 228"/>
                <a:gd name="T65" fmla="*/ 84 h 112"/>
                <a:gd name="T66" fmla="*/ 66 w 228"/>
                <a:gd name="T67" fmla="*/ 98 h 112"/>
                <a:gd name="T68" fmla="*/ 66 w 228"/>
                <a:gd name="T69" fmla="*/ 112 h 112"/>
                <a:gd name="T70" fmla="*/ 66 w 228"/>
                <a:gd name="T71" fmla="*/ 112 h 112"/>
                <a:gd name="T72" fmla="*/ 154 w 228"/>
                <a:gd name="T73" fmla="*/ 62 h 112"/>
                <a:gd name="T74" fmla="*/ 154 w 228"/>
                <a:gd name="T75" fmla="*/ 62 h 112"/>
                <a:gd name="T76" fmla="*/ 188 w 228"/>
                <a:gd name="T77" fmla="*/ 42 h 112"/>
                <a:gd name="T78" fmla="*/ 210 w 228"/>
                <a:gd name="T79" fmla="*/ 26 h 112"/>
                <a:gd name="T80" fmla="*/ 222 w 228"/>
                <a:gd name="T81" fmla="*/ 16 h 112"/>
                <a:gd name="T82" fmla="*/ 226 w 228"/>
                <a:gd name="T83" fmla="*/ 12 h 112"/>
                <a:gd name="T84" fmla="*/ 226 w 228"/>
                <a:gd name="T85" fmla="*/ 12 h 112"/>
                <a:gd name="T86" fmla="*/ 226 w 228"/>
                <a:gd name="T87" fmla="*/ 12 h 112"/>
                <a:gd name="T88" fmla="*/ 226 w 228"/>
                <a:gd name="T89" fmla="*/ 12 h 112"/>
                <a:gd name="T90" fmla="*/ 226 w 228"/>
                <a:gd name="T91" fmla="*/ 12 h 112"/>
                <a:gd name="T92" fmla="*/ 228 w 228"/>
                <a:gd name="T9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8" h="112">
                  <a:moveTo>
                    <a:pt x="228" y="0"/>
                  </a:moveTo>
                  <a:lnTo>
                    <a:pt x="228" y="0"/>
                  </a:lnTo>
                  <a:lnTo>
                    <a:pt x="212" y="14"/>
                  </a:lnTo>
                  <a:lnTo>
                    <a:pt x="192" y="30"/>
                  </a:lnTo>
                  <a:lnTo>
                    <a:pt x="168" y="46"/>
                  </a:lnTo>
                  <a:lnTo>
                    <a:pt x="142" y="60"/>
                  </a:lnTo>
                  <a:lnTo>
                    <a:pt x="100" y="82"/>
                  </a:lnTo>
                  <a:lnTo>
                    <a:pt x="84" y="88"/>
                  </a:lnTo>
                  <a:lnTo>
                    <a:pt x="76" y="90"/>
                  </a:lnTo>
                  <a:lnTo>
                    <a:pt x="76" y="90"/>
                  </a:lnTo>
                  <a:lnTo>
                    <a:pt x="76" y="90"/>
                  </a:lnTo>
                  <a:lnTo>
                    <a:pt x="76" y="90"/>
                  </a:lnTo>
                  <a:lnTo>
                    <a:pt x="74" y="86"/>
                  </a:lnTo>
                  <a:lnTo>
                    <a:pt x="72" y="74"/>
                  </a:lnTo>
                  <a:lnTo>
                    <a:pt x="68" y="60"/>
                  </a:lnTo>
                  <a:lnTo>
                    <a:pt x="62" y="52"/>
                  </a:lnTo>
                  <a:lnTo>
                    <a:pt x="56" y="42"/>
                  </a:lnTo>
                  <a:lnTo>
                    <a:pt x="56" y="42"/>
                  </a:lnTo>
                  <a:lnTo>
                    <a:pt x="42" y="28"/>
                  </a:lnTo>
                  <a:lnTo>
                    <a:pt x="28" y="16"/>
                  </a:lnTo>
                  <a:lnTo>
                    <a:pt x="16" y="6"/>
                  </a:lnTo>
                  <a:lnTo>
                    <a:pt x="6" y="2"/>
                  </a:lnTo>
                  <a:lnTo>
                    <a:pt x="6" y="2"/>
                  </a:lnTo>
                  <a:lnTo>
                    <a:pt x="0" y="6"/>
                  </a:lnTo>
                  <a:lnTo>
                    <a:pt x="16" y="16"/>
                  </a:lnTo>
                  <a:lnTo>
                    <a:pt x="16" y="16"/>
                  </a:lnTo>
                  <a:lnTo>
                    <a:pt x="26" y="22"/>
                  </a:lnTo>
                  <a:lnTo>
                    <a:pt x="36" y="30"/>
                  </a:lnTo>
                  <a:lnTo>
                    <a:pt x="44" y="40"/>
                  </a:lnTo>
                  <a:lnTo>
                    <a:pt x="52" y="52"/>
                  </a:lnTo>
                  <a:lnTo>
                    <a:pt x="52" y="52"/>
                  </a:lnTo>
                  <a:lnTo>
                    <a:pt x="60" y="68"/>
                  </a:lnTo>
                  <a:lnTo>
                    <a:pt x="66" y="84"/>
                  </a:lnTo>
                  <a:lnTo>
                    <a:pt x="66" y="98"/>
                  </a:lnTo>
                  <a:lnTo>
                    <a:pt x="66" y="112"/>
                  </a:lnTo>
                  <a:lnTo>
                    <a:pt x="66" y="112"/>
                  </a:lnTo>
                  <a:lnTo>
                    <a:pt x="154" y="62"/>
                  </a:lnTo>
                  <a:lnTo>
                    <a:pt x="154" y="62"/>
                  </a:lnTo>
                  <a:lnTo>
                    <a:pt x="188" y="42"/>
                  </a:lnTo>
                  <a:lnTo>
                    <a:pt x="210" y="26"/>
                  </a:lnTo>
                  <a:lnTo>
                    <a:pt x="222" y="16"/>
                  </a:lnTo>
                  <a:lnTo>
                    <a:pt x="226" y="12"/>
                  </a:lnTo>
                  <a:lnTo>
                    <a:pt x="226" y="12"/>
                  </a:lnTo>
                  <a:lnTo>
                    <a:pt x="226" y="12"/>
                  </a:lnTo>
                  <a:lnTo>
                    <a:pt x="226" y="12"/>
                  </a:lnTo>
                  <a:lnTo>
                    <a:pt x="226" y="12"/>
                  </a:lnTo>
                  <a:lnTo>
                    <a:pt x="228"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1746">
              <a:extLst>
                <a:ext uri="{FF2B5EF4-FFF2-40B4-BE49-F238E27FC236}">
                  <a16:creationId xmlns:a16="http://schemas.microsoft.com/office/drawing/2014/main" id="{4E0A85AA-E659-7F76-7E1F-FDA5E9576FEC}"/>
                </a:ext>
              </a:extLst>
            </p:cNvPr>
            <p:cNvSpPr>
              <a:spLocks/>
            </p:cNvSpPr>
            <p:nvPr/>
          </p:nvSpPr>
          <p:spPr bwMode="auto">
            <a:xfrm>
              <a:off x="6192838" y="3883025"/>
              <a:ext cx="361950" cy="177800"/>
            </a:xfrm>
            <a:custGeom>
              <a:avLst/>
              <a:gdLst>
                <a:gd name="T0" fmla="*/ 228 w 228"/>
                <a:gd name="T1" fmla="*/ 0 h 112"/>
                <a:gd name="T2" fmla="*/ 228 w 228"/>
                <a:gd name="T3" fmla="*/ 0 h 112"/>
                <a:gd name="T4" fmla="*/ 212 w 228"/>
                <a:gd name="T5" fmla="*/ 14 h 112"/>
                <a:gd name="T6" fmla="*/ 192 w 228"/>
                <a:gd name="T7" fmla="*/ 30 h 112"/>
                <a:gd name="T8" fmla="*/ 168 w 228"/>
                <a:gd name="T9" fmla="*/ 46 h 112"/>
                <a:gd name="T10" fmla="*/ 142 w 228"/>
                <a:gd name="T11" fmla="*/ 60 h 112"/>
                <a:gd name="T12" fmla="*/ 100 w 228"/>
                <a:gd name="T13" fmla="*/ 82 h 112"/>
                <a:gd name="T14" fmla="*/ 84 w 228"/>
                <a:gd name="T15" fmla="*/ 88 h 112"/>
                <a:gd name="T16" fmla="*/ 76 w 228"/>
                <a:gd name="T17" fmla="*/ 90 h 112"/>
                <a:gd name="T18" fmla="*/ 76 w 228"/>
                <a:gd name="T19" fmla="*/ 90 h 112"/>
                <a:gd name="T20" fmla="*/ 76 w 228"/>
                <a:gd name="T21" fmla="*/ 90 h 112"/>
                <a:gd name="T22" fmla="*/ 76 w 228"/>
                <a:gd name="T23" fmla="*/ 90 h 112"/>
                <a:gd name="T24" fmla="*/ 74 w 228"/>
                <a:gd name="T25" fmla="*/ 86 h 112"/>
                <a:gd name="T26" fmla="*/ 72 w 228"/>
                <a:gd name="T27" fmla="*/ 74 h 112"/>
                <a:gd name="T28" fmla="*/ 68 w 228"/>
                <a:gd name="T29" fmla="*/ 60 h 112"/>
                <a:gd name="T30" fmla="*/ 62 w 228"/>
                <a:gd name="T31" fmla="*/ 52 h 112"/>
                <a:gd name="T32" fmla="*/ 56 w 228"/>
                <a:gd name="T33" fmla="*/ 42 h 112"/>
                <a:gd name="T34" fmla="*/ 56 w 228"/>
                <a:gd name="T35" fmla="*/ 42 h 112"/>
                <a:gd name="T36" fmla="*/ 42 w 228"/>
                <a:gd name="T37" fmla="*/ 28 h 112"/>
                <a:gd name="T38" fmla="*/ 28 w 228"/>
                <a:gd name="T39" fmla="*/ 16 h 112"/>
                <a:gd name="T40" fmla="*/ 16 w 228"/>
                <a:gd name="T41" fmla="*/ 6 h 112"/>
                <a:gd name="T42" fmla="*/ 6 w 228"/>
                <a:gd name="T43" fmla="*/ 2 h 112"/>
                <a:gd name="T44" fmla="*/ 6 w 228"/>
                <a:gd name="T45" fmla="*/ 2 h 112"/>
                <a:gd name="T46" fmla="*/ 0 w 228"/>
                <a:gd name="T47" fmla="*/ 6 h 112"/>
                <a:gd name="T48" fmla="*/ 16 w 228"/>
                <a:gd name="T49" fmla="*/ 16 h 112"/>
                <a:gd name="T50" fmla="*/ 16 w 228"/>
                <a:gd name="T51" fmla="*/ 16 h 112"/>
                <a:gd name="T52" fmla="*/ 26 w 228"/>
                <a:gd name="T53" fmla="*/ 22 h 112"/>
                <a:gd name="T54" fmla="*/ 36 w 228"/>
                <a:gd name="T55" fmla="*/ 30 h 112"/>
                <a:gd name="T56" fmla="*/ 44 w 228"/>
                <a:gd name="T57" fmla="*/ 40 h 112"/>
                <a:gd name="T58" fmla="*/ 52 w 228"/>
                <a:gd name="T59" fmla="*/ 52 h 112"/>
                <a:gd name="T60" fmla="*/ 52 w 228"/>
                <a:gd name="T61" fmla="*/ 52 h 112"/>
                <a:gd name="T62" fmla="*/ 60 w 228"/>
                <a:gd name="T63" fmla="*/ 68 h 112"/>
                <a:gd name="T64" fmla="*/ 66 w 228"/>
                <a:gd name="T65" fmla="*/ 84 h 112"/>
                <a:gd name="T66" fmla="*/ 66 w 228"/>
                <a:gd name="T67" fmla="*/ 98 h 112"/>
                <a:gd name="T68" fmla="*/ 66 w 228"/>
                <a:gd name="T69" fmla="*/ 112 h 112"/>
                <a:gd name="T70" fmla="*/ 66 w 228"/>
                <a:gd name="T71" fmla="*/ 112 h 112"/>
                <a:gd name="T72" fmla="*/ 154 w 228"/>
                <a:gd name="T73" fmla="*/ 62 h 112"/>
                <a:gd name="T74" fmla="*/ 154 w 228"/>
                <a:gd name="T75" fmla="*/ 62 h 112"/>
                <a:gd name="T76" fmla="*/ 188 w 228"/>
                <a:gd name="T77" fmla="*/ 42 h 112"/>
                <a:gd name="T78" fmla="*/ 210 w 228"/>
                <a:gd name="T79" fmla="*/ 26 h 112"/>
                <a:gd name="T80" fmla="*/ 222 w 228"/>
                <a:gd name="T81" fmla="*/ 16 h 112"/>
                <a:gd name="T82" fmla="*/ 226 w 228"/>
                <a:gd name="T83" fmla="*/ 12 h 112"/>
                <a:gd name="T84" fmla="*/ 226 w 228"/>
                <a:gd name="T85" fmla="*/ 12 h 112"/>
                <a:gd name="T86" fmla="*/ 226 w 228"/>
                <a:gd name="T87" fmla="*/ 12 h 112"/>
                <a:gd name="T88" fmla="*/ 226 w 228"/>
                <a:gd name="T89" fmla="*/ 12 h 112"/>
                <a:gd name="T90" fmla="*/ 226 w 228"/>
                <a:gd name="T91" fmla="*/ 12 h 112"/>
                <a:gd name="T92" fmla="*/ 228 w 228"/>
                <a:gd name="T9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8" h="112">
                  <a:moveTo>
                    <a:pt x="228" y="0"/>
                  </a:moveTo>
                  <a:lnTo>
                    <a:pt x="228" y="0"/>
                  </a:lnTo>
                  <a:lnTo>
                    <a:pt x="212" y="14"/>
                  </a:lnTo>
                  <a:lnTo>
                    <a:pt x="192" y="30"/>
                  </a:lnTo>
                  <a:lnTo>
                    <a:pt x="168" y="46"/>
                  </a:lnTo>
                  <a:lnTo>
                    <a:pt x="142" y="60"/>
                  </a:lnTo>
                  <a:lnTo>
                    <a:pt x="100" y="82"/>
                  </a:lnTo>
                  <a:lnTo>
                    <a:pt x="84" y="88"/>
                  </a:lnTo>
                  <a:lnTo>
                    <a:pt x="76" y="90"/>
                  </a:lnTo>
                  <a:lnTo>
                    <a:pt x="76" y="90"/>
                  </a:lnTo>
                  <a:lnTo>
                    <a:pt x="76" y="90"/>
                  </a:lnTo>
                  <a:lnTo>
                    <a:pt x="76" y="90"/>
                  </a:lnTo>
                  <a:lnTo>
                    <a:pt x="74" y="86"/>
                  </a:lnTo>
                  <a:lnTo>
                    <a:pt x="72" y="74"/>
                  </a:lnTo>
                  <a:lnTo>
                    <a:pt x="68" y="60"/>
                  </a:lnTo>
                  <a:lnTo>
                    <a:pt x="62" y="52"/>
                  </a:lnTo>
                  <a:lnTo>
                    <a:pt x="56" y="42"/>
                  </a:lnTo>
                  <a:lnTo>
                    <a:pt x="56" y="42"/>
                  </a:lnTo>
                  <a:lnTo>
                    <a:pt x="42" y="28"/>
                  </a:lnTo>
                  <a:lnTo>
                    <a:pt x="28" y="16"/>
                  </a:lnTo>
                  <a:lnTo>
                    <a:pt x="16" y="6"/>
                  </a:lnTo>
                  <a:lnTo>
                    <a:pt x="6" y="2"/>
                  </a:lnTo>
                  <a:lnTo>
                    <a:pt x="6" y="2"/>
                  </a:lnTo>
                  <a:lnTo>
                    <a:pt x="0" y="6"/>
                  </a:lnTo>
                  <a:lnTo>
                    <a:pt x="16" y="16"/>
                  </a:lnTo>
                  <a:lnTo>
                    <a:pt x="16" y="16"/>
                  </a:lnTo>
                  <a:lnTo>
                    <a:pt x="26" y="22"/>
                  </a:lnTo>
                  <a:lnTo>
                    <a:pt x="36" y="30"/>
                  </a:lnTo>
                  <a:lnTo>
                    <a:pt x="44" y="40"/>
                  </a:lnTo>
                  <a:lnTo>
                    <a:pt x="52" y="52"/>
                  </a:lnTo>
                  <a:lnTo>
                    <a:pt x="52" y="52"/>
                  </a:lnTo>
                  <a:lnTo>
                    <a:pt x="60" y="68"/>
                  </a:lnTo>
                  <a:lnTo>
                    <a:pt x="66" y="84"/>
                  </a:lnTo>
                  <a:lnTo>
                    <a:pt x="66" y="98"/>
                  </a:lnTo>
                  <a:lnTo>
                    <a:pt x="66" y="112"/>
                  </a:lnTo>
                  <a:lnTo>
                    <a:pt x="66" y="112"/>
                  </a:lnTo>
                  <a:lnTo>
                    <a:pt x="154" y="62"/>
                  </a:lnTo>
                  <a:lnTo>
                    <a:pt x="154" y="62"/>
                  </a:lnTo>
                  <a:lnTo>
                    <a:pt x="188" y="42"/>
                  </a:lnTo>
                  <a:lnTo>
                    <a:pt x="210" y="26"/>
                  </a:lnTo>
                  <a:lnTo>
                    <a:pt x="222" y="16"/>
                  </a:lnTo>
                  <a:lnTo>
                    <a:pt x="226" y="12"/>
                  </a:lnTo>
                  <a:lnTo>
                    <a:pt x="226" y="12"/>
                  </a:lnTo>
                  <a:lnTo>
                    <a:pt x="226" y="12"/>
                  </a:lnTo>
                  <a:lnTo>
                    <a:pt x="226" y="12"/>
                  </a:lnTo>
                  <a:lnTo>
                    <a:pt x="226" y="12"/>
                  </a:lnTo>
                  <a:lnTo>
                    <a:pt x="2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Freeform 1747">
              <a:extLst>
                <a:ext uri="{FF2B5EF4-FFF2-40B4-BE49-F238E27FC236}">
                  <a16:creationId xmlns:a16="http://schemas.microsoft.com/office/drawing/2014/main" id="{67E57A71-228C-400A-0151-7568A483EEB1}"/>
                </a:ext>
              </a:extLst>
            </p:cNvPr>
            <p:cNvSpPr>
              <a:spLocks/>
            </p:cNvSpPr>
            <p:nvPr/>
          </p:nvSpPr>
          <p:spPr bwMode="auto">
            <a:xfrm>
              <a:off x="6465888" y="3740150"/>
              <a:ext cx="12700" cy="6350"/>
            </a:xfrm>
            <a:custGeom>
              <a:avLst/>
              <a:gdLst>
                <a:gd name="T0" fmla="*/ 0 w 8"/>
                <a:gd name="T1" fmla="*/ 0 h 4"/>
                <a:gd name="T2" fmla="*/ 0 w 8"/>
                <a:gd name="T3" fmla="*/ 0 h 4"/>
                <a:gd name="T4" fmla="*/ 8 w 8"/>
                <a:gd name="T5" fmla="*/ 4 h 4"/>
                <a:gd name="T6" fmla="*/ 8 w 8"/>
                <a:gd name="T7" fmla="*/ 4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lnTo>
                    <a:pt x="0" y="0"/>
                  </a:lnTo>
                  <a:lnTo>
                    <a:pt x="8" y="4"/>
                  </a:lnTo>
                  <a:lnTo>
                    <a:pt x="8" y="4"/>
                  </a:lnTo>
                  <a:lnTo>
                    <a:pt x="0" y="0"/>
                  </a:lnTo>
                  <a:close/>
                </a:path>
              </a:pathLst>
            </a:custGeom>
            <a:solidFill>
              <a:srgbClr val="1D2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1748">
              <a:extLst>
                <a:ext uri="{FF2B5EF4-FFF2-40B4-BE49-F238E27FC236}">
                  <a16:creationId xmlns:a16="http://schemas.microsoft.com/office/drawing/2014/main" id="{7E2ABC05-79DD-7750-A81A-25996E11F3E6}"/>
                </a:ext>
              </a:extLst>
            </p:cNvPr>
            <p:cNvSpPr>
              <a:spLocks/>
            </p:cNvSpPr>
            <p:nvPr/>
          </p:nvSpPr>
          <p:spPr bwMode="auto">
            <a:xfrm>
              <a:off x="6465888" y="3740150"/>
              <a:ext cx="12700" cy="6350"/>
            </a:xfrm>
            <a:custGeom>
              <a:avLst/>
              <a:gdLst>
                <a:gd name="T0" fmla="*/ 0 w 8"/>
                <a:gd name="T1" fmla="*/ 0 h 4"/>
                <a:gd name="T2" fmla="*/ 0 w 8"/>
                <a:gd name="T3" fmla="*/ 0 h 4"/>
                <a:gd name="T4" fmla="*/ 8 w 8"/>
                <a:gd name="T5" fmla="*/ 4 h 4"/>
                <a:gd name="T6" fmla="*/ 8 w 8"/>
                <a:gd name="T7" fmla="*/ 4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lnTo>
                    <a:pt x="0" y="0"/>
                  </a:lnTo>
                  <a:lnTo>
                    <a:pt x="8" y="4"/>
                  </a:lnTo>
                  <a:lnTo>
                    <a:pt x="8"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1749">
              <a:extLst>
                <a:ext uri="{FF2B5EF4-FFF2-40B4-BE49-F238E27FC236}">
                  <a16:creationId xmlns:a16="http://schemas.microsoft.com/office/drawing/2014/main" id="{A4CC1B9C-1E6F-A52C-C8ED-EA6525AD95DB}"/>
                </a:ext>
              </a:extLst>
            </p:cNvPr>
            <p:cNvSpPr>
              <a:spLocks/>
            </p:cNvSpPr>
            <p:nvPr/>
          </p:nvSpPr>
          <p:spPr bwMode="auto">
            <a:xfrm>
              <a:off x="6478588" y="3746500"/>
              <a:ext cx="3175" cy="3175"/>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2"/>
                  </a:lnTo>
                  <a:lnTo>
                    <a:pt x="0" y="0"/>
                  </a:lnTo>
                  <a:close/>
                </a:path>
              </a:pathLst>
            </a:custGeom>
            <a:solidFill>
              <a:srgbClr val="253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1750">
              <a:extLst>
                <a:ext uri="{FF2B5EF4-FFF2-40B4-BE49-F238E27FC236}">
                  <a16:creationId xmlns:a16="http://schemas.microsoft.com/office/drawing/2014/main" id="{1B03ACF0-09AF-D2D5-CE62-52F1F0F32510}"/>
                </a:ext>
              </a:extLst>
            </p:cNvPr>
            <p:cNvSpPr>
              <a:spLocks/>
            </p:cNvSpPr>
            <p:nvPr/>
          </p:nvSpPr>
          <p:spPr bwMode="auto">
            <a:xfrm>
              <a:off x="6478588" y="3746500"/>
              <a:ext cx="3175" cy="3175"/>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1751">
              <a:extLst>
                <a:ext uri="{FF2B5EF4-FFF2-40B4-BE49-F238E27FC236}">
                  <a16:creationId xmlns:a16="http://schemas.microsoft.com/office/drawing/2014/main" id="{AE274A09-9768-32B5-813C-A772F2DBFFED}"/>
                </a:ext>
              </a:extLst>
            </p:cNvPr>
            <p:cNvSpPr>
              <a:spLocks noEditPoints="1"/>
            </p:cNvSpPr>
            <p:nvPr/>
          </p:nvSpPr>
          <p:spPr bwMode="auto">
            <a:xfrm>
              <a:off x="5872163" y="3695700"/>
              <a:ext cx="609600" cy="158750"/>
            </a:xfrm>
            <a:custGeom>
              <a:avLst/>
              <a:gdLst>
                <a:gd name="T0" fmla="*/ 324 w 384"/>
                <a:gd name="T1" fmla="*/ 10 h 100"/>
                <a:gd name="T2" fmla="*/ 324 w 384"/>
                <a:gd name="T3" fmla="*/ 10 h 100"/>
                <a:gd name="T4" fmla="*/ 324 w 384"/>
                <a:gd name="T5" fmla="*/ 22 h 100"/>
                <a:gd name="T6" fmla="*/ 322 w 384"/>
                <a:gd name="T7" fmla="*/ 30 h 100"/>
                <a:gd name="T8" fmla="*/ 322 w 384"/>
                <a:gd name="T9" fmla="*/ 30 h 100"/>
                <a:gd name="T10" fmla="*/ 318 w 384"/>
                <a:gd name="T11" fmla="*/ 34 h 100"/>
                <a:gd name="T12" fmla="*/ 308 w 384"/>
                <a:gd name="T13" fmla="*/ 42 h 100"/>
                <a:gd name="T14" fmla="*/ 276 w 384"/>
                <a:gd name="T15" fmla="*/ 60 h 100"/>
                <a:gd name="T16" fmla="*/ 210 w 384"/>
                <a:gd name="T17" fmla="*/ 98 h 100"/>
                <a:gd name="T18" fmla="*/ 214 w 384"/>
                <a:gd name="T19" fmla="*/ 100 h 100"/>
                <a:gd name="T20" fmla="*/ 214 w 384"/>
                <a:gd name="T21" fmla="*/ 100 h 100"/>
                <a:gd name="T22" fmla="*/ 272 w 384"/>
                <a:gd name="T23" fmla="*/ 68 h 100"/>
                <a:gd name="T24" fmla="*/ 272 w 384"/>
                <a:gd name="T25" fmla="*/ 68 h 100"/>
                <a:gd name="T26" fmla="*/ 316 w 384"/>
                <a:gd name="T27" fmla="*/ 42 h 100"/>
                <a:gd name="T28" fmla="*/ 326 w 384"/>
                <a:gd name="T29" fmla="*/ 34 h 100"/>
                <a:gd name="T30" fmla="*/ 330 w 384"/>
                <a:gd name="T31" fmla="*/ 30 h 100"/>
                <a:gd name="T32" fmla="*/ 364 w 384"/>
                <a:gd name="T33" fmla="*/ 48 h 100"/>
                <a:gd name="T34" fmla="*/ 364 w 384"/>
                <a:gd name="T35" fmla="*/ 48 h 100"/>
                <a:gd name="T36" fmla="*/ 372 w 384"/>
                <a:gd name="T37" fmla="*/ 44 h 100"/>
                <a:gd name="T38" fmla="*/ 384 w 384"/>
                <a:gd name="T39" fmla="*/ 34 h 100"/>
                <a:gd name="T40" fmla="*/ 382 w 384"/>
                <a:gd name="T41" fmla="*/ 32 h 100"/>
                <a:gd name="T42" fmla="*/ 374 w 384"/>
                <a:gd name="T43" fmla="*/ 28 h 100"/>
                <a:gd name="T44" fmla="*/ 374 w 384"/>
                <a:gd name="T45" fmla="*/ 28 h 100"/>
                <a:gd name="T46" fmla="*/ 364 w 384"/>
                <a:gd name="T47" fmla="*/ 34 h 100"/>
                <a:gd name="T48" fmla="*/ 324 w 384"/>
                <a:gd name="T49" fmla="*/ 10 h 100"/>
                <a:gd name="T50" fmla="*/ 4 w 384"/>
                <a:gd name="T51" fmla="*/ 0 h 100"/>
                <a:gd name="T52" fmla="*/ 4 w 384"/>
                <a:gd name="T53" fmla="*/ 0 h 100"/>
                <a:gd name="T54" fmla="*/ 0 w 384"/>
                <a:gd name="T55" fmla="*/ 4 h 100"/>
                <a:gd name="T56" fmla="*/ 0 w 384"/>
                <a:gd name="T57" fmla="*/ 4 h 100"/>
                <a:gd name="T58" fmla="*/ 4 w 384"/>
                <a:gd name="T59" fmla="*/ 6 h 100"/>
                <a:gd name="T60" fmla="*/ 4 w 384"/>
                <a:gd name="T61" fmla="*/ 6 h 100"/>
                <a:gd name="T62" fmla="*/ 4 w 384"/>
                <a:gd name="T63" fmla="*/ 6 h 100"/>
                <a:gd name="T64" fmla="*/ 4 w 384"/>
                <a:gd name="T65" fmla="*/ 6 h 100"/>
                <a:gd name="T66" fmla="*/ 4 w 384"/>
                <a:gd name="T6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100">
                  <a:moveTo>
                    <a:pt x="324" y="10"/>
                  </a:moveTo>
                  <a:lnTo>
                    <a:pt x="324" y="10"/>
                  </a:lnTo>
                  <a:lnTo>
                    <a:pt x="324" y="22"/>
                  </a:lnTo>
                  <a:lnTo>
                    <a:pt x="322" y="30"/>
                  </a:lnTo>
                  <a:lnTo>
                    <a:pt x="322" y="30"/>
                  </a:lnTo>
                  <a:lnTo>
                    <a:pt x="318" y="34"/>
                  </a:lnTo>
                  <a:lnTo>
                    <a:pt x="308" y="42"/>
                  </a:lnTo>
                  <a:lnTo>
                    <a:pt x="276" y="60"/>
                  </a:lnTo>
                  <a:lnTo>
                    <a:pt x="210" y="98"/>
                  </a:lnTo>
                  <a:lnTo>
                    <a:pt x="214" y="100"/>
                  </a:lnTo>
                  <a:lnTo>
                    <a:pt x="214" y="100"/>
                  </a:lnTo>
                  <a:lnTo>
                    <a:pt x="272" y="68"/>
                  </a:lnTo>
                  <a:lnTo>
                    <a:pt x="272" y="68"/>
                  </a:lnTo>
                  <a:lnTo>
                    <a:pt x="316" y="42"/>
                  </a:lnTo>
                  <a:lnTo>
                    <a:pt x="326" y="34"/>
                  </a:lnTo>
                  <a:lnTo>
                    <a:pt x="330" y="30"/>
                  </a:lnTo>
                  <a:lnTo>
                    <a:pt x="364" y="48"/>
                  </a:lnTo>
                  <a:lnTo>
                    <a:pt x="364" y="48"/>
                  </a:lnTo>
                  <a:lnTo>
                    <a:pt x="372" y="44"/>
                  </a:lnTo>
                  <a:lnTo>
                    <a:pt x="384" y="34"/>
                  </a:lnTo>
                  <a:lnTo>
                    <a:pt x="382" y="32"/>
                  </a:lnTo>
                  <a:lnTo>
                    <a:pt x="374" y="28"/>
                  </a:lnTo>
                  <a:lnTo>
                    <a:pt x="374" y="28"/>
                  </a:lnTo>
                  <a:lnTo>
                    <a:pt x="364" y="34"/>
                  </a:lnTo>
                  <a:lnTo>
                    <a:pt x="324" y="10"/>
                  </a:lnTo>
                  <a:close/>
                  <a:moveTo>
                    <a:pt x="4" y="0"/>
                  </a:moveTo>
                  <a:lnTo>
                    <a:pt x="4" y="0"/>
                  </a:lnTo>
                  <a:lnTo>
                    <a:pt x="0" y="4"/>
                  </a:lnTo>
                  <a:lnTo>
                    <a:pt x="0" y="4"/>
                  </a:lnTo>
                  <a:lnTo>
                    <a:pt x="4" y="6"/>
                  </a:lnTo>
                  <a:lnTo>
                    <a:pt x="4" y="6"/>
                  </a:lnTo>
                  <a:lnTo>
                    <a:pt x="4" y="6"/>
                  </a:lnTo>
                  <a:lnTo>
                    <a:pt x="4" y="6"/>
                  </a:lnTo>
                  <a:lnTo>
                    <a:pt x="4"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1752">
              <a:extLst>
                <a:ext uri="{FF2B5EF4-FFF2-40B4-BE49-F238E27FC236}">
                  <a16:creationId xmlns:a16="http://schemas.microsoft.com/office/drawing/2014/main" id="{6D22DF5C-EB11-5475-C8A6-EE88EEE3935B}"/>
                </a:ext>
              </a:extLst>
            </p:cNvPr>
            <p:cNvSpPr>
              <a:spLocks/>
            </p:cNvSpPr>
            <p:nvPr/>
          </p:nvSpPr>
          <p:spPr bwMode="auto">
            <a:xfrm>
              <a:off x="6205538" y="3711575"/>
              <a:ext cx="276225" cy="142875"/>
            </a:xfrm>
            <a:custGeom>
              <a:avLst/>
              <a:gdLst>
                <a:gd name="T0" fmla="*/ 114 w 174"/>
                <a:gd name="T1" fmla="*/ 0 h 90"/>
                <a:gd name="T2" fmla="*/ 114 w 174"/>
                <a:gd name="T3" fmla="*/ 0 h 90"/>
                <a:gd name="T4" fmla="*/ 114 w 174"/>
                <a:gd name="T5" fmla="*/ 12 h 90"/>
                <a:gd name="T6" fmla="*/ 112 w 174"/>
                <a:gd name="T7" fmla="*/ 20 h 90"/>
                <a:gd name="T8" fmla="*/ 112 w 174"/>
                <a:gd name="T9" fmla="*/ 20 h 90"/>
                <a:gd name="T10" fmla="*/ 108 w 174"/>
                <a:gd name="T11" fmla="*/ 24 h 90"/>
                <a:gd name="T12" fmla="*/ 98 w 174"/>
                <a:gd name="T13" fmla="*/ 32 h 90"/>
                <a:gd name="T14" fmla="*/ 66 w 174"/>
                <a:gd name="T15" fmla="*/ 50 h 90"/>
                <a:gd name="T16" fmla="*/ 0 w 174"/>
                <a:gd name="T17" fmla="*/ 88 h 90"/>
                <a:gd name="T18" fmla="*/ 4 w 174"/>
                <a:gd name="T19" fmla="*/ 90 h 90"/>
                <a:gd name="T20" fmla="*/ 4 w 174"/>
                <a:gd name="T21" fmla="*/ 90 h 90"/>
                <a:gd name="T22" fmla="*/ 62 w 174"/>
                <a:gd name="T23" fmla="*/ 58 h 90"/>
                <a:gd name="T24" fmla="*/ 62 w 174"/>
                <a:gd name="T25" fmla="*/ 58 h 90"/>
                <a:gd name="T26" fmla="*/ 106 w 174"/>
                <a:gd name="T27" fmla="*/ 32 h 90"/>
                <a:gd name="T28" fmla="*/ 116 w 174"/>
                <a:gd name="T29" fmla="*/ 24 h 90"/>
                <a:gd name="T30" fmla="*/ 120 w 174"/>
                <a:gd name="T31" fmla="*/ 20 h 90"/>
                <a:gd name="T32" fmla="*/ 154 w 174"/>
                <a:gd name="T33" fmla="*/ 38 h 90"/>
                <a:gd name="T34" fmla="*/ 154 w 174"/>
                <a:gd name="T35" fmla="*/ 38 h 90"/>
                <a:gd name="T36" fmla="*/ 162 w 174"/>
                <a:gd name="T37" fmla="*/ 34 h 90"/>
                <a:gd name="T38" fmla="*/ 174 w 174"/>
                <a:gd name="T39" fmla="*/ 24 h 90"/>
                <a:gd name="T40" fmla="*/ 172 w 174"/>
                <a:gd name="T41" fmla="*/ 22 h 90"/>
                <a:gd name="T42" fmla="*/ 164 w 174"/>
                <a:gd name="T43" fmla="*/ 18 h 90"/>
                <a:gd name="T44" fmla="*/ 164 w 174"/>
                <a:gd name="T45" fmla="*/ 18 h 90"/>
                <a:gd name="T46" fmla="*/ 154 w 174"/>
                <a:gd name="T47" fmla="*/ 24 h 90"/>
                <a:gd name="T48" fmla="*/ 114 w 174"/>
                <a:gd name="T4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90">
                  <a:moveTo>
                    <a:pt x="114" y="0"/>
                  </a:moveTo>
                  <a:lnTo>
                    <a:pt x="114" y="0"/>
                  </a:lnTo>
                  <a:lnTo>
                    <a:pt x="114" y="12"/>
                  </a:lnTo>
                  <a:lnTo>
                    <a:pt x="112" y="20"/>
                  </a:lnTo>
                  <a:lnTo>
                    <a:pt x="112" y="20"/>
                  </a:lnTo>
                  <a:lnTo>
                    <a:pt x="108" y="24"/>
                  </a:lnTo>
                  <a:lnTo>
                    <a:pt x="98" y="32"/>
                  </a:lnTo>
                  <a:lnTo>
                    <a:pt x="66" y="50"/>
                  </a:lnTo>
                  <a:lnTo>
                    <a:pt x="0" y="88"/>
                  </a:lnTo>
                  <a:lnTo>
                    <a:pt x="4" y="90"/>
                  </a:lnTo>
                  <a:lnTo>
                    <a:pt x="4" y="90"/>
                  </a:lnTo>
                  <a:lnTo>
                    <a:pt x="62" y="58"/>
                  </a:lnTo>
                  <a:lnTo>
                    <a:pt x="62" y="58"/>
                  </a:lnTo>
                  <a:lnTo>
                    <a:pt x="106" y="32"/>
                  </a:lnTo>
                  <a:lnTo>
                    <a:pt x="116" y="24"/>
                  </a:lnTo>
                  <a:lnTo>
                    <a:pt x="120" y="20"/>
                  </a:lnTo>
                  <a:lnTo>
                    <a:pt x="154" y="38"/>
                  </a:lnTo>
                  <a:lnTo>
                    <a:pt x="154" y="38"/>
                  </a:lnTo>
                  <a:lnTo>
                    <a:pt x="162" y="34"/>
                  </a:lnTo>
                  <a:lnTo>
                    <a:pt x="174" y="24"/>
                  </a:lnTo>
                  <a:lnTo>
                    <a:pt x="172" y="22"/>
                  </a:lnTo>
                  <a:lnTo>
                    <a:pt x="164" y="18"/>
                  </a:lnTo>
                  <a:lnTo>
                    <a:pt x="164" y="18"/>
                  </a:lnTo>
                  <a:lnTo>
                    <a:pt x="154" y="24"/>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1753">
              <a:extLst>
                <a:ext uri="{FF2B5EF4-FFF2-40B4-BE49-F238E27FC236}">
                  <a16:creationId xmlns:a16="http://schemas.microsoft.com/office/drawing/2014/main" id="{DDBA4D18-A533-1049-F354-8E86D6FE5152}"/>
                </a:ext>
              </a:extLst>
            </p:cNvPr>
            <p:cNvSpPr>
              <a:spLocks/>
            </p:cNvSpPr>
            <p:nvPr/>
          </p:nvSpPr>
          <p:spPr bwMode="auto">
            <a:xfrm>
              <a:off x="5872163" y="3695700"/>
              <a:ext cx="6350" cy="9525"/>
            </a:xfrm>
            <a:custGeom>
              <a:avLst/>
              <a:gdLst>
                <a:gd name="T0" fmla="*/ 4 w 4"/>
                <a:gd name="T1" fmla="*/ 0 h 6"/>
                <a:gd name="T2" fmla="*/ 4 w 4"/>
                <a:gd name="T3" fmla="*/ 0 h 6"/>
                <a:gd name="T4" fmla="*/ 0 w 4"/>
                <a:gd name="T5" fmla="*/ 4 h 6"/>
                <a:gd name="T6" fmla="*/ 0 w 4"/>
                <a:gd name="T7" fmla="*/ 4 h 6"/>
                <a:gd name="T8" fmla="*/ 4 w 4"/>
                <a:gd name="T9" fmla="*/ 6 h 6"/>
                <a:gd name="T10" fmla="*/ 4 w 4"/>
                <a:gd name="T11" fmla="*/ 6 h 6"/>
                <a:gd name="T12" fmla="*/ 4 w 4"/>
                <a:gd name="T13" fmla="*/ 6 h 6"/>
                <a:gd name="T14" fmla="*/ 4 w 4"/>
                <a:gd name="T15" fmla="*/ 6 h 6"/>
                <a:gd name="T16" fmla="*/ 4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4" y="0"/>
                  </a:moveTo>
                  <a:lnTo>
                    <a:pt x="4" y="0"/>
                  </a:lnTo>
                  <a:lnTo>
                    <a:pt x="0" y="4"/>
                  </a:lnTo>
                  <a:lnTo>
                    <a:pt x="0" y="4"/>
                  </a:lnTo>
                  <a:lnTo>
                    <a:pt x="4" y="6"/>
                  </a:lnTo>
                  <a:lnTo>
                    <a:pt x="4" y="6"/>
                  </a:lnTo>
                  <a:lnTo>
                    <a:pt x="4" y="6"/>
                  </a:lnTo>
                  <a:lnTo>
                    <a:pt x="4"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4" name="Freeform 1754">
              <a:extLst>
                <a:ext uri="{FF2B5EF4-FFF2-40B4-BE49-F238E27FC236}">
                  <a16:creationId xmlns:a16="http://schemas.microsoft.com/office/drawing/2014/main" id="{0BEAD242-FF8F-7945-C57A-8864B06A755A}"/>
                </a:ext>
              </a:extLst>
            </p:cNvPr>
            <p:cNvSpPr>
              <a:spLocks/>
            </p:cNvSpPr>
            <p:nvPr/>
          </p:nvSpPr>
          <p:spPr bwMode="auto">
            <a:xfrm>
              <a:off x="6148388" y="3549650"/>
              <a:ext cx="381000" cy="200025"/>
            </a:xfrm>
            <a:custGeom>
              <a:avLst/>
              <a:gdLst>
                <a:gd name="T0" fmla="*/ 0 w 240"/>
                <a:gd name="T1" fmla="*/ 10 h 126"/>
                <a:gd name="T2" fmla="*/ 190 w 240"/>
                <a:gd name="T3" fmla="*/ 126 h 126"/>
                <a:gd name="T4" fmla="*/ 190 w 240"/>
                <a:gd name="T5" fmla="*/ 126 h 126"/>
                <a:gd name="T6" fmla="*/ 206 w 240"/>
                <a:gd name="T7" fmla="*/ 114 h 126"/>
                <a:gd name="T8" fmla="*/ 220 w 240"/>
                <a:gd name="T9" fmla="*/ 104 h 126"/>
                <a:gd name="T10" fmla="*/ 228 w 240"/>
                <a:gd name="T11" fmla="*/ 92 h 126"/>
                <a:gd name="T12" fmla="*/ 234 w 240"/>
                <a:gd name="T13" fmla="*/ 82 h 126"/>
                <a:gd name="T14" fmla="*/ 238 w 240"/>
                <a:gd name="T15" fmla="*/ 74 h 126"/>
                <a:gd name="T16" fmla="*/ 240 w 240"/>
                <a:gd name="T17" fmla="*/ 68 h 126"/>
                <a:gd name="T18" fmla="*/ 240 w 240"/>
                <a:gd name="T19" fmla="*/ 62 h 126"/>
                <a:gd name="T20" fmla="*/ 240 w 240"/>
                <a:gd name="T21" fmla="*/ 54 h 126"/>
                <a:gd name="T22" fmla="*/ 0 w 240"/>
                <a:gd name="T23" fmla="*/ 0 h 126"/>
                <a:gd name="T24" fmla="*/ 0 w 240"/>
                <a:gd name="T25"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26">
                  <a:moveTo>
                    <a:pt x="0" y="10"/>
                  </a:moveTo>
                  <a:lnTo>
                    <a:pt x="190" y="126"/>
                  </a:lnTo>
                  <a:lnTo>
                    <a:pt x="190" y="126"/>
                  </a:lnTo>
                  <a:lnTo>
                    <a:pt x="206" y="114"/>
                  </a:lnTo>
                  <a:lnTo>
                    <a:pt x="220" y="104"/>
                  </a:lnTo>
                  <a:lnTo>
                    <a:pt x="228" y="92"/>
                  </a:lnTo>
                  <a:lnTo>
                    <a:pt x="234" y="82"/>
                  </a:lnTo>
                  <a:lnTo>
                    <a:pt x="238" y="74"/>
                  </a:lnTo>
                  <a:lnTo>
                    <a:pt x="240" y="68"/>
                  </a:lnTo>
                  <a:lnTo>
                    <a:pt x="240" y="62"/>
                  </a:lnTo>
                  <a:lnTo>
                    <a:pt x="240" y="54"/>
                  </a:lnTo>
                  <a:lnTo>
                    <a:pt x="0" y="0"/>
                  </a:lnTo>
                  <a:lnTo>
                    <a:pt x="0" y="10"/>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375" name="Group 374">
              <a:extLst>
                <a:ext uri="{FF2B5EF4-FFF2-40B4-BE49-F238E27FC236}">
                  <a16:creationId xmlns:a16="http://schemas.microsoft.com/office/drawing/2014/main" id="{CCD3438C-734E-BAD0-6AF9-088C73F1D961}"/>
                </a:ext>
              </a:extLst>
            </p:cNvPr>
            <p:cNvGrpSpPr/>
            <p:nvPr/>
          </p:nvGrpSpPr>
          <p:grpSpPr>
            <a:xfrm>
              <a:off x="5672138" y="2727325"/>
              <a:ext cx="857250" cy="1444625"/>
              <a:chOff x="5672138" y="2727325"/>
              <a:chExt cx="857250" cy="1444625"/>
            </a:xfrm>
          </p:grpSpPr>
          <p:sp>
            <p:nvSpPr>
              <p:cNvPr id="376" name="Freeform 1756">
                <a:extLst>
                  <a:ext uri="{FF2B5EF4-FFF2-40B4-BE49-F238E27FC236}">
                    <a16:creationId xmlns:a16="http://schemas.microsoft.com/office/drawing/2014/main" id="{00DFABC3-37DF-1F51-6734-D1724AD12FCB}"/>
                  </a:ext>
                </a:extLst>
              </p:cNvPr>
              <p:cNvSpPr>
                <a:spLocks/>
              </p:cNvSpPr>
              <p:nvPr/>
            </p:nvSpPr>
            <p:spPr bwMode="auto">
              <a:xfrm>
                <a:off x="6148388" y="3549650"/>
                <a:ext cx="381000" cy="200025"/>
              </a:xfrm>
              <a:custGeom>
                <a:avLst/>
                <a:gdLst>
                  <a:gd name="T0" fmla="*/ 0 w 240"/>
                  <a:gd name="T1" fmla="*/ 10 h 126"/>
                  <a:gd name="T2" fmla="*/ 190 w 240"/>
                  <a:gd name="T3" fmla="*/ 126 h 126"/>
                  <a:gd name="T4" fmla="*/ 190 w 240"/>
                  <a:gd name="T5" fmla="*/ 126 h 126"/>
                  <a:gd name="T6" fmla="*/ 206 w 240"/>
                  <a:gd name="T7" fmla="*/ 114 h 126"/>
                  <a:gd name="T8" fmla="*/ 220 w 240"/>
                  <a:gd name="T9" fmla="*/ 104 h 126"/>
                  <a:gd name="T10" fmla="*/ 228 w 240"/>
                  <a:gd name="T11" fmla="*/ 92 h 126"/>
                  <a:gd name="T12" fmla="*/ 234 w 240"/>
                  <a:gd name="T13" fmla="*/ 82 h 126"/>
                  <a:gd name="T14" fmla="*/ 238 w 240"/>
                  <a:gd name="T15" fmla="*/ 74 h 126"/>
                  <a:gd name="T16" fmla="*/ 240 w 240"/>
                  <a:gd name="T17" fmla="*/ 68 h 126"/>
                  <a:gd name="T18" fmla="*/ 240 w 240"/>
                  <a:gd name="T19" fmla="*/ 62 h 126"/>
                  <a:gd name="T20" fmla="*/ 240 w 240"/>
                  <a:gd name="T21" fmla="*/ 54 h 126"/>
                  <a:gd name="T22" fmla="*/ 0 w 240"/>
                  <a:gd name="T23" fmla="*/ 0 h 126"/>
                  <a:gd name="T24" fmla="*/ 0 w 240"/>
                  <a:gd name="T25"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26">
                    <a:moveTo>
                      <a:pt x="0" y="10"/>
                    </a:moveTo>
                    <a:lnTo>
                      <a:pt x="190" y="126"/>
                    </a:lnTo>
                    <a:lnTo>
                      <a:pt x="190" y="126"/>
                    </a:lnTo>
                    <a:lnTo>
                      <a:pt x="206" y="114"/>
                    </a:lnTo>
                    <a:lnTo>
                      <a:pt x="220" y="104"/>
                    </a:lnTo>
                    <a:lnTo>
                      <a:pt x="228" y="92"/>
                    </a:lnTo>
                    <a:lnTo>
                      <a:pt x="234" y="82"/>
                    </a:lnTo>
                    <a:lnTo>
                      <a:pt x="238" y="74"/>
                    </a:lnTo>
                    <a:lnTo>
                      <a:pt x="240" y="68"/>
                    </a:lnTo>
                    <a:lnTo>
                      <a:pt x="240" y="62"/>
                    </a:lnTo>
                    <a:lnTo>
                      <a:pt x="240" y="54"/>
                    </a:lnTo>
                    <a:lnTo>
                      <a:pt x="0" y="0"/>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Freeform 1757">
                <a:extLst>
                  <a:ext uri="{FF2B5EF4-FFF2-40B4-BE49-F238E27FC236}">
                    <a16:creationId xmlns:a16="http://schemas.microsoft.com/office/drawing/2014/main" id="{CEC663C9-CD22-1E27-FB65-3D6AD1CBBF2C}"/>
                  </a:ext>
                </a:extLst>
              </p:cNvPr>
              <p:cNvSpPr>
                <a:spLocks/>
              </p:cNvSpPr>
              <p:nvPr/>
            </p:nvSpPr>
            <p:spPr bwMode="auto">
              <a:xfrm>
                <a:off x="6386513" y="3635375"/>
                <a:ext cx="142875" cy="114300"/>
              </a:xfrm>
              <a:custGeom>
                <a:avLst/>
                <a:gdLst>
                  <a:gd name="T0" fmla="*/ 90 w 90"/>
                  <a:gd name="T1" fmla="*/ 0 h 72"/>
                  <a:gd name="T2" fmla="*/ 90 w 90"/>
                  <a:gd name="T3" fmla="*/ 0 h 72"/>
                  <a:gd name="T4" fmla="*/ 90 w 90"/>
                  <a:gd name="T5" fmla="*/ 6 h 72"/>
                  <a:gd name="T6" fmla="*/ 86 w 90"/>
                  <a:gd name="T7" fmla="*/ 14 h 72"/>
                  <a:gd name="T8" fmla="*/ 84 w 90"/>
                  <a:gd name="T9" fmla="*/ 22 h 72"/>
                  <a:gd name="T10" fmla="*/ 78 w 90"/>
                  <a:gd name="T11" fmla="*/ 30 h 72"/>
                  <a:gd name="T12" fmla="*/ 68 w 90"/>
                  <a:gd name="T13" fmla="*/ 40 h 72"/>
                  <a:gd name="T14" fmla="*/ 56 w 90"/>
                  <a:gd name="T15" fmla="*/ 52 h 72"/>
                  <a:gd name="T16" fmla="*/ 40 w 90"/>
                  <a:gd name="T17" fmla="*/ 62 h 72"/>
                  <a:gd name="T18" fmla="*/ 40 w 90"/>
                  <a:gd name="T19" fmla="*/ 62 h 72"/>
                  <a:gd name="T20" fmla="*/ 40 w 90"/>
                  <a:gd name="T21" fmla="*/ 72 h 72"/>
                  <a:gd name="T22" fmla="*/ 0 w 90"/>
                  <a:gd name="T23" fmla="*/ 48 h 72"/>
                  <a:gd name="T24" fmla="*/ 0 w 90"/>
                  <a:gd name="T25" fmla="*/ 48 h 72"/>
                  <a:gd name="T26" fmla="*/ 40 w 90"/>
                  <a:gd name="T27" fmla="*/ 72 h 72"/>
                  <a:gd name="T28" fmla="*/ 40 w 90"/>
                  <a:gd name="T29" fmla="*/ 72 h 72"/>
                  <a:gd name="T30" fmla="*/ 56 w 90"/>
                  <a:gd name="T31" fmla="*/ 60 h 72"/>
                  <a:gd name="T32" fmla="*/ 68 w 90"/>
                  <a:gd name="T33" fmla="*/ 50 h 72"/>
                  <a:gd name="T34" fmla="*/ 78 w 90"/>
                  <a:gd name="T35" fmla="*/ 40 h 72"/>
                  <a:gd name="T36" fmla="*/ 84 w 90"/>
                  <a:gd name="T37" fmla="*/ 30 h 72"/>
                  <a:gd name="T38" fmla="*/ 88 w 90"/>
                  <a:gd name="T39" fmla="*/ 22 h 72"/>
                  <a:gd name="T40" fmla="*/ 90 w 90"/>
                  <a:gd name="T41" fmla="*/ 16 h 72"/>
                  <a:gd name="T42" fmla="*/ 90 w 90"/>
                  <a:gd name="T43" fmla="*/ 10 h 72"/>
                  <a:gd name="T44" fmla="*/ 90 w 90"/>
                  <a:gd name="T45" fmla="*/ 10 h 72"/>
                  <a:gd name="T46" fmla="*/ 90 w 90"/>
                  <a:gd name="T47" fmla="*/ 8 h 72"/>
                  <a:gd name="T48" fmla="*/ 90 w 90"/>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72">
                    <a:moveTo>
                      <a:pt x="90" y="0"/>
                    </a:moveTo>
                    <a:lnTo>
                      <a:pt x="90" y="0"/>
                    </a:lnTo>
                    <a:lnTo>
                      <a:pt x="90" y="6"/>
                    </a:lnTo>
                    <a:lnTo>
                      <a:pt x="86" y="14"/>
                    </a:lnTo>
                    <a:lnTo>
                      <a:pt x="84" y="22"/>
                    </a:lnTo>
                    <a:lnTo>
                      <a:pt x="78" y="30"/>
                    </a:lnTo>
                    <a:lnTo>
                      <a:pt x="68" y="40"/>
                    </a:lnTo>
                    <a:lnTo>
                      <a:pt x="56" y="52"/>
                    </a:lnTo>
                    <a:lnTo>
                      <a:pt x="40" y="62"/>
                    </a:lnTo>
                    <a:lnTo>
                      <a:pt x="40" y="62"/>
                    </a:lnTo>
                    <a:lnTo>
                      <a:pt x="40" y="72"/>
                    </a:lnTo>
                    <a:lnTo>
                      <a:pt x="0" y="48"/>
                    </a:lnTo>
                    <a:lnTo>
                      <a:pt x="0" y="48"/>
                    </a:lnTo>
                    <a:lnTo>
                      <a:pt x="40" y="72"/>
                    </a:lnTo>
                    <a:lnTo>
                      <a:pt x="40" y="72"/>
                    </a:lnTo>
                    <a:lnTo>
                      <a:pt x="56" y="60"/>
                    </a:lnTo>
                    <a:lnTo>
                      <a:pt x="68" y="50"/>
                    </a:lnTo>
                    <a:lnTo>
                      <a:pt x="78" y="40"/>
                    </a:lnTo>
                    <a:lnTo>
                      <a:pt x="84" y="30"/>
                    </a:lnTo>
                    <a:lnTo>
                      <a:pt x="88" y="22"/>
                    </a:lnTo>
                    <a:lnTo>
                      <a:pt x="90" y="16"/>
                    </a:lnTo>
                    <a:lnTo>
                      <a:pt x="90" y="10"/>
                    </a:lnTo>
                    <a:lnTo>
                      <a:pt x="90" y="10"/>
                    </a:lnTo>
                    <a:lnTo>
                      <a:pt x="90" y="8"/>
                    </a:lnTo>
                    <a:lnTo>
                      <a:pt x="90"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8" name="Freeform 1758">
                <a:extLst>
                  <a:ext uri="{FF2B5EF4-FFF2-40B4-BE49-F238E27FC236}">
                    <a16:creationId xmlns:a16="http://schemas.microsoft.com/office/drawing/2014/main" id="{F2C3D22C-605D-EF1B-08F8-ECE841E24BC7}"/>
                  </a:ext>
                </a:extLst>
              </p:cNvPr>
              <p:cNvSpPr>
                <a:spLocks/>
              </p:cNvSpPr>
              <p:nvPr/>
            </p:nvSpPr>
            <p:spPr bwMode="auto">
              <a:xfrm>
                <a:off x="6386513" y="3635375"/>
                <a:ext cx="142875" cy="114300"/>
              </a:xfrm>
              <a:custGeom>
                <a:avLst/>
                <a:gdLst>
                  <a:gd name="T0" fmla="*/ 90 w 90"/>
                  <a:gd name="T1" fmla="*/ 0 h 72"/>
                  <a:gd name="T2" fmla="*/ 90 w 90"/>
                  <a:gd name="T3" fmla="*/ 0 h 72"/>
                  <a:gd name="T4" fmla="*/ 90 w 90"/>
                  <a:gd name="T5" fmla="*/ 6 h 72"/>
                  <a:gd name="T6" fmla="*/ 86 w 90"/>
                  <a:gd name="T7" fmla="*/ 14 h 72"/>
                  <a:gd name="T8" fmla="*/ 84 w 90"/>
                  <a:gd name="T9" fmla="*/ 22 h 72"/>
                  <a:gd name="T10" fmla="*/ 78 w 90"/>
                  <a:gd name="T11" fmla="*/ 30 h 72"/>
                  <a:gd name="T12" fmla="*/ 68 w 90"/>
                  <a:gd name="T13" fmla="*/ 40 h 72"/>
                  <a:gd name="T14" fmla="*/ 56 w 90"/>
                  <a:gd name="T15" fmla="*/ 52 h 72"/>
                  <a:gd name="T16" fmla="*/ 40 w 90"/>
                  <a:gd name="T17" fmla="*/ 62 h 72"/>
                  <a:gd name="T18" fmla="*/ 40 w 90"/>
                  <a:gd name="T19" fmla="*/ 62 h 72"/>
                  <a:gd name="T20" fmla="*/ 40 w 90"/>
                  <a:gd name="T21" fmla="*/ 72 h 72"/>
                  <a:gd name="T22" fmla="*/ 0 w 90"/>
                  <a:gd name="T23" fmla="*/ 48 h 72"/>
                  <a:gd name="T24" fmla="*/ 0 w 90"/>
                  <a:gd name="T25" fmla="*/ 48 h 72"/>
                  <a:gd name="T26" fmla="*/ 40 w 90"/>
                  <a:gd name="T27" fmla="*/ 72 h 72"/>
                  <a:gd name="T28" fmla="*/ 40 w 90"/>
                  <a:gd name="T29" fmla="*/ 72 h 72"/>
                  <a:gd name="T30" fmla="*/ 56 w 90"/>
                  <a:gd name="T31" fmla="*/ 60 h 72"/>
                  <a:gd name="T32" fmla="*/ 68 w 90"/>
                  <a:gd name="T33" fmla="*/ 50 h 72"/>
                  <a:gd name="T34" fmla="*/ 78 w 90"/>
                  <a:gd name="T35" fmla="*/ 40 h 72"/>
                  <a:gd name="T36" fmla="*/ 84 w 90"/>
                  <a:gd name="T37" fmla="*/ 30 h 72"/>
                  <a:gd name="T38" fmla="*/ 88 w 90"/>
                  <a:gd name="T39" fmla="*/ 22 h 72"/>
                  <a:gd name="T40" fmla="*/ 90 w 90"/>
                  <a:gd name="T41" fmla="*/ 16 h 72"/>
                  <a:gd name="T42" fmla="*/ 90 w 90"/>
                  <a:gd name="T43" fmla="*/ 10 h 72"/>
                  <a:gd name="T44" fmla="*/ 90 w 90"/>
                  <a:gd name="T45" fmla="*/ 10 h 72"/>
                  <a:gd name="T46" fmla="*/ 90 w 90"/>
                  <a:gd name="T47" fmla="*/ 8 h 72"/>
                  <a:gd name="T48" fmla="*/ 90 w 90"/>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72">
                    <a:moveTo>
                      <a:pt x="90" y="0"/>
                    </a:moveTo>
                    <a:lnTo>
                      <a:pt x="90" y="0"/>
                    </a:lnTo>
                    <a:lnTo>
                      <a:pt x="90" y="6"/>
                    </a:lnTo>
                    <a:lnTo>
                      <a:pt x="86" y="14"/>
                    </a:lnTo>
                    <a:lnTo>
                      <a:pt x="84" y="22"/>
                    </a:lnTo>
                    <a:lnTo>
                      <a:pt x="78" y="30"/>
                    </a:lnTo>
                    <a:lnTo>
                      <a:pt x="68" y="40"/>
                    </a:lnTo>
                    <a:lnTo>
                      <a:pt x="56" y="52"/>
                    </a:lnTo>
                    <a:lnTo>
                      <a:pt x="40" y="62"/>
                    </a:lnTo>
                    <a:lnTo>
                      <a:pt x="40" y="62"/>
                    </a:lnTo>
                    <a:lnTo>
                      <a:pt x="40" y="72"/>
                    </a:lnTo>
                    <a:lnTo>
                      <a:pt x="0" y="48"/>
                    </a:lnTo>
                    <a:lnTo>
                      <a:pt x="0" y="48"/>
                    </a:lnTo>
                    <a:lnTo>
                      <a:pt x="40" y="72"/>
                    </a:lnTo>
                    <a:lnTo>
                      <a:pt x="40" y="72"/>
                    </a:lnTo>
                    <a:lnTo>
                      <a:pt x="56" y="60"/>
                    </a:lnTo>
                    <a:lnTo>
                      <a:pt x="68" y="50"/>
                    </a:lnTo>
                    <a:lnTo>
                      <a:pt x="78" y="40"/>
                    </a:lnTo>
                    <a:lnTo>
                      <a:pt x="84" y="30"/>
                    </a:lnTo>
                    <a:lnTo>
                      <a:pt x="88" y="22"/>
                    </a:lnTo>
                    <a:lnTo>
                      <a:pt x="90" y="16"/>
                    </a:lnTo>
                    <a:lnTo>
                      <a:pt x="90" y="10"/>
                    </a:lnTo>
                    <a:lnTo>
                      <a:pt x="90" y="10"/>
                    </a:lnTo>
                    <a:lnTo>
                      <a:pt x="90" y="8"/>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Freeform 1759">
                <a:extLst>
                  <a:ext uri="{FF2B5EF4-FFF2-40B4-BE49-F238E27FC236}">
                    <a16:creationId xmlns:a16="http://schemas.microsoft.com/office/drawing/2014/main" id="{C30CFC8C-3D9B-65CE-7880-7B073CD115AB}"/>
                  </a:ext>
                </a:extLst>
              </p:cNvPr>
              <p:cNvSpPr>
                <a:spLocks/>
              </p:cNvSpPr>
              <p:nvPr/>
            </p:nvSpPr>
            <p:spPr bwMode="auto">
              <a:xfrm>
                <a:off x="6386513" y="3695700"/>
                <a:ext cx="63500" cy="53975"/>
              </a:xfrm>
              <a:custGeom>
                <a:avLst/>
                <a:gdLst>
                  <a:gd name="T0" fmla="*/ 0 w 40"/>
                  <a:gd name="T1" fmla="*/ 0 h 34"/>
                  <a:gd name="T2" fmla="*/ 0 w 40"/>
                  <a:gd name="T3" fmla="*/ 0 h 34"/>
                  <a:gd name="T4" fmla="*/ 0 w 40"/>
                  <a:gd name="T5" fmla="*/ 10 h 34"/>
                  <a:gd name="T6" fmla="*/ 40 w 40"/>
                  <a:gd name="T7" fmla="*/ 34 h 34"/>
                  <a:gd name="T8" fmla="*/ 40 w 40"/>
                  <a:gd name="T9" fmla="*/ 24 h 34"/>
                  <a:gd name="T10" fmla="*/ 0 w 40"/>
                  <a:gd name="T11" fmla="*/ 0 h 34"/>
                </a:gdLst>
                <a:ahLst/>
                <a:cxnLst>
                  <a:cxn ang="0">
                    <a:pos x="T0" y="T1"/>
                  </a:cxn>
                  <a:cxn ang="0">
                    <a:pos x="T2" y="T3"/>
                  </a:cxn>
                  <a:cxn ang="0">
                    <a:pos x="T4" y="T5"/>
                  </a:cxn>
                  <a:cxn ang="0">
                    <a:pos x="T6" y="T7"/>
                  </a:cxn>
                  <a:cxn ang="0">
                    <a:pos x="T8" y="T9"/>
                  </a:cxn>
                  <a:cxn ang="0">
                    <a:pos x="T10" y="T11"/>
                  </a:cxn>
                </a:cxnLst>
                <a:rect l="0" t="0" r="r" b="b"/>
                <a:pathLst>
                  <a:path w="40" h="34">
                    <a:moveTo>
                      <a:pt x="0" y="0"/>
                    </a:moveTo>
                    <a:lnTo>
                      <a:pt x="0" y="0"/>
                    </a:lnTo>
                    <a:lnTo>
                      <a:pt x="0" y="10"/>
                    </a:lnTo>
                    <a:lnTo>
                      <a:pt x="40" y="34"/>
                    </a:lnTo>
                    <a:lnTo>
                      <a:pt x="40" y="24"/>
                    </a:lnTo>
                    <a:lnTo>
                      <a:pt x="0" y="0"/>
                    </a:lnTo>
                    <a:close/>
                  </a:path>
                </a:pathLst>
              </a:custGeom>
              <a:solidFill>
                <a:srgbClr val="95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0" name="Freeform 1760">
                <a:extLst>
                  <a:ext uri="{FF2B5EF4-FFF2-40B4-BE49-F238E27FC236}">
                    <a16:creationId xmlns:a16="http://schemas.microsoft.com/office/drawing/2014/main" id="{E1EAB9F5-0E0E-B53D-70EB-9B89D604FE82}"/>
                  </a:ext>
                </a:extLst>
              </p:cNvPr>
              <p:cNvSpPr>
                <a:spLocks/>
              </p:cNvSpPr>
              <p:nvPr/>
            </p:nvSpPr>
            <p:spPr bwMode="auto">
              <a:xfrm>
                <a:off x="6386513" y="3695700"/>
                <a:ext cx="63500" cy="53975"/>
              </a:xfrm>
              <a:custGeom>
                <a:avLst/>
                <a:gdLst>
                  <a:gd name="T0" fmla="*/ 0 w 40"/>
                  <a:gd name="T1" fmla="*/ 0 h 34"/>
                  <a:gd name="T2" fmla="*/ 0 w 40"/>
                  <a:gd name="T3" fmla="*/ 0 h 34"/>
                  <a:gd name="T4" fmla="*/ 0 w 40"/>
                  <a:gd name="T5" fmla="*/ 10 h 34"/>
                  <a:gd name="T6" fmla="*/ 40 w 40"/>
                  <a:gd name="T7" fmla="*/ 34 h 34"/>
                  <a:gd name="T8" fmla="*/ 40 w 40"/>
                  <a:gd name="T9" fmla="*/ 24 h 34"/>
                  <a:gd name="T10" fmla="*/ 0 w 40"/>
                  <a:gd name="T11" fmla="*/ 0 h 34"/>
                </a:gdLst>
                <a:ahLst/>
                <a:cxnLst>
                  <a:cxn ang="0">
                    <a:pos x="T0" y="T1"/>
                  </a:cxn>
                  <a:cxn ang="0">
                    <a:pos x="T2" y="T3"/>
                  </a:cxn>
                  <a:cxn ang="0">
                    <a:pos x="T4" y="T5"/>
                  </a:cxn>
                  <a:cxn ang="0">
                    <a:pos x="T6" y="T7"/>
                  </a:cxn>
                  <a:cxn ang="0">
                    <a:pos x="T8" y="T9"/>
                  </a:cxn>
                  <a:cxn ang="0">
                    <a:pos x="T10" y="T11"/>
                  </a:cxn>
                </a:cxnLst>
                <a:rect l="0" t="0" r="r" b="b"/>
                <a:pathLst>
                  <a:path w="40" h="34">
                    <a:moveTo>
                      <a:pt x="0" y="0"/>
                    </a:moveTo>
                    <a:lnTo>
                      <a:pt x="0" y="0"/>
                    </a:lnTo>
                    <a:lnTo>
                      <a:pt x="0" y="10"/>
                    </a:lnTo>
                    <a:lnTo>
                      <a:pt x="40" y="34"/>
                    </a:lnTo>
                    <a:lnTo>
                      <a:pt x="40"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1" name="Freeform 1761">
                <a:extLst>
                  <a:ext uri="{FF2B5EF4-FFF2-40B4-BE49-F238E27FC236}">
                    <a16:creationId xmlns:a16="http://schemas.microsoft.com/office/drawing/2014/main" id="{BE71184A-CB55-3363-1F89-68C92B6E3632}"/>
                  </a:ext>
                </a:extLst>
              </p:cNvPr>
              <p:cNvSpPr>
                <a:spLocks/>
              </p:cNvSpPr>
              <p:nvPr/>
            </p:nvSpPr>
            <p:spPr bwMode="auto">
              <a:xfrm>
                <a:off x="6148388" y="3495675"/>
                <a:ext cx="381000" cy="238125"/>
              </a:xfrm>
              <a:custGeom>
                <a:avLst/>
                <a:gdLst>
                  <a:gd name="T0" fmla="*/ 0 w 240"/>
                  <a:gd name="T1" fmla="*/ 34 h 150"/>
                  <a:gd name="T2" fmla="*/ 190 w 240"/>
                  <a:gd name="T3" fmla="*/ 150 h 150"/>
                  <a:gd name="T4" fmla="*/ 190 w 240"/>
                  <a:gd name="T5" fmla="*/ 150 h 150"/>
                  <a:gd name="T6" fmla="*/ 206 w 240"/>
                  <a:gd name="T7" fmla="*/ 138 h 150"/>
                  <a:gd name="T8" fmla="*/ 220 w 240"/>
                  <a:gd name="T9" fmla="*/ 128 h 150"/>
                  <a:gd name="T10" fmla="*/ 228 w 240"/>
                  <a:gd name="T11" fmla="*/ 116 h 150"/>
                  <a:gd name="T12" fmla="*/ 234 w 240"/>
                  <a:gd name="T13" fmla="*/ 108 h 150"/>
                  <a:gd name="T14" fmla="*/ 238 w 240"/>
                  <a:gd name="T15" fmla="*/ 100 h 150"/>
                  <a:gd name="T16" fmla="*/ 240 w 240"/>
                  <a:gd name="T17" fmla="*/ 92 h 150"/>
                  <a:gd name="T18" fmla="*/ 240 w 240"/>
                  <a:gd name="T19" fmla="*/ 88 h 150"/>
                  <a:gd name="T20" fmla="*/ 94 w 240"/>
                  <a:gd name="T21" fmla="*/ 0 h 150"/>
                  <a:gd name="T22" fmla="*/ 94 w 240"/>
                  <a:gd name="T23" fmla="*/ 0 h 150"/>
                  <a:gd name="T24" fmla="*/ 86 w 240"/>
                  <a:gd name="T25" fmla="*/ 0 h 150"/>
                  <a:gd name="T26" fmla="*/ 66 w 240"/>
                  <a:gd name="T27" fmla="*/ 4 h 150"/>
                  <a:gd name="T28" fmla="*/ 52 w 240"/>
                  <a:gd name="T29" fmla="*/ 10 h 150"/>
                  <a:gd name="T30" fmla="*/ 36 w 240"/>
                  <a:gd name="T31" fmla="*/ 16 h 150"/>
                  <a:gd name="T32" fmla="*/ 18 w 240"/>
                  <a:gd name="T33" fmla="*/ 24 h 150"/>
                  <a:gd name="T34" fmla="*/ 0 w 240"/>
                  <a:gd name="T35"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50">
                    <a:moveTo>
                      <a:pt x="0" y="34"/>
                    </a:moveTo>
                    <a:lnTo>
                      <a:pt x="190" y="150"/>
                    </a:lnTo>
                    <a:lnTo>
                      <a:pt x="190" y="150"/>
                    </a:lnTo>
                    <a:lnTo>
                      <a:pt x="206" y="138"/>
                    </a:lnTo>
                    <a:lnTo>
                      <a:pt x="220" y="128"/>
                    </a:lnTo>
                    <a:lnTo>
                      <a:pt x="228" y="116"/>
                    </a:lnTo>
                    <a:lnTo>
                      <a:pt x="234" y="108"/>
                    </a:lnTo>
                    <a:lnTo>
                      <a:pt x="238" y="100"/>
                    </a:lnTo>
                    <a:lnTo>
                      <a:pt x="240" y="92"/>
                    </a:lnTo>
                    <a:lnTo>
                      <a:pt x="240" y="88"/>
                    </a:lnTo>
                    <a:lnTo>
                      <a:pt x="94" y="0"/>
                    </a:lnTo>
                    <a:lnTo>
                      <a:pt x="94" y="0"/>
                    </a:lnTo>
                    <a:lnTo>
                      <a:pt x="86" y="0"/>
                    </a:lnTo>
                    <a:lnTo>
                      <a:pt x="66" y="4"/>
                    </a:lnTo>
                    <a:lnTo>
                      <a:pt x="52" y="10"/>
                    </a:lnTo>
                    <a:lnTo>
                      <a:pt x="36" y="16"/>
                    </a:lnTo>
                    <a:lnTo>
                      <a:pt x="18" y="24"/>
                    </a:lnTo>
                    <a:lnTo>
                      <a:pt x="0" y="34"/>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2" name="Freeform 1762">
                <a:extLst>
                  <a:ext uri="{FF2B5EF4-FFF2-40B4-BE49-F238E27FC236}">
                    <a16:creationId xmlns:a16="http://schemas.microsoft.com/office/drawing/2014/main" id="{9D4D6A0E-8DFA-7BFB-0B6C-2709901A52D8}"/>
                  </a:ext>
                </a:extLst>
              </p:cNvPr>
              <p:cNvSpPr>
                <a:spLocks/>
              </p:cNvSpPr>
              <p:nvPr/>
            </p:nvSpPr>
            <p:spPr bwMode="auto">
              <a:xfrm>
                <a:off x="6148388" y="3495675"/>
                <a:ext cx="381000" cy="238125"/>
              </a:xfrm>
              <a:custGeom>
                <a:avLst/>
                <a:gdLst>
                  <a:gd name="T0" fmla="*/ 0 w 240"/>
                  <a:gd name="T1" fmla="*/ 34 h 150"/>
                  <a:gd name="T2" fmla="*/ 190 w 240"/>
                  <a:gd name="T3" fmla="*/ 150 h 150"/>
                  <a:gd name="T4" fmla="*/ 190 w 240"/>
                  <a:gd name="T5" fmla="*/ 150 h 150"/>
                  <a:gd name="T6" fmla="*/ 206 w 240"/>
                  <a:gd name="T7" fmla="*/ 138 h 150"/>
                  <a:gd name="T8" fmla="*/ 220 w 240"/>
                  <a:gd name="T9" fmla="*/ 128 h 150"/>
                  <a:gd name="T10" fmla="*/ 228 w 240"/>
                  <a:gd name="T11" fmla="*/ 116 h 150"/>
                  <a:gd name="T12" fmla="*/ 234 w 240"/>
                  <a:gd name="T13" fmla="*/ 108 h 150"/>
                  <a:gd name="T14" fmla="*/ 238 w 240"/>
                  <a:gd name="T15" fmla="*/ 100 h 150"/>
                  <a:gd name="T16" fmla="*/ 240 w 240"/>
                  <a:gd name="T17" fmla="*/ 92 h 150"/>
                  <a:gd name="T18" fmla="*/ 240 w 240"/>
                  <a:gd name="T19" fmla="*/ 88 h 150"/>
                  <a:gd name="T20" fmla="*/ 94 w 240"/>
                  <a:gd name="T21" fmla="*/ 0 h 150"/>
                  <a:gd name="T22" fmla="*/ 94 w 240"/>
                  <a:gd name="T23" fmla="*/ 0 h 150"/>
                  <a:gd name="T24" fmla="*/ 86 w 240"/>
                  <a:gd name="T25" fmla="*/ 0 h 150"/>
                  <a:gd name="T26" fmla="*/ 66 w 240"/>
                  <a:gd name="T27" fmla="*/ 4 h 150"/>
                  <a:gd name="T28" fmla="*/ 52 w 240"/>
                  <a:gd name="T29" fmla="*/ 10 h 150"/>
                  <a:gd name="T30" fmla="*/ 36 w 240"/>
                  <a:gd name="T31" fmla="*/ 16 h 150"/>
                  <a:gd name="T32" fmla="*/ 18 w 240"/>
                  <a:gd name="T33" fmla="*/ 24 h 150"/>
                  <a:gd name="T34" fmla="*/ 0 w 240"/>
                  <a:gd name="T35"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50">
                    <a:moveTo>
                      <a:pt x="0" y="34"/>
                    </a:moveTo>
                    <a:lnTo>
                      <a:pt x="190" y="150"/>
                    </a:lnTo>
                    <a:lnTo>
                      <a:pt x="190" y="150"/>
                    </a:lnTo>
                    <a:lnTo>
                      <a:pt x="206" y="138"/>
                    </a:lnTo>
                    <a:lnTo>
                      <a:pt x="220" y="128"/>
                    </a:lnTo>
                    <a:lnTo>
                      <a:pt x="228" y="116"/>
                    </a:lnTo>
                    <a:lnTo>
                      <a:pt x="234" y="108"/>
                    </a:lnTo>
                    <a:lnTo>
                      <a:pt x="238" y="100"/>
                    </a:lnTo>
                    <a:lnTo>
                      <a:pt x="240" y="92"/>
                    </a:lnTo>
                    <a:lnTo>
                      <a:pt x="240" y="88"/>
                    </a:lnTo>
                    <a:lnTo>
                      <a:pt x="94" y="0"/>
                    </a:lnTo>
                    <a:lnTo>
                      <a:pt x="94" y="0"/>
                    </a:lnTo>
                    <a:lnTo>
                      <a:pt x="86" y="0"/>
                    </a:lnTo>
                    <a:lnTo>
                      <a:pt x="66" y="4"/>
                    </a:lnTo>
                    <a:lnTo>
                      <a:pt x="52" y="10"/>
                    </a:lnTo>
                    <a:lnTo>
                      <a:pt x="36" y="16"/>
                    </a:lnTo>
                    <a:lnTo>
                      <a:pt x="18" y="2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3" name="Freeform 1763">
                <a:extLst>
                  <a:ext uri="{FF2B5EF4-FFF2-40B4-BE49-F238E27FC236}">
                    <a16:creationId xmlns:a16="http://schemas.microsoft.com/office/drawing/2014/main" id="{DE8D9AD8-7F19-CA86-8EF7-EFC173109F81}"/>
                  </a:ext>
                </a:extLst>
              </p:cNvPr>
              <p:cNvSpPr>
                <a:spLocks/>
              </p:cNvSpPr>
              <p:nvPr/>
            </p:nvSpPr>
            <p:spPr bwMode="auto">
              <a:xfrm>
                <a:off x="6205538" y="3568700"/>
                <a:ext cx="187325" cy="130175"/>
              </a:xfrm>
              <a:custGeom>
                <a:avLst/>
                <a:gdLst>
                  <a:gd name="T0" fmla="*/ 0 w 118"/>
                  <a:gd name="T1" fmla="*/ 0 h 82"/>
                  <a:gd name="T2" fmla="*/ 0 w 118"/>
                  <a:gd name="T3" fmla="*/ 0 h 82"/>
                  <a:gd name="T4" fmla="*/ 2 w 118"/>
                  <a:gd name="T5" fmla="*/ 6 h 82"/>
                  <a:gd name="T6" fmla="*/ 2 w 118"/>
                  <a:gd name="T7" fmla="*/ 6 h 82"/>
                  <a:gd name="T8" fmla="*/ 74 w 118"/>
                  <a:gd name="T9" fmla="*/ 46 h 82"/>
                  <a:gd name="T10" fmla="*/ 102 w 118"/>
                  <a:gd name="T11" fmla="*/ 62 h 82"/>
                  <a:gd name="T12" fmla="*/ 114 w 118"/>
                  <a:gd name="T13" fmla="*/ 72 h 82"/>
                  <a:gd name="T14" fmla="*/ 114 w 118"/>
                  <a:gd name="T15" fmla="*/ 72 h 82"/>
                  <a:gd name="T16" fmla="*/ 114 w 118"/>
                  <a:gd name="T17" fmla="*/ 80 h 82"/>
                  <a:gd name="T18" fmla="*/ 118 w 118"/>
                  <a:gd name="T19" fmla="*/ 82 h 82"/>
                  <a:gd name="T20" fmla="*/ 118 w 118"/>
                  <a:gd name="T21" fmla="*/ 82 h 82"/>
                  <a:gd name="T22" fmla="*/ 118 w 118"/>
                  <a:gd name="T23" fmla="*/ 72 h 82"/>
                  <a:gd name="T24" fmla="*/ 116 w 118"/>
                  <a:gd name="T25" fmla="*/ 66 h 82"/>
                  <a:gd name="T26" fmla="*/ 116 w 118"/>
                  <a:gd name="T27" fmla="*/ 66 h 82"/>
                  <a:gd name="T28" fmla="*/ 98 w 118"/>
                  <a:gd name="T29" fmla="*/ 56 h 82"/>
                  <a:gd name="T30" fmla="*/ 62 w 118"/>
                  <a:gd name="T31" fmla="*/ 34 h 82"/>
                  <a:gd name="T32" fmla="*/ 0 w 118"/>
                  <a:gd name="T3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82">
                    <a:moveTo>
                      <a:pt x="0" y="0"/>
                    </a:moveTo>
                    <a:lnTo>
                      <a:pt x="0" y="0"/>
                    </a:lnTo>
                    <a:lnTo>
                      <a:pt x="2" y="6"/>
                    </a:lnTo>
                    <a:lnTo>
                      <a:pt x="2" y="6"/>
                    </a:lnTo>
                    <a:lnTo>
                      <a:pt x="74" y="46"/>
                    </a:lnTo>
                    <a:lnTo>
                      <a:pt x="102" y="62"/>
                    </a:lnTo>
                    <a:lnTo>
                      <a:pt x="114" y="72"/>
                    </a:lnTo>
                    <a:lnTo>
                      <a:pt x="114" y="72"/>
                    </a:lnTo>
                    <a:lnTo>
                      <a:pt x="114" y="80"/>
                    </a:lnTo>
                    <a:lnTo>
                      <a:pt x="118" y="82"/>
                    </a:lnTo>
                    <a:lnTo>
                      <a:pt x="118" y="82"/>
                    </a:lnTo>
                    <a:lnTo>
                      <a:pt x="118" y="72"/>
                    </a:lnTo>
                    <a:lnTo>
                      <a:pt x="116" y="66"/>
                    </a:lnTo>
                    <a:lnTo>
                      <a:pt x="116" y="66"/>
                    </a:lnTo>
                    <a:lnTo>
                      <a:pt x="98" y="56"/>
                    </a:lnTo>
                    <a:lnTo>
                      <a:pt x="62" y="34"/>
                    </a:lnTo>
                    <a:lnTo>
                      <a:pt x="0"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4" name="Freeform 1764">
                <a:extLst>
                  <a:ext uri="{FF2B5EF4-FFF2-40B4-BE49-F238E27FC236}">
                    <a16:creationId xmlns:a16="http://schemas.microsoft.com/office/drawing/2014/main" id="{8DA6E095-1016-42AC-6CDB-53AA5B9BB4C4}"/>
                  </a:ext>
                </a:extLst>
              </p:cNvPr>
              <p:cNvSpPr>
                <a:spLocks/>
              </p:cNvSpPr>
              <p:nvPr/>
            </p:nvSpPr>
            <p:spPr bwMode="auto">
              <a:xfrm>
                <a:off x="6205538" y="3568700"/>
                <a:ext cx="187325" cy="130175"/>
              </a:xfrm>
              <a:custGeom>
                <a:avLst/>
                <a:gdLst>
                  <a:gd name="T0" fmla="*/ 0 w 118"/>
                  <a:gd name="T1" fmla="*/ 0 h 82"/>
                  <a:gd name="T2" fmla="*/ 0 w 118"/>
                  <a:gd name="T3" fmla="*/ 0 h 82"/>
                  <a:gd name="T4" fmla="*/ 2 w 118"/>
                  <a:gd name="T5" fmla="*/ 6 h 82"/>
                  <a:gd name="T6" fmla="*/ 2 w 118"/>
                  <a:gd name="T7" fmla="*/ 6 h 82"/>
                  <a:gd name="T8" fmla="*/ 74 w 118"/>
                  <a:gd name="T9" fmla="*/ 46 h 82"/>
                  <a:gd name="T10" fmla="*/ 102 w 118"/>
                  <a:gd name="T11" fmla="*/ 62 h 82"/>
                  <a:gd name="T12" fmla="*/ 114 w 118"/>
                  <a:gd name="T13" fmla="*/ 72 h 82"/>
                  <a:gd name="T14" fmla="*/ 114 w 118"/>
                  <a:gd name="T15" fmla="*/ 72 h 82"/>
                  <a:gd name="T16" fmla="*/ 114 w 118"/>
                  <a:gd name="T17" fmla="*/ 80 h 82"/>
                  <a:gd name="T18" fmla="*/ 118 w 118"/>
                  <a:gd name="T19" fmla="*/ 82 h 82"/>
                  <a:gd name="T20" fmla="*/ 118 w 118"/>
                  <a:gd name="T21" fmla="*/ 82 h 82"/>
                  <a:gd name="T22" fmla="*/ 118 w 118"/>
                  <a:gd name="T23" fmla="*/ 72 h 82"/>
                  <a:gd name="T24" fmla="*/ 116 w 118"/>
                  <a:gd name="T25" fmla="*/ 66 h 82"/>
                  <a:gd name="T26" fmla="*/ 116 w 118"/>
                  <a:gd name="T27" fmla="*/ 66 h 82"/>
                  <a:gd name="T28" fmla="*/ 98 w 118"/>
                  <a:gd name="T29" fmla="*/ 56 h 82"/>
                  <a:gd name="T30" fmla="*/ 62 w 118"/>
                  <a:gd name="T31" fmla="*/ 34 h 82"/>
                  <a:gd name="T32" fmla="*/ 0 w 118"/>
                  <a:gd name="T3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82">
                    <a:moveTo>
                      <a:pt x="0" y="0"/>
                    </a:moveTo>
                    <a:lnTo>
                      <a:pt x="0" y="0"/>
                    </a:lnTo>
                    <a:lnTo>
                      <a:pt x="2" y="6"/>
                    </a:lnTo>
                    <a:lnTo>
                      <a:pt x="2" y="6"/>
                    </a:lnTo>
                    <a:lnTo>
                      <a:pt x="74" y="46"/>
                    </a:lnTo>
                    <a:lnTo>
                      <a:pt x="102" y="62"/>
                    </a:lnTo>
                    <a:lnTo>
                      <a:pt x="114" y="72"/>
                    </a:lnTo>
                    <a:lnTo>
                      <a:pt x="114" y="72"/>
                    </a:lnTo>
                    <a:lnTo>
                      <a:pt x="114" y="80"/>
                    </a:lnTo>
                    <a:lnTo>
                      <a:pt x="118" y="82"/>
                    </a:lnTo>
                    <a:lnTo>
                      <a:pt x="118" y="82"/>
                    </a:lnTo>
                    <a:lnTo>
                      <a:pt x="118" y="72"/>
                    </a:lnTo>
                    <a:lnTo>
                      <a:pt x="116" y="66"/>
                    </a:lnTo>
                    <a:lnTo>
                      <a:pt x="116" y="66"/>
                    </a:lnTo>
                    <a:lnTo>
                      <a:pt x="98" y="56"/>
                    </a:lnTo>
                    <a:lnTo>
                      <a:pt x="62"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5" name="Freeform 1765">
                <a:extLst>
                  <a:ext uri="{FF2B5EF4-FFF2-40B4-BE49-F238E27FC236}">
                    <a16:creationId xmlns:a16="http://schemas.microsoft.com/office/drawing/2014/main" id="{D55BB9AF-D600-6440-4BE2-3FA177A97AE1}"/>
                  </a:ext>
                </a:extLst>
              </p:cNvPr>
              <p:cNvSpPr>
                <a:spLocks/>
              </p:cNvSpPr>
              <p:nvPr/>
            </p:nvSpPr>
            <p:spPr bwMode="auto">
              <a:xfrm>
                <a:off x="5878513" y="3533775"/>
                <a:ext cx="508000" cy="323850"/>
              </a:xfrm>
              <a:custGeom>
                <a:avLst/>
                <a:gdLst>
                  <a:gd name="T0" fmla="*/ 168 w 320"/>
                  <a:gd name="T1" fmla="*/ 8 h 204"/>
                  <a:gd name="T2" fmla="*/ 168 w 320"/>
                  <a:gd name="T3" fmla="*/ 8 h 204"/>
                  <a:gd name="T4" fmla="*/ 246 w 320"/>
                  <a:gd name="T5" fmla="*/ 50 h 204"/>
                  <a:gd name="T6" fmla="*/ 296 w 320"/>
                  <a:gd name="T7" fmla="*/ 78 h 204"/>
                  <a:gd name="T8" fmla="*/ 312 w 320"/>
                  <a:gd name="T9" fmla="*/ 88 h 204"/>
                  <a:gd name="T10" fmla="*/ 320 w 320"/>
                  <a:gd name="T11" fmla="*/ 94 h 204"/>
                  <a:gd name="T12" fmla="*/ 320 w 320"/>
                  <a:gd name="T13" fmla="*/ 94 h 204"/>
                  <a:gd name="T14" fmla="*/ 320 w 320"/>
                  <a:gd name="T15" fmla="*/ 112 h 204"/>
                  <a:gd name="T16" fmla="*/ 320 w 320"/>
                  <a:gd name="T17" fmla="*/ 124 h 204"/>
                  <a:gd name="T18" fmla="*/ 318 w 320"/>
                  <a:gd name="T19" fmla="*/ 132 h 204"/>
                  <a:gd name="T20" fmla="*/ 318 w 320"/>
                  <a:gd name="T21" fmla="*/ 132 h 204"/>
                  <a:gd name="T22" fmla="*/ 312 w 320"/>
                  <a:gd name="T23" fmla="*/ 136 h 204"/>
                  <a:gd name="T24" fmla="*/ 298 w 320"/>
                  <a:gd name="T25" fmla="*/ 146 h 204"/>
                  <a:gd name="T26" fmla="*/ 258 w 320"/>
                  <a:gd name="T27" fmla="*/ 170 h 204"/>
                  <a:gd name="T28" fmla="*/ 218 w 320"/>
                  <a:gd name="T29" fmla="*/ 194 h 204"/>
                  <a:gd name="T30" fmla="*/ 196 w 320"/>
                  <a:gd name="T31" fmla="*/ 204 h 204"/>
                  <a:gd name="T32" fmla="*/ 196 w 320"/>
                  <a:gd name="T33" fmla="*/ 204 h 204"/>
                  <a:gd name="T34" fmla="*/ 188 w 320"/>
                  <a:gd name="T35" fmla="*/ 200 h 204"/>
                  <a:gd name="T36" fmla="*/ 168 w 320"/>
                  <a:gd name="T37" fmla="*/ 190 h 204"/>
                  <a:gd name="T38" fmla="*/ 114 w 320"/>
                  <a:gd name="T39" fmla="*/ 158 h 204"/>
                  <a:gd name="T40" fmla="*/ 36 w 320"/>
                  <a:gd name="T41" fmla="*/ 108 h 204"/>
                  <a:gd name="T42" fmla="*/ 36 w 320"/>
                  <a:gd name="T43" fmla="*/ 108 h 204"/>
                  <a:gd name="T44" fmla="*/ 32 w 320"/>
                  <a:gd name="T45" fmla="*/ 106 h 204"/>
                  <a:gd name="T46" fmla="*/ 24 w 320"/>
                  <a:gd name="T47" fmla="*/ 104 h 204"/>
                  <a:gd name="T48" fmla="*/ 14 w 320"/>
                  <a:gd name="T49" fmla="*/ 104 h 204"/>
                  <a:gd name="T50" fmla="*/ 8 w 320"/>
                  <a:gd name="T51" fmla="*/ 106 h 204"/>
                  <a:gd name="T52" fmla="*/ 0 w 320"/>
                  <a:gd name="T53" fmla="*/ 108 h 204"/>
                  <a:gd name="T54" fmla="*/ 0 w 320"/>
                  <a:gd name="T55" fmla="*/ 108 h 204"/>
                  <a:gd name="T56" fmla="*/ 0 w 320"/>
                  <a:gd name="T57" fmla="*/ 94 h 204"/>
                  <a:gd name="T58" fmla="*/ 0 w 320"/>
                  <a:gd name="T59" fmla="*/ 82 h 204"/>
                  <a:gd name="T60" fmla="*/ 2 w 320"/>
                  <a:gd name="T61" fmla="*/ 72 h 204"/>
                  <a:gd name="T62" fmla="*/ 2 w 320"/>
                  <a:gd name="T63" fmla="*/ 72 h 204"/>
                  <a:gd name="T64" fmla="*/ 8 w 320"/>
                  <a:gd name="T65" fmla="*/ 66 h 204"/>
                  <a:gd name="T66" fmla="*/ 20 w 320"/>
                  <a:gd name="T67" fmla="*/ 58 h 204"/>
                  <a:gd name="T68" fmla="*/ 56 w 320"/>
                  <a:gd name="T69" fmla="*/ 36 h 204"/>
                  <a:gd name="T70" fmla="*/ 114 w 320"/>
                  <a:gd name="T71" fmla="*/ 4 h 204"/>
                  <a:gd name="T72" fmla="*/ 114 w 320"/>
                  <a:gd name="T73" fmla="*/ 4 h 204"/>
                  <a:gd name="T74" fmla="*/ 124 w 320"/>
                  <a:gd name="T75" fmla="*/ 0 h 204"/>
                  <a:gd name="T76" fmla="*/ 138 w 320"/>
                  <a:gd name="T77" fmla="*/ 0 h 204"/>
                  <a:gd name="T78" fmla="*/ 154 w 320"/>
                  <a:gd name="T79" fmla="*/ 2 h 204"/>
                  <a:gd name="T80" fmla="*/ 168 w 320"/>
                  <a:gd name="T81"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204">
                    <a:moveTo>
                      <a:pt x="168" y="8"/>
                    </a:moveTo>
                    <a:lnTo>
                      <a:pt x="168" y="8"/>
                    </a:lnTo>
                    <a:lnTo>
                      <a:pt x="246" y="50"/>
                    </a:lnTo>
                    <a:lnTo>
                      <a:pt x="296" y="78"/>
                    </a:lnTo>
                    <a:lnTo>
                      <a:pt x="312" y="88"/>
                    </a:lnTo>
                    <a:lnTo>
                      <a:pt x="320" y="94"/>
                    </a:lnTo>
                    <a:lnTo>
                      <a:pt x="320" y="94"/>
                    </a:lnTo>
                    <a:lnTo>
                      <a:pt x="320" y="112"/>
                    </a:lnTo>
                    <a:lnTo>
                      <a:pt x="320" y="124"/>
                    </a:lnTo>
                    <a:lnTo>
                      <a:pt x="318" y="132"/>
                    </a:lnTo>
                    <a:lnTo>
                      <a:pt x="318" y="132"/>
                    </a:lnTo>
                    <a:lnTo>
                      <a:pt x="312" y="136"/>
                    </a:lnTo>
                    <a:lnTo>
                      <a:pt x="298" y="146"/>
                    </a:lnTo>
                    <a:lnTo>
                      <a:pt x="258" y="170"/>
                    </a:lnTo>
                    <a:lnTo>
                      <a:pt x="218" y="194"/>
                    </a:lnTo>
                    <a:lnTo>
                      <a:pt x="196" y="204"/>
                    </a:lnTo>
                    <a:lnTo>
                      <a:pt x="196" y="204"/>
                    </a:lnTo>
                    <a:lnTo>
                      <a:pt x="188" y="200"/>
                    </a:lnTo>
                    <a:lnTo>
                      <a:pt x="168" y="190"/>
                    </a:lnTo>
                    <a:lnTo>
                      <a:pt x="114" y="158"/>
                    </a:lnTo>
                    <a:lnTo>
                      <a:pt x="36" y="108"/>
                    </a:lnTo>
                    <a:lnTo>
                      <a:pt x="36" y="108"/>
                    </a:lnTo>
                    <a:lnTo>
                      <a:pt x="32" y="106"/>
                    </a:lnTo>
                    <a:lnTo>
                      <a:pt x="24" y="104"/>
                    </a:lnTo>
                    <a:lnTo>
                      <a:pt x="14" y="104"/>
                    </a:lnTo>
                    <a:lnTo>
                      <a:pt x="8" y="106"/>
                    </a:lnTo>
                    <a:lnTo>
                      <a:pt x="0" y="108"/>
                    </a:lnTo>
                    <a:lnTo>
                      <a:pt x="0" y="108"/>
                    </a:lnTo>
                    <a:lnTo>
                      <a:pt x="0" y="94"/>
                    </a:lnTo>
                    <a:lnTo>
                      <a:pt x="0" y="82"/>
                    </a:lnTo>
                    <a:lnTo>
                      <a:pt x="2" y="72"/>
                    </a:lnTo>
                    <a:lnTo>
                      <a:pt x="2" y="72"/>
                    </a:lnTo>
                    <a:lnTo>
                      <a:pt x="8" y="66"/>
                    </a:lnTo>
                    <a:lnTo>
                      <a:pt x="20" y="58"/>
                    </a:lnTo>
                    <a:lnTo>
                      <a:pt x="56" y="36"/>
                    </a:lnTo>
                    <a:lnTo>
                      <a:pt x="114" y="4"/>
                    </a:lnTo>
                    <a:lnTo>
                      <a:pt x="114" y="4"/>
                    </a:lnTo>
                    <a:lnTo>
                      <a:pt x="124" y="0"/>
                    </a:lnTo>
                    <a:lnTo>
                      <a:pt x="138" y="0"/>
                    </a:lnTo>
                    <a:lnTo>
                      <a:pt x="154" y="2"/>
                    </a:lnTo>
                    <a:lnTo>
                      <a:pt x="168" y="8"/>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6" name="Freeform 1766">
                <a:extLst>
                  <a:ext uri="{FF2B5EF4-FFF2-40B4-BE49-F238E27FC236}">
                    <a16:creationId xmlns:a16="http://schemas.microsoft.com/office/drawing/2014/main" id="{D193A0DB-53B6-BA49-ED05-AA49F390E828}"/>
                  </a:ext>
                </a:extLst>
              </p:cNvPr>
              <p:cNvSpPr>
                <a:spLocks/>
              </p:cNvSpPr>
              <p:nvPr/>
            </p:nvSpPr>
            <p:spPr bwMode="auto">
              <a:xfrm>
                <a:off x="5878513" y="3533775"/>
                <a:ext cx="508000" cy="323850"/>
              </a:xfrm>
              <a:custGeom>
                <a:avLst/>
                <a:gdLst>
                  <a:gd name="T0" fmla="*/ 168 w 320"/>
                  <a:gd name="T1" fmla="*/ 8 h 204"/>
                  <a:gd name="T2" fmla="*/ 168 w 320"/>
                  <a:gd name="T3" fmla="*/ 8 h 204"/>
                  <a:gd name="T4" fmla="*/ 246 w 320"/>
                  <a:gd name="T5" fmla="*/ 50 h 204"/>
                  <a:gd name="T6" fmla="*/ 296 w 320"/>
                  <a:gd name="T7" fmla="*/ 78 h 204"/>
                  <a:gd name="T8" fmla="*/ 312 w 320"/>
                  <a:gd name="T9" fmla="*/ 88 h 204"/>
                  <a:gd name="T10" fmla="*/ 320 w 320"/>
                  <a:gd name="T11" fmla="*/ 94 h 204"/>
                  <a:gd name="T12" fmla="*/ 320 w 320"/>
                  <a:gd name="T13" fmla="*/ 94 h 204"/>
                  <a:gd name="T14" fmla="*/ 320 w 320"/>
                  <a:gd name="T15" fmla="*/ 112 h 204"/>
                  <a:gd name="T16" fmla="*/ 320 w 320"/>
                  <a:gd name="T17" fmla="*/ 124 h 204"/>
                  <a:gd name="T18" fmla="*/ 318 w 320"/>
                  <a:gd name="T19" fmla="*/ 132 h 204"/>
                  <a:gd name="T20" fmla="*/ 318 w 320"/>
                  <a:gd name="T21" fmla="*/ 132 h 204"/>
                  <a:gd name="T22" fmla="*/ 312 w 320"/>
                  <a:gd name="T23" fmla="*/ 136 h 204"/>
                  <a:gd name="T24" fmla="*/ 298 w 320"/>
                  <a:gd name="T25" fmla="*/ 146 h 204"/>
                  <a:gd name="T26" fmla="*/ 258 w 320"/>
                  <a:gd name="T27" fmla="*/ 170 h 204"/>
                  <a:gd name="T28" fmla="*/ 218 w 320"/>
                  <a:gd name="T29" fmla="*/ 194 h 204"/>
                  <a:gd name="T30" fmla="*/ 196 w 320"/>
                  <a:gd name="T31" fmla="*/ 204 h 204"/>
                  <a:gd name="T32" fmla="*/ 196 w 320"/>
                  <a:gd name="T33" fmla="*/ 204 h 204"/>
                  <a:gd name="T34" fmla="*/ 188 w 320"/>
                  <a:gd name="T35" fmla="*/ 200 h 204"/>
                  <a:gd name="T36" fmla="*/ 168 w 320"/>
                  <a:gd name="T37" fmla="*/ 190 h 204"/>
                  <a:gd name="T38" fmla="*/ 114 w 320"/>
                  <a:gd name="T39" fmla="*/ 158 h 204"/>
                  <a:gd name="T40" fmla="*/ 36 w 320"/>
                  <a:gd name="T41" fmla="*/ 108 h 204"/>
                  <a:gd name="T42" fmla="*/ 36 w 320"/>
                  <a:gd name="T43" fmla="*/ 108 h 204"/>
                  <a:gd name="T44" fmla="*/ 32 w 320"/>
                  <a:gd name="T45" fmla="*/ 106 h 204"/>
                  <a:gd name="T46" fmla="*/ 24 w 320"/>
                  <a:gd name="T47" fmla="*/ 104 h 204"/>
                  <a:gd name="T48" fmla="*/ 14 w 320"/>
                  <a:gd name="T49" fmla="*/ 104 h 204"/>
                  <a:gd name="T50" fmla="*/ 8 w 320"/>
                  <a:gd name="T51" fmla="*/ 106 h 204"/>
                  <a:gd name="T52" fmla="*/ 0 w 320"/>
                  <a:gd name="T53" fmla="*/ 108 h 204"/>
                  <a:gd name="T54" fmla="*/ 0 w 320"/>
                  <a:gd name="T55" fmla="*/ 108 h 204"/>
                  <a:gd name="T56" fmla="*/ 0 w 320"/>
                  <a:gd name="T57" fmla="*/ 94 h 204"/>
                  <a:gd name="T58" fmla="*/ 0 w 320"/>
                  <a:gd name="T59" fmla="*/ 82 h 204"/>
                  <a:gd name="T60" fmla="*/ 2 w 320"/>
                  <a:gd name="T61" fmla="*/ 72 h 204"/>
                  <a:gd name="T62" fmla="*/ 2 w 320"/>
                  <a:gd name="T63" fmla="*/ 72 h 204"/>
                  <a:gd name="T64" fmla="*/ 8 w 320"/>
                  <a:gd name="T65" fmla="*/ 66 h 204"/>
                  <a:gd name="T66" fmla="*/ 20 w 320"/>
                  <a:gd name="T67" fmla="*/ 58 h 204"/>
                  <a:gd name="T68" fmla="*/ 56 w 320"/>
                  <a:gd name="T69" fmla="*/ 36 h 204"/>
                  <a:gd name="T70" fmla="*/ 114 w 320"/>
                  <a:gd name="T71" fmla="*/ 4 h 204"/>
                  <a:gd name="T72" fmla="*/ 114 w 320"/>
                  <a:gd name="T73" fmla="*/ 4 h 204"/>
                  <a:gd name="T74" fmla="*/ 124 w 320"/>
                  <a:gd name="T75" fmla="*/ 0 h 204"/>
                  <a:gd name="T76" fmla="*/ 138 w 320"/>
                  <a:gd name="T77" fmla="*/ 0 h 204"/>
                  <a:gd name="T78" fmla="*/ 154 w 320"/>
                  <a:gd name="T79" fmla="*/ 2 h 204"/>
                  <a:gd name="T80" fmla="*/ 168 w 320"/>
                  <a:gd name="T81"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204">
                    <a:moveTo>
                      <a:pt x="168" y="8"/>
                    </a:moveTo>
                    <a:lnTo>
                      <a:pt x="168" y="8"/>
                    </a:lnTo>
                    <a:lnTo>
                      <a:pt x="246" y="50"/>
                    </a:lnTo>
                    <a:lnTo>
                      <a:pt x="296" y="78"/>
                    </a:lnTo>
                    <a:lnTo>
                      <a:pt x="312" y="88"/>
                    </a:lnTo>
                    <a:lnTo>
                      <a:pt x="320" y="94"/>
                    </a:lnTo>
                    <a:lnTo>
                      <a:pt x="320" y="94"/>
                    </a:lnTo>
                    <a:lnTo>
                      <a:pt x="320" y="112"/>
                    </a:lnTo>
                    <a:lnTo>
                      <a:pt x="320" y="124"/>
                    </a:lnTo>
                    <a:lnTo>
                      <a:pt x="318" y="132"/>
                    </a:lnTo>
                    <a:lnTo>
                      <a:pt x="318" y="132"/>
                    </a:lnTo>
                    <a:lnTo>
                      <a:pt x="312" y="136"/>
                    </a:lnTo>
                    <a:lnTo>
                      <a:pt x="298" y="146"/>
                    </a:lnTo>
                    <a:lnTo>
                      <a:pt x="258" y="170"/>
                    </a:lnTo>
                    <a:lnTo>
                      <a:pt x="218" y="194"/>
                    </a:lnTo>
                    <a:lnTo>
                      <a:pt x="196" y="204"/>
                    </a:lnTo>
                    <a:lnTo>
                      <a:pt x="196" y="204"/>
                    </a:lnTo>
                    <a:lnTo>
                      <a:pt x="188" y="200"/>
                    </a:lnTo>
                    <a:lnTo>
                      <a:pt x="168" y="190"/>
                    </a:lnTo>
                    <a:lnTo>
                      <a:pt x="114" y="158"/>
                    </a:lnTo>
                    <a:lnTo>
                      <a:pt x="36" y="108"/>
                    </a:lnTo>
                    <a:lnTo>
                      <a:pt x="36" y="108"/>
                    </a:lnTo>
                    <a:lnTo>
                      <a:pt x="32" y="106"/>
                    </a:lnTo>
                    <a:lnTo>
                      <a:pt x="24" y="104"/>
                    </a:lnTo>
                    <a:lnTo>
                      <a:pt x="14" y="104"/>
                    </a:lnTo>
                    <a:lnTo>
                      <a:pt x="8" y="106"/>
                    </a:lnTo>
                    <a:lnTo>
                      <a:pt x="0" y="108"/>
                    </a:lnTo>
                    <a:lnTo>
                      <a:pt x="0" y="108"/>
                    </a:lnTo>
                    <a:lnTo>
                      <a:pt x="0" y="94"/>
                    </a:lnTo>
                    <a:lnTo>
                      <a:pt x="0" y="82"/>
                    </a:lnTo>
                    <a:lnTo>
                      <a:pt x="2" y="72"/>
                    </a:lnTo>
                    <a:lnTo>
                      <a:pt x="2" y="72"/>
                    </a:lnTo>
                    <a:lnTo>
                      <a:pt x="8" y="66"/>
                    </a:lnTo>
                    <a:lnTo>
                      <a:pt x="20" y="58"/>
                    </a:lnTo>
                    <a:lnTo>
                      <a:pt x="56" y="36"/>
                    </a:lnTo>
                    <a:lnTo>
                      <a:pt x="114" y="4"/>
                    </a:lnTo>
                    <a:lnTo>
                      <a:pt x="114" y="4"/>
                    </a:lnTo>
                    <a:lnTo>
                      <a:pt x="124" y="0"/>
                    </a:lnTo>
                    <a:lnTo>
                      <a:pt x="138" y="0"/>
                    </a:lnTo>
                    <a:lnTo>
                      <a:pt x="154" y="2"/>
                    </a:lnTo>
                    <a:lnTo>
                      <a:pt x="168"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7" name="Freeform 1767">
                <a:extLst>
                  <a:ext uri="{FF2B5EF4-FFF2-40B4-BE49-F238E27FC236}">
                    <a16:creationId xmlns:a16="http://schemas.microsoft.com/office/drawing/2014/main" id="{CC1C7A62-248B-57BC-8FA0-D8E392CA4CAE}"/>
                  </a:ext>
                </a:extLst>
              </p:cNvPr>
              <p:cNvSpPr>
                <a:spLocks/>
              </p:cNvSpPr>
              <p:nvPr/>
            </p:nvSpPr>
            <p:spPr bwMode="auto">
              <a:xfrm>
                <a:off x="6183313" y="3578225"/>
                <a:ext cx="193675" cy="222250"/>
              </a:xfrm>
              <a:custGeom>
                <a:avLst/>
                <a:gdLst>
                  <a:gd name="T0" fmla="*/ 10 w 122"/>
                  <a:gd name="T1" fmla="*/ 6 h 140"/>
                  <a:gd name="T2" fmla="*/ 10 w 122"/>
                  <a:gd name="T3" fmla="*/ 6 h 140"/>
                  <a:gd name="T4" fmla="*/ 56 w 122"/>
                  <a:gd name="T5" fmla="*/ 32 h 140"/>
                  <a:gd name="T6" fmla="*/ 86 w 122"/>
                  <a:gd name="T7" fmla="*/ 54 h 140"/>
                  <a:gd name="T8" fmla="*/ 98 w 122"/>
                  <a:gd name="T9" fmla="*/ 62 h 140"/>
                  <a:gd name="T10" fmla="*/ 102 w 122"/>
                  <a:gd name="T11" fmla="*/ 68 h 140"/>
                  <a:gd name="T12" fmla="*/ 102 w 122"/>
                  <a:gd name="T13" fmla="*/ 68 h 140"/>
                  <a:gd name="T14" fmla="*/ 102 w 122"/>
                  <a:gd name="T15" fmla="*/ 70 h 140"/>
                  <a:gd name="T16" fmla="*/ 98 w 122"/>
                  <a:gd name="T17" fmla="*/ 74 h 140"/>
                  <a:gd name="T18" fmla="*/ 88 w 122"/>
                  <a:gd name="T19" fmla="*/ 82 h 140"/>
                  <a:gd name="T20" fmla="*/ 50 w 122"/>
                  <a:gd name="T21" fmla="*/ 106 h 140"/>
                  <a:gd name="T22" fmla="*/ 14 w 122"/>
                  <a:gd name="T23" fmla="*/ 128 h 140"/>
                  <a:gd name="T24" fmla="*/ 4 w 122"/>
                  <a:gd name="T25" fmla="*/ 136 h 140"/>
                  <a:gd name="T26" fmla="*/ 0 w 122"/>
                  <a:gd name="T27" fmla="*/ 138 h 140"/>
                  <a:gd name="T28" fmla="*/ 0 w 122"/>
                  <a:gd name="T29" fmla="*/ 140 h 140"/>
                  <a:gd name="T30" fmla="*/ 0 w 122"/>
                  <a:gd name="T31" fmla="*/ 140 h 140"/>
                  <a:gd name="T32" fmla="*/ 2 w 122"/>
                  <a:gd name="T33" fmla="*/ 140 h 140"/>
                  <a:gd name="T34" fmla="*/ 6 w 122"/>
                  <a:gd name="T35" fmla="*/ 140 h 140"/>
                  <a:gd name="T36" fmla="*/ 18 w 122"/>
                  <a:gd name="T37" fmla="*/ 136 h 140"/>
                  <a:gd name="T38" fmla="*/ 54 w 122"/>
                  <a:gd name="T39" fmla="*/ 116 h 140"/>
                  <a:gd name="T40" fmla="*/ 90 w 122"/>
                  <a:gd name="T41" fmla="*/ 96 h 140"/>
                  <a:gd name="T42" fmla="*/ 110 w 122"/>
                  <a:gd name="T43" fmla="*/ 86 h 140"/>
                  <a:gd name="T44" fmla="*/ 110 w 122"/>
                  <a:gd name="T45" fmla="*/ 86 h 140"/>
                  <a:gd name="T46" fmla="*/ 112 w 122"/>
                  <a:gd name="T47" fmla="*/ 88 h 140"/>
                  <a:gd name="T48" fmla="*/ 112 w 122"/>
                  <a:gd name="T49" fmla="*/ 88 h 140"/>
                  <a:gd name="T50" fmla="*/ 114 w 122"/>
                  <a:gd name="T51" fmla="*/ 94 h 140"/>
                  <a:gd name="T52" fmla="*/ 114 w 122"/>
                  <a:gd name="T53" fmla="*/ 94 h 140"/>
                  <a:gd name="T54" fmla="*/ 116 w 122"/>
                  <a:gd name="T55" fmla="*/ 98 h 140"/>
                  <a:gd name="T56" fmla="*/ 118 w 122"/>
                  <a:gd name="T57" fmla="*/ 100 h 140"/>
                  <a:gd name="T58" fmla="*/ 120 w 122"/>
                  <a:gd name="T59" fmla="*/ 100 h 140"/>
                  <a:gd name="T60" fmla="*/ 120 w 122"/>
                  <a:gd name="T61" fmla="*/ 100 h 140"/>
                  <a:gd name="T62" fmla="*/ 122 w 122"/>
                  <a:gd name="T63" fmla="*/ 98 h 140"/>
                  <a:gd name="T64" fmla="*/ 122 w 122"/>
                  <a:gd name="T65" fmla="*/ 94 h 140"/>
                  <a:gd name="T66" fmla="*/ 122 w 122"/>
                  <a:gd name="T67" fmla="*/ 84 h 140"/>
                  <a:gd name="T68" fmla="*/ 122 w 122"/>
                  <a:gd name="T69" fmla="*/ 72 h 140"/>
                  <a:gd name="T70" fmla="*/ 120 w 122"/>
                  <a:gd name="T71" fmla="*/ 66 h 140"/>
                  <a:gd name="T72" fmla="*/ 120 w 122"/>
                  <a:gd name="T73" fmla="*/ 66 h 140"/>
                  <a:gd name="T74" fmla="*/ 102 w 122"/>
                  <a:gd name="T75" fmla="*/ 54 h 140"/>
                  <a:gd name="T76" fmla="*/ 64 w 122"/>
                  <a:gd name="T77" fmla="*/ 32 h 140"/>
                  <a:gd name="T78" fmla="*/ 12 w 122"/>
                  <a:gd name="T79" fmla="*/ 0 h 140"/>
                  <a:gd name="T80" fmla="*/ 10 w 122"/>
                  <a:gd name="T81"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0">
                    <a:moveTo>
                      <a:pt x="10" y="6"/>
                    </a:moveTo>
                    <a:lnTo>
                      <a:pt x="10" y="6"/>
                    </a:lnTo>
                    <a:lnTo>
                      <a:pt x="56" y="32"/>
                    </a:lnTo>
                    <a:lnTo>
                      <a:pt x="86" y="54"/>
                    </a:lnTo>
                    <a:lnTo>
                      <a:pt x="98" y="62"/>
                    </a:lnTo>
                    <a:lnTo>
                      <a:pt x="102" y="68"/>
                    </a:lnTo>
                    <a:lnTo>
                      <a:pt x="102" y="68"/>
                    </a:lnTo>
                    <a:lnTo>
                      <a:pt x="102" y="70"/>
                    </a:lnTo>
                    <a:lnTo>
                      <a:pt x="98" y="74"/>
                    </a:lnTo>
                    <a:lnTo>
                      <a:pt x="88" y="82"/>
                    </a:lnTo>
                    <a:lnTo>
                      <a:pt x="50" y="106"/>
                    </a:lnTo>
                    <a:lnTo>
                      <a:pt x="14" y="128"/>
                    </a:lnTo>
                    <a:lnTo>
                      <a:pt x="4" y="136"/>
                    </a:lnTo>
                    <a:lnTo>
                      <a:pt x="0" y="138"/>
                    </a:lnTo>
                    <a:lnTo>
                      <a:pt x="0" y="140"/>
                    </a:lnTo>
                    <a:lnTo>
                      <a:pt x="0" y="140"/>
                    </a:lnTo>
                    <a:lnTo>
                      <a:pt x="2" y="140"/>
                    </a:lnTo>
                    <a:lnTo>
                      <a:pt x="6" y="140"/>
                    </a:lnTo>
                    <a:lnTo>
                      <a:pt x="18" y="136"/>
                    </a:lnTo>
                    <a:lnTo>
                      <a:pt x="54" y="116"/>
                    </a:lnTo>
                    <a:lnTo>
                      <a:pt x="90" y="96"/>
                    </a:lnTo>
                    <a:lnTo>
                      <a:pt x="110" y="86"/>
                    </a:lnTo>
                    <a:lnTo>
                      <a:pt x="110" y="86"/>
                    </a:lnTo>
                    <a:lnTo>
                      <a:pt x="112" y="88"/>
                    </a:lnTo>
                    <a:lnTo>
                      <a:pt x="112" y="88"/>
                    </a:lnTo>
                    <a:lnTo>
                      <a:pt x="114" y="94"/>
                    </a:lnTo>
                    <a:lnTo>
                      <a:pt x="114" y="94"/>
                    </a:lnTo>
                    <a:lnTo>
                      <a:pt x="116" y="98"/>
                    </a:lnTo>
                    <a:lnTo>
                      <a:pt x="118" y="100"/>
                    </a:lnTo>
                    <a:lnTo>
                      <a:pt x="120" y="100"/>
                    </a:lnTo>
                    <a:lnTo>
                      <a:pt x="120" y="100"/>
                    </a:lnTo>
                    <a:lnTo>
                      <a:pt x="122" y="98"/>
                    </a:lnTo>
                    <a:lnTo>
                      <a:pt x="122" y="94"/>
                    </a:lnTo>
                    <a:lnTo>
                      <a:pt x="122" y="84"/>
                    </a:lnTo>
                    <a:lnTo>
                      <a:pt x="122" y="72"/>
                    </a:lnTo>
                    <a:lnTo>
                      <a:pt x="120" y="66"/>
                    </a:lnTo>
                    <a:lnTo>
                      <a:pt x="120" y="66"/>
                    </a:lnTo>
                    <a:lnTo>
                      <a:pt x="102" y="54"/>
                    </a:lnTo>
                    <a:lnTo>
                      <a:pt x="64" y="32"/>
                    </a:lnTo>
                    <a:lnTo>
                      <a:pt x="12"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8" name="Freeform 1768">
                <a:extLst>
                  <a:ext uri="{FF2B5EF4-FFF2-40B4-BE49-F238E27FC236}">
                    <a16:creationId xmlns:a16="http://schemas.microsoft.com/office/drawing/2014/main" id="{85AC4D19-4647-B596-187A-5BB78BB209DF}"/>
                  </a:ext>
                </a:extLst>
              </p:cNvPr>
              <p:cNvSpPr>
                <a:spLocks/>
              </p:cNvSpPr>
              <p:nvPr/>
            </p:nvSpPr>
            <p:spPr bwMode="auto">
              <a:xfrm>
                <a:off x="6183313" y="3578225"/>
                <a:ext cx="193675" cy="222250"/>
              </a:xfrm>
              <a:custGeom>
                <a:avLst/>
                <a:gdLst>
                  <a:gd name="T0" fmla="*/ 10 w 122"/>
                  <a:gd name="T1" fmla="*/ 6 h 140"/>
                  <a:gd name="T2" fmla="*/ 10 w 122"/>
                  <a:gd name="T3" fmla="*/ 6 h 140"/>
                  <a:gd name="T4" fmla="*/ 56 w 122"/>
                  <a:gd name="T5" fmla="*/ 32 h 140"/>
                  <a:gd name="T6" fmla="*/ 86 w 122"/>
                  <a:gd name="T7" fmla="*/ 54 h 140"/>
                  <a:gd name="T8" fmla="*/ 98 w 122"/>
                  <a:gd name="T9" fmla="*/ 62 h 140"/>
                  <a:gd name="T10" fmla="*/ 102 w 122"/>
                  <a:gd name="T11" fmla="*/ 68 h 140"/>
                  <a:gd name="T12" fmla="*/ 102 w 122"/>
                  <a:gd name="T13" fmla="*/ 68 h 140"/>
                  <a:gd name="T14" fmla="*/ 102 w 122"/>
                  <a:gd name="T15" fmla="*/ 70 h 140"/>
                  <a:gd name="T16" fmla="*/ 98 w 122"/>
                  <a:gd name="T17" fmla="*/ 74 h 140"/>
                  <a:gd name="T18" fmla="*/ 88 w 122"/>
                  <a:gd name="T19" fmla="*/ 82 h 140"/>
                  <a:gd name="T20" fmla="*/ 50 w 122"/>
                  <a:gd name="T21" fmla="*/ 106 h 140"/>
                  <a:gd name="T22" fmla="*/ 14 w 122"/>
                  <a:gd name="T23" fmla="*/ 128 h 140"/>
                  <a:gd name="T24" fmla="*/ 4 w 122"/>
                  <a:gd name="T25" fmla="*/ 136 h 140"/>
                  <a:gd name="T26" fmla="*/ 0 w 122"/>
                  <a:gd name="T27" fmla="*/ 138 h 140"/>
                  <a:gd name="T28" fmla="*/ 0 w 122"/>
                  <a:gd name="T29" fmla="*/ 140 h 140"/>
                  <a:gd name="T30" fmla="*/ 0 w 122"/>
                  <a:gd name="T31" fmla="*/ 140 h 140"/>
                  <a:gd name="T32" fmla="*/ 2 w 122"/>
                  <a:gd name="T33" fmla="*/ 140 h 140"/>
                  <a:gd name="T34" fmla="*/ 6 w 122"/>
                  <a:gd name="T35" fmla="*/ 140 h 140"/>
                  <a:gd name="T36" fmla="*/ 18 w 122"/>
                  <a:gd name="T37" fmla="*/ 136 h 140"/>
                  <a:gd name="T38" fmla="*/ 54 w 122"/>
                  <a:gd name="T39" fmla="*/ 116 h 140"/>
                  <a:gd name="T40" fmla="*/ 90 w 122"/>
                  <a:gd name="T41" fmla="*/ 96 h 140"/>
                  <a:gd name="T42" fmla="*/ 110 w 122"/>
                  <a:gd name="T43" fmla="*/ 86 h 140"/>
                  <a:gd name="T44" fmla="*/ 110 w 122"/>
                  <a:gd name="T45" fmla="*/ 86 h 140"/>
                  <a:gd name="T46" fmla="*/ 112 w 122"/>
                  <a:gd name="T47" fmla="*/ 88 h 140"/>
                  <a:gd name="T48" fmla="*/ 112 w 122"/>
                  <a:gd name="T49" fmla="*/ 88 h 140"/>
                  <a:gd name="T50" fmla="*/ 114 w 122"/>
                  <a:gd name="T51" fmla="*/ 94 h 140"/>
                  <a:gd name="T52" fmla="*/ 114 w 122"/>
                  <a:gd name="T53" fmla="*/ 94 h 140"/>
                  <a:gd name="T54" fmla="*/ 116 w 122"/>
                  <a:gd name="T55" fmla="*/ 98 h 140"/>
                  <a:gd name="T56" fmla="*/ 118 w 122"/>
                  <a:gd name="T57" fmla="*/ 100 h 140"/>
                  <a:gd name="T58" fmla="*/ 120 w 122"/>
                  <a:gd name="T59" fmla="*/ 100 h 140"/>
                  <a:gd name="T60" fmla="*/ 120 w 122"/>
                  <a:gd name="T61" fmla="*/ 100 h 140"/>
                  <a:gd name="T62" fmla="*/ 122 w 122"/>
                  <a:gd name="T63" fmla="*/ 98 h 140"/>
                  <a:gd name="T64" fmla="*/ 122 w 122"/>
                  <a:gd name="T65" fmla="*/ 94 h 140"/>
                  <a:gd name="T66" fmla="*/ 122 w 122"/>
                  <a:gd name="T67" fmla="*/ 84 h 140"/>
                  <a:gd name="T68" fmla="*/ 122 w 122"/>
                  <a:gd name="T69" fmla="*/ 72 h 140"/>
                  <a:gd name="T70" fmla="*/ 120 w 122"/>
                  <a:gd name="T71" fmla="*/ 66 h 140"/>
                  <a:gd name="T72" fmla="*/ 120 w 122"/>
                  <a:gd name="T73" fmla="*/ 66 h 140"/>
                  <a:gd name="T74" fmla="*/ 102 w 122"/>
                  <a:gd name="T75" fmla="*/ 54 h 140"/>
                  <a:gd name="T76" fmla="*/ 64 w 122"/>
                  <a:gd name="T77" fmla="*/ 32 h 140"/>
                  <a:gd name="T78" fmla="*/ 12 w 122"/>
                  <a:gd name="T79" fmla="*/ 0 h 140"/>
                  <a:gd name="T80" fmla="*/ 10 w 122"/>
                  <a:gd name="T81"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0">
                    <a:moveTo>
                      <a:pt x="10" y="6"/>
                    </a:moveTo>
                    <a:lnTo>
                      <a:pt x="10" y="6"/>
                    </a:lnTo>
                    <a:lnTo>
                      <a:pt x="56" y="32"/>
                    </a:lnTo>
                    <a:lnTo>
                      <a:pt x="86" y="54"/>
                    </a:lnTo>
                    <a:lnTo>
                      <a:pt x="98" y="62"/>
                    </a:lnTo>
                    <a:lnTo>
                      <a:pt x="102" y="68"/>
                    </a:lnTo>
                    <a:lnTo>
                      <a:pt x="102" y="68"/>
                    </a:lnTo>
                    <a:lnTo>
                      <a:pt x="102" y="70"/>
                    </a:lnTo>
                    <a:lnTo>
                      <a:pt x="98" y="74"/>
                    </a:lnTo>
                    <a:lnTo>
                      <a:pt x="88" y="82"/>
                    </a:lnTo>
                    <a:lnTo>
                      <a:pt x="50" y="106"/>
                    </a:lnTo>
                    <a:lnTo>
                      <a:pt x="14" y="128"/>
                    </a:lnTo>
                    <a:lnTo>
                      <a:pt x="4" y="136"/>
                    </a:lnTo>
                    <a:lnTo>
                      <a:pt x="0" y="138"/>
                    </a:lnTo>
                    <a:lnTo>
                      <a:pt x="0" y="140"/>
                    </a:lnTo>
                    <a:lnTo>
                      <a:pt x="0" y="140"/>
                    </a:lnTo>
                    <a:lnTo>
                      <a:pt x="2" y="140"/>
                    </a:lnTo>
                    <a:lnTo>
                      <a:pt x="6" y="140"/>
                    </a:lnTo>
                    <a:lnTo>
                      <a:pt x="18" y="136"/>
                    </a:lnTo>
                    <a:lnTo>
                      <a:pt x="54" y="116"/>
                    </a:lnTo>
                    <a:lnTo>
                      <a:pt x="90" y="96"/>
                    </a:lnTo>
                    <a:lnTo>
                      <a:pt x="110" y="86"/>
                    </a:lnTo>
                    <a:lnTo>
                      <a:pt x="110" y="86"/>
                    </a:lnTo>
                    <a:lnTo>
                      <a:pt x="112" y="88"/>
                    </a:lnTo>
                    <a:lnTo>
                      <a:pt x="112" y="88"/>
                    </a:lnTo>
                    <a:lnTo>
                      <a:pt x="114" y="94"/>
                    </a:lnTo>
                    <a:lnTo>
                      <a:pt x="114" y="94"/>
                    </a:lnTo>
                    <a:lnTo>
                      <a:pt x="116" y="98"/>
                    </a:lnTo>
                    <a:lnTo>
                      <a:pt x="118" y="100"/>
                    </a:lnTo>
                    <a:lnTo>
                      <a:pt x="120" y="100"/>
                    </a:lnTo>
                    <a:lnTo>
                      <a:pt x="120" y="100"/>
                    </a:lnTo>
                    <a:lnTo>
                      <a:pt x="122" y="98"/>
                    </a:lnTo>
                    <a:lnTo>
                      <a:pt x="122" y="94"/>
                    </a:lnTo>
                    <a:lnTo>
                      <a:pt x="122" y="84"/>
                    </a:lnTo>
                    <a:lnTo>
                      <a:pt x="122" y="72"/>
                    </a:lnTo>
                    <a:lnTo>
                      <a:pt x="120" y="66"/>
                    </a:lnTo>
                    <a:lnTo>
                      <a:pt x="120" y="66"/>
                    </a:lnTo>
                    <a:lnTo>
                      <a:pt x="102" y="54"/>
                    </a:lnTo>
                    <a:lnTo>
                      <a:pt x="64" y="32"/>
                    </a:lnTo>
                    <a:lnTo>
                      <a:pt x="12" y="0"/>
                    </a:lnTo>
                    <a:lnTo>
                      <a:pt x="1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9" name="Freeform 1769">
                <a:extLst>
                  <a:ext uri="{FF2B5EF4-FFF2-40B4-BE49-F238E27FC236}">
                    <a16:creationId xmlns:a16="http://schemas.microsoft.com/office/drawing/2014/main" id="{8A4E11CB-DFA5-696E-F540-7EE4C0723298}"/>
                  </a:ext>
                </a:extLst>
              </p:cNvPr>
              <p:cNvSpPr>
                <a:spLocks/>
              </p:cNvSpPr>
              <p:nvPr/>
            </p:nvSpPr>
            <p:spPr bwMode="auto">
              <a:xfrm>
                <a:off x="5878513" y="3651250"/>
                <a:ext cx="295275" cy="180975"/>
              </a:xfrm>
              <a:custGeom>
                <a:avLst/>
                <a:gdLst>
                  <a:gd name="T0" fmla="*/ 2 w 186"/>
                  <a:gd name="T1" fmla="*/ 0 h 114"/>
                  <a:gd name="T2" fmla="*/ 2 w 186"/>
                  <a:gd name="T3" fmla="*/ 0 h 114"/>
                  <a:gd name="T4" fmla="*/ 0 w 186"/>
                  <a:gd name="T5" fmla="*/ 20 h 114"/>
                  <a:gd name="T6" fmla="*/ 0 w 186"/>
                  <a:gd name="T7" fmla="*/ 20 h 114"/>
                  <a:gd name="T8" fmla="*/ 0 w 186"/>
                  <a:gd name="T9" fmla="*/ 34 h 114"/>
                  <a:gd name="T10" fmla="*/ 0 w 186"/>
                  <a:gd name="T11" fmla="*/ 34 h 114"/>
                  <a:gd name="T12" fmla="*/ 12 w 186"/>
                  <a:gd name="T13" fmla="*/ 24 h 114"/>
                  <a:gd name="T14" fmla="*/ 24 w 186"/>
                  <a:gd name="T15" fmla="*/ 16 h 114"/>
                  <a:gd name="T16" fmla="*/ 186 w 186"/>
                  <a:gd name="T17" fmla="*/ 114 h 114"/>
                  <a:gd name="T18" fmla="*/ 186 w 186"/>
                  <a:gd name="T19" fmla="*/ 114 h 114"/>
                  <a:gd name="T20" fmla="*/ 186 w 186"/>
                  <a:gd name="T21" fmla="*/ 106 h 114"/>
                  <a:gd name="T22" fmla="*/ 184 w 186"/>
                  <a:gd name="T23" fmla="*/ 102 h 114"/>
                  <a:gd name="T24" fmla="*/ 184 w 186"/>
                  <a:gd name="T25" fmla="*/ 102 h 114"/>
                  <a:gd name="T26" fmla="*/ 42 w 186"/>
                  <a:gd name="T27" fmla="*/ 20 h 114"/>
                  <a:gd name="T28" fmla="*/ 42 w 186"/>
                  <a:gd name="T29" fmla="*/ 20 h 114"/>
                  <a:gd name="T30" fmla="*/ 34 w 186"/>
                  <a:gd name="T31" fmla="*/ 16 h 114"/>
                  <a:gd name="T32" fmla="*/ 28 w 186"/>
                  <a:gd name="T33" fmla="*/ 12 h 114"/>
                  <a:gd name="T34" fmla="*/ 28 w 186"/>
                  <a:gd name="T35" fmla="*/ 12 h 114"/>
                  <a:gd name="T36" fmla="*/ 22 w 186"/>
                  <a:gd name="T37" fmla="*/ 8 h 114"/>
                  <a:gd name="T38" fmla="*/ 22 w 186"/>
                  <a:gd name="T39" fmla="*/ 8 h 114"/>
                  <a:gd name="T40" fmla="*/ 10 w 186"/>
                  <a:gd name="T41" fmla="*/ 6 h 114"/>
                  <a:gd name="T42" fmla="*/ 2 w 186"/>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114">
                    <a:moveTo>
                      <a:pt x="2" y="0"/>
                    </a:moveTo>
                    <a:lnTo>
                      <a:pt x="2" y="0"/>
                    </a:lnTo>
                    <a:lnTo>
                      <a:pt x="0" y="20"/>
                    </a:lnTo>
                    <a:lnTo>
                      <a:pt x="0" y="20"/>
                    </a:lnTo>
                    <a:lnTo>
                      <a:pt x="0" y="34"/>
                    </a:lnTo>
                    <a:lnTo>
                      <a:pt x="0" y="34"/>
                    </a:lnTo>
                    <a:lnTo>
                      <a:pt x="12" y="24"/>
                    </a:lnTo>
                    <a:lnTo>
                      <a:pt x="24" y="16"/>
                    </a:lnTo>
                    <a:lnTo>
                      <a:pt x="186" y="114"/>
                    </a:lnTo>
                    <a:lnTo>
                      <a:pt x="186" y="114"/>
                    </a:lnTo>
                    <a:lnTo>
                      <a:pt x="186" y="106"/>
                    </a:lnTo>
                    <a:lnTo>
                      <a:pt x="184" y="102"/>
                    </a:lnTo>
                    <a:lnTo>
                      <a:pt x="184" y="102"/>
                    </a:lnTo>
                    <a:lnTo>
                      <a:pt x="42" y="20"/>
                    </a:lnTo>
                    <a:lnTo>
                      <a:pt x="42" y="20"/>
                    </a:lnTo>
                    <a:lnTo>
                      <a:pt x="34" y="16"/>
                    </a:lnTo>
                    <a:lnTo>
                      <a:pt x="28" y="12"/>
                    </a:lnTo>
                    <a:lnTo>
                      <a:pt x="28" y="12"/>
                    </a:lnTo>
                    <a:lnTo>
                      <a:pt x="22" y="8"/>
                    </a:lnTo>
                    <a:lnTo>
                      <a:pt x="22" y="8"/>
                    </a:lnTo>
                    <a:lnTo>
                      <a:pt x="10" y="6"/>
                    </a:lnTo>
                    <a:lnTo>
                      <a:pt x="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0" name="Freeform 1770">
                <a:extLst>
                  <a:ext uri="{FF2B5EF4-FFF2-40B4-BE49-F238E27FC236}">
                    <a16:creationId xmlns:a16="http://schemas.microsoft.com/office/drawing/2014/main" id="{BCCC75D3-ED62-6E6E-6F10-D0595121079C}"/>
                  </a:ext>
                </a:extLst>
              </p:cNvPr>
              <p:cNvSpPr>
                <a:spLocks/>
              </p:cNvSpPr>
              <p:nvPr/>
            </p:nvSpPr>
            <p:spPr bwMode="auto">
              <a:xfrm>
                <a:off x="5878513" y="3651250"/>
                <a:ext cx="295275" cy="180975"/>
              </a:xfrm>
              <a:custGeom>
                <a:avLst/>
                <a:gdLst>
                  <a:gd name="T0" fmla="*/ 2 w 186"/>
                  <a:gd name="T1" fmla="*/ 0 h 114"/>
                  <a:gd name="T2" fmla="*/ 2 w 186"/>
                  <a:gd name="T3" fmla="*/ 0 h 114"/>
                  <a:gd name="T4" fmla="*/ 0 w 186"/>
                  <a:gd name="T5" fmla="*/ 20 h 114"/>
                  <a:gd name="T6" fmla="*/ 0 w 186"/>
                  <a:gd name="T7" fmla="*/ 20 h 114"/>
                  <a:gd name="T8" fmla="*/ 0 w 186"/>
                  <a:gd name="T9" fmla="*/ 34 h 114"/>
                  <a:gd name="T10" fmla="*/ 0 w 186"/>
                  <a:gd name="T11" fmla="*/ 34 h 114"/>
                  <a:gd name="T12" fmla="*/ 12 w 186"/>
                  <a:gd name="T13" fmla="*/ 24 h 114"/>
                  <a:gd name="T14" fmla="*/ 24 w 186"/>
                  <a:gd name="T15" fmla="*/ 16 h 114"/>
                  <a:gd name="T16" fmla="*/ 186 w 186"/>
                  <a:gd name="T17" fmla="*/ 114 h 114"/>
                  <a:gd name="T18" fmla="*/ 186 w 186"/>
                  <a:gd name="T19" fmla="*/ 114 h 114"/>
                  <a:gd name="T20" fmla="*/ 186 w 186"/>
                  <a:gd name="T21" fmla="*/ 106 h 114"/>
                  <a:gd name="T22" fmla="*/ 184 w 186"/>
                  <a:gd name="T23" fmla="*/ 102 h 114"/>
                  <a:gd name="T24" fmla="*/ 184 w 186"/>
                  <a:gd name="T25" fmla="*/ 102 h 114"/>
                  <a:gd name="T26" fmla="*/ 42 w 186"/>
                  <a:gd name="T27" fmla="*/ 20 h 114"/>
                  <a:gd name="T28" fmla="*/ 42 w 186"/>
                  <a:gd name="T29" fmla="*/ 20 h 114"/>
                  <a:gd name="T30" fmla="*/ 34 w 186"/>
                  <a:gd name="T31" fmla="*/ 16 h 114"/>
                  <a:gd name="T32" fmla="*/ 28 w 186"/>
                  <a:gd name="T33" fmla="*/ 12 h 114"/>
                  <a:gd name="T34" fmla="*/ 28 w 186"/>
                  <a:gd name="T35" fmla="*/ 12 h 114"/>
                  <a:gd name="T36" fmla="*/ 22 w 186"/>
                  <a:gd name="T37" fmla="*/ 8 h 114"/>
                  <a:gd name="T38" fmla="*/ 22 w 186"/>
                  <a:gd name="T39" fmla="*/ 8 h 114"/>
                  <a:gd name="T40" fmla="*/ 10 w 186"/>
                  <a:gd name="T41" fmla="*/ 6 h 114"/>
                  <a:gd name="T42" fmla="*/ 2 w 186"/>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114">
                    <a:moveTo>
                      <a:pt x="2" y="0"/>
                    </a:moveTo>
                    <a:lnTo>
                      <a:pt x="2" y="0"/>
                    </a:lnTo>
                    <a:lnTo>
                      <a:pt x="0" y="20"/>
                    </a:lnTo>
                    <a:lnTo>
                      <a:pt x="0" y="20"/>
                    </a:lnTo>
                    <a:lnTo>
                      <a:pt x="0" y="34"/>
                    </a:lnTo>
                    <a:lnTo>
                      <a:pt x="0" y="34"/>
                    </a:lnTo>
                    <a:lnTo>
                      <a:pt x="12" y="24"/>
                    </a:lnTo>
                    <a:lnTo>
                      <a:pt x="24" y="16"/>
                    </a:lnTo>
                    <a:lnTo>
                      <a:pt x="186" y="114"/>
                    </a:lnTo>
                    <a:lnTo>
                      <a:pt x="186" y="114"/>
                    </a:lnTo>
                    <a:lnTo>
                      <a:pt x="186" y="106"/>
                    </a:lnTo>
                    <a:lnTo>
                      <a:pt x="184" y="102"/>
                    </a:lnTo>
                    <a:lnTo>
                      <a:pt x="184" y="102"/>
                    </a:lnTo>
                    <a:lnTo>
                      <a:pt x="42" y="20"/>
                    </a:lnTo>
                    <a:lnTo>
                      <a:pt x="42" y="20"/>
                    </a:lnTo>
                    <a:lnTo>
                      <a:pt x="34" y="16"/>
                    </a:lnTo>
                    <a:lnTo>
                      <a:pt x="28" y="12"/>
                    </a:lnTo>
                    <a:lnTo>
                      <a:pt x="28" y="12"/>
                    </a:lnTo>
                    <a:lnTo>
                      <a:pt x="22" y="8"/>
                    </a:lnTo>
                    <a:lnTo>
                      <a:pt x="22" y="8"/>
                    </a:lnTo>
                    <a:lnTo>
                      <a:pt x="10"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1" name="Freeform 1771">
                <a:extLst>
                  <a:ext uri="{FF2B5EF4-FFF2-40B4-BE49-F238E27FC236}">
                    <a16:creationId xmlns:a16="http://schemas.microsoft.com/office/drawing/2014/main" id="{12330042-FF44-B0BA-B550-513C505C643B}"/>
                  </a:ext>
                </a:extLst>
              </p:cNvPr>
              <p:cNvSpPr>
                <a:spLocks/>
              </p:cNvSpPr>
              <p:nvPr/>
            </p:nvSpPr>
            <p:spPr bwMode="auto">
              <a:xfrm>
                <a:off x="6011863" y="3571875"/>
                <a:ext cx="254000" cy="152400"/>
              </a:xfrm>
              <a:custGeom>
                <a:avLst/>
                <a:gdLst>
                  <a:gd name="T0" fmla="*/ 0 w 160"/>
                  <a:gd name="T1" fmla="*/ 48 h 96"/>
                  <a:gd name="T2" fmla="*/ 0 w 160"/>
                  <a:gd name="T3" fmla="*/ 48 h 96"/>
                  <a:gd name="T4" fmla="*/ 2 w 160"/>
                  <a:gd name="T5" fmla="*/ 52 h 96"/>
                  <a:gd name="T6" fmla="*/ 10 w 160"/>
                  <a:gd name="T7" fmla="*/ 58 h 96"/>
                  <a:gd name="T8" fmla="*/ 36 w 160"/>
                  <a:gd name="T9" fmla="*/ 74 h 96"/>
                  <a:gd name="T10" fmla="*/ 64 w 160"/>
                  <a:gd name="T11" fmla="*/ 88 h 96"/>
                  <a:gd name="T12" fmla="*/ 78 w 160"/>
                  <a:gd name="T13" fmla="*/ 96 h 96"/>
                  <a:gd name="T14" fmla="*/ 78 w 160"/>
                  <a:gd name="T15" fmla="*/ 96 h 96"/>
                  <a:gd name="T16" fmla="*/ 94 w 160"/>
                  <a:gd name="T17" fmla="*/ 88 h 96"/>
                  <a:gd name="T18" fmla="*/ 122 w 160"/>
                  <a:gd name="T19" fmla="*/ 72 h 96"/>
                  <a:gd name="T20" fmla="*/ 148 w 160"/>
                  <a:gd name="T21" fmla="*/ 56 h 96"/>
                  <a:gd name="T22" fmla="*/ 156 w 160"/>
                  <a:gd name="T23" fmla="*/ 50 h 96"/>
                  <a:gd name="T24" fmla="*/ 160 w 160"/>
                  <a:gd name="T25" fmla="*/ 46 h 96"/>
                  <a:gd name="T26" fmla="*/ 160 w 160"/>
                  <a:gd name="T27" fmla="*/ 46 h 96"/>
                  <a:gd name="T28" fmla="*/ 156 w 160"/>
                  <a:gd name="T29" fmla="*/ 42 h 96"/>
                  <a:gd name="T30" fmla="*/ 148 w 160"/>
                  <a:gd name="T31" fmla="*/ 36 h 96"/>
                  <a:gd name="T32" fmla="*/ 122 w 160"/>
                  <a:gd name="T33" fmla="*/ 20 h 96"/>
                  <a:gd name="T34" fmla="*/ 94 w 160"/>
                  <a:gd name="T35" fmla="*/ 6 h 96"/>
                  <a:gd name="T36" fmla="*/ 78 w 160"/>
                  <a:gd name="T37" fmla="*/ 0 h 96"/>
                  <a:gd name="T38" fmla="*/ 78 w 160"/>
                  <a:gd name="T39" fmla="*/ 0 h 96"/>
                  <a:gd name="T40" fmla="*/ 64 w 160"/>
                  <a:gd name="T41" fmla="*/ 6 h 96"/>
                  <a:gd name="T42" fmla="*/ 36 w 160"/>
                  <a:gd name="T43" fmla="*/ 22 h 96"/>
                  <a:gd name="T44" fmla="*/ 10 w 160"/>
                  <a:gd name="T45" fmla="*/ 38 h 96"/>
                  <a:gd name="T46" fmla="*/ 2 w 160"/>
                  <a:gd name="T47" fmla="*/ 44 h 96"/>
                  <a:gd name="T48" fmla="*/ 0 w 160"/>
                  <a:gd name="T49"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96">
                    <a:moveTo>
                      <a:pt x="0" y="48"/>
                    </a:moveTo>
                    <a:lnTo>
                      <a:pt x="0" y="48"/>
                    </a:lnTo>
                    <a:lnTo>
                      <a:pt x="2" y="52"/>
                    </a:lnTo>
                    <a:lnTo>
                      <a:pt x="10" y="58"/>
                    </a:lnTo>
                    <a:lnTo>
                      <a:pt x="36" y="74"/>
                    </a:lnTo>
                    <a:lnTo>
                      <a:pt x="64" y="88"/>
                    </a:lnTo>
                    <a:lnTo>
                      <a:pt x="78" y="96"/>
                    </a:lnTo>
                    <a:lnTo>
                      <a:pt x="78" y="96"/>
                    </a:lnTo>
                    <a:lnTo>
                      <a:pt x="94" y="88"/>
                    </a:lnTo>
                    <a:lnTo>
                      <a:pt x="122" y="72"/>
                    </a:lnTo>
                    <a:lnTo>
                      <a:pt x="148" y="56"/>
                    </a:lnTo>
                    <a:lnTo>
                      <a:pt x="156" y="50"/>
                    </a:lnTo>
                    <a:lnTo>
                      <a:pt x="160" y="46"/>
                    </a:lnTo>
                    <a:lnTo>
                      <a:pt x="160" y="46"/>
                    </a:lnTo>
                    <a:lnTo>
                      <a:pt x="156" y="42"/>
                    </a:lnTo>
                    <a:lnTo>
                      <a:pt x="148" y="36"/>
                    </a:lnTo>
                    <a:lnTo>
                      <a:pt x="122" y="20"/>
                    </a:lnTo>
                    <a:lnTo>
                      <a:pt x="94" y="6"/>
                    </a:lnTo>
                    <a:lnTo>
                      <a:pt x="78" y="0"/>
                    </a:lnTo>
                    <a:lnTo>
                      <a:pt x="78" y="0"/>
                    </a:lnTo>
                    <a:lnTo>
                      <a:pt x="64" y="6"/>
                    </a:lnTo>
                    <a:lnTo>
                      <a:pt x="36" y="22"/>
                    </a:lnTo>
                    <a:lnTo>
                      <a:pt x="10" y="38"/>
                    </a:lnTo>
                    <a:lnTo>
                      <a:pt x="2" y="44"/>
                    </a:lnTo>
                    <a:lnTo>
                      <a:pt x="0" y="48"/>
                    </a:lnTo>
                    <a:close/>
                  </a:path>
                </a:pathLst>
              </a:custGeom>
              <a:solidFill>
                <a:srgbClr val="364A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2" name="Freeform 1772">
                <a:extLst>
                  <a:ext uri="{FF2B5EF4-FFF2-40B4-BE49-F238E27FC236}">
                    <a16:creationId xmlns:a16="http://schemas.microsoft.com/office/drawing/2014/main" id="{5709380D-5474-5770-C500-089E5A935B80}"/>
                  </a:ext>
                </a:extLst>
              </p:cNvPr>
              <p:cNvSpPr>
                <a:spLocks/>
              </p:cNvSpPr>
              <p:nvPr/>
            </p:nvSpPr>
            <p:spPr bwMode="auto">
              <a:xfrm>
                <a:off x="6011863" y="3571875"/>
                <a:ext cx="254000" cy="152400"/>
              </a:xfrm>
              <a:custGeom>
                <a:avLst/>
                <a:gdLst>
                  <a:gd name="T0" fmla="*/ 0 w 160"/>
                  <a:gd name="T1" fmla="*/ 48 h 96"/>
                  <a:gd name="T2" fmla="*/ 0 w 160"/>
                  <a:gd name="T3" fmla="*/ 48 h 96"/>
                  <a:gd name="T4" fmla="*/ 2 w 160"/>
                  <a:gd name="T5" fmla="*/ 52 h 96"/>
                  <a:gd name="T6" fmla="*/ 10 w 160"/>
                  <a:gd name="T7" fmla="*/ 58 h 96"/>
                  <a:gd name="T8" fmla="*/ 36 w 160"/>
                  <a:gd name="T9" fmla="*/ 74 h 96"/>
                  <a:gd name="T10" fmla="*/ 64 w 160"/>
                  <a:gd name="T11" fmla="*/ 88 h 96"/>
                  <a:gd name="T12" fmla="*/ 78 w 160"/>
                  <a:gd name="T13" fmla="*/ 96 h 96"/>
                  <a:gd name="T14" fmla="*/ 78 w 160"/>
                  <a:gd name="T15" fmla="*/ 96 h 96"/>
                  <a:gd name="T16" fmla="*/ 94 w 160"/>
                  <a:gd name="T17" fmla="*/ 88 h 96"/>
                  <a:gd name="T18" fmla="*/ 122 w 160"/>
                  <a:gd name="T19" fmla="*/ 72 h 96"/>
                  <a:gd name="T20" fmla="*/ 148 w 160"/>
                  <a:gd name="T21" fmla="*/ 56 h 96"/>
                  <a:gd name="T22" fmla="*/ 156 w 160"/>
                  <a:gd name="T23" fmla="*/ 50 h 96"/>
                  <a:gd name="T24" fmla="*/ 160 w 160"/>
                  <a:gd name="T25" fmla="*/ 46 h 96"/>
                  <a:gd name="T26" fmla="*/ 160 w 160"/>
                  <a:gd name="T27" fmla="*/ 46 h 96"/>
                  <a:gd name="T28" fmla="*/ 156 w 160"/>
                  <a:gd name="T29" fmla="*/ 42 h 96"/>
                  <a:gd name="T30" fmla="*/ 148 w 160"/>
                  <a:gd name="T31" fmla="*/ 36 h 96"/>
                  <a:gd name="T32" fmla="*/ 122 w 160"/>
                  <a:gd name="T33" fmla="*/ 20 h 96"/>
                  <a:gd name="T34" fmla="*/ 94 w 160"/>
                  <a:gd name="T35" fmla="*/ 6 h 96"/>
                  <a:gd name="T36" fmla="*/ 78 w 160"/>
                  <a:gd name="T37" fmla="*/ 0 h 96"/>
                  <a:gd name="T38" fmla="*/ 78 w 160"/>
                  <a:gd name="T39" fmla="*/ 0 h 96"/>
                  <a:gd name="T40" fmla="*/ 64 w 160"/>
                  <a:gd name="T41" fmla="*/ 6 h 96"/>
                  <a:gd name="T42" fmla="*/ 36 w 160"/>
                  <a:gd name="T43" fmla="*/ 22 h 96"/>
                  <a:gd name="T44" fmla="*/ 10 w 160"/>
                  <a:gd name="T45" fmla="*/ 38 h 96"/>
                  <a:gd name="T46" fmla="*/ 2 w 160"/>
                  <a:gd name="T47" fmla="*/ 44 h 96"/>
                  <a:gd name="T48" fmla="*/ 0 w 160"/>
                  <a:gd name="T49"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96">
                    <a:moveTo>
                      <a:pt x="0" y="48"/>
                    </a:moveTo>
                    <a:lnTo>
                      <a:pt x="0" y="48"/>
                    </a:lnTo>
                    <a:lnTo>
                      <a:pt x="2" y="52"/>
                    </a:lnTo>
                    <a:lnTo>
                      <a:pt x="10" y="58"/>
                    </a:lnTo>
                    <a:lnTo>
                      <a:pt x="36" y="74"/>
                    </a:lnTo>
                    <a:lnTo>
                      <a:pt x="64" y="88"/>
                    </a:lnTo>
                    <a:lnTo>
                      <a:pt x="78" y="96"/>
                    </a:lnTo>
                    <a:lnTo>
                      <a:pt x="78" y="96"/>
                    </a:lnTo>
                    <a:lnTo>
                      <a:pt x="94" y="88"/>
                    </a:lnTo>
                    <a:lnTo>
                      <a:pt x="122" y="72"/>
                    </a:lnTo>
                    <a:lnTo>
                      <a:pt x="148" y="56"/>
                    </a:lnTo>
                    <a:lnTo>
                      <a:pt x="156" y="50"/>
                    </a:lnTo>
                    <a:lnTo>
                      <a:pt x="160" y="46"/>
                    </a:lnTo>
                    <a:lnTo>
                      <a:pt x="160" y="46"/>
                    </a:lnTo>
                    <a:lnTo>
                      <a:pt x="156" y="42"/>
                    </a:lnTo>
                    <a:lnTo>
                      <a:pt x="148" y="36"/>
                    </a:lnTo>
                    <a:lnTo>
                      <a:pt x="122" y="20"/>
                    </a:lnTo>
                    <a:lnTo>
                      <a:pt x="94" y="6"/>
                    </a:lnTo>
                    <a:lnTo>
                      <a:pt x="78" y="0"/>
                    </a:lnTo>
                    <a:lnTo>
                      <a:pt x="78" y="0"/>
                    </a:lnTo>
                    <a:lnTo>
                      <a:pt x="64" y="6"/>
                    </a:lnTo>
                    <a:lnTo>
                      <a:pt x="36" y="22"/>
                    </a:lnTo>
                    <a:lnTo>
                      <a:pt x="10" y="38"/>
                    </a:lnTo>
                    <a:lnTo>
                      <a:pt x="2" y="44"/>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3" name="Freeform 1773">
                <a:extLst>
                  <a:ext uri="{FF2B5EF4-FFF2-40B4-BE49-F238E27FC236}">
                    <a16:creationId xmlns:a16="http://schemas.microsoft.com/office/drawing/2014/main" id="{0A36BFA8-A1D8-46FE-352A-93CCD21EA8AE}"/>
                  </a:ext>
                </a:extLst>
              </p:cNvPr>
              <p:cNvSpPr>
                <a:spLocks/>
              </p:cNvSpPr>
              <p:nvPr/>
            </p:nvSpPr>
            <p:spPr bwMode="auto">
              <a:xfrm>
                <a:off x="6049963" y="3606800"/>
                <a:ext cx="171450" cy="98425"/>
              </a:xfrm>
              <a:custGeom>
                <a:avLst/>
                <a:gdLst>
                  <a:gd name="T0" fmla="*/ 76 w 108"/>
                  <a:gd name="T1" fmla="*/ 0 h 62"/>
                  <a:gd name="T2" fmla="*/ 76 w 108"/>
                  <a:gd name="T3" fmla="*/ 0 h 62"/>
                  <a:gd name="T4" fmla="*/ 60 w 108"/>
                  <a:gd name="T5" fmla="*/ 6 h 62"/>
                  <a:gd name="T6" fmla="*/ 34 w 108"/>
                  <a:gd name="T7" fmla="*/ 18 h 62"/>
                  <a:gd name="T8" fmla="*/ 10 w 108"/>
                  <a:gd name="T9" fmla="*/ 32 h 62"/>
                  <a:gd name="T10" fmla="*/ 4 w 108"/>
                  <a:gd name="T11" fmla="*/ 38 h 62"/>
                  <a:gd name="T12" fmla="*/ 0 w 108"/>
                  <a:gd name="T13" fmla="*/ 42 h 62"/>
                  <a:gd name="T14" fmla="*/ 0 w 108"/>
                  <a:gd name="T15" fmla="*/ 42 h 62"/>
                  <a:gd name="T16" fmla="*/ 2 w 108"/>
                  <a:gd name="T17" fmla="*/ 46 h 62"/>
                  <a:gd name="T18" fmla="*/ 2 w 108"/>
                  <a:gd name="T19" fmla="*/ 46 h 62"/>
                  <a:gd name="T20" fmla="*/ 30 w 108"/>
                  <a:gd name="T21" fmla="*/ 62 h 62"/>
                  <a:gd name="T22" fmla="*/ 30 w 108"/>
                  <a:gd name="T23" fmla="*/ 62 h 62"/>
                  <a:gd name="T24" fmla="*/ 38 w 108"/>
                  <a:gd name="T25" fmla="*/ 60 h 62"/>
                  <a:gd name="T26" fmla="*/ 48 w 108"/>
                  <a:gd name="T27" fmla="*/ 56 h 62"/>
                  <a:gd name="T28" fmla="*/ 74 w 108"/>
                  <a:gd name="T29" fmla="*/ 44 h 62"/>
                  <a:gd name="T30" fmla="*/ 98 w 108"/>
                  <a:gd name="T31" fmla="*/ 28 h 62"/>
                  <a:gd name="T32" fmla="*/ 104 w 108"/>
                  <a:gd name="T33" fmla="*/ 22 h 62"/>
                  <a:gd name="T34" fmla="*/ 108 w 108"/>
                  <a:gd name="T35" fmla="*/ 18 h 62"/>
                  <a:gd name="T36" fmla="*/ 108 w 108"/>
                  <a:gd name="T37" fmla="*/ 18 h 62"/>
                  <a:gd name="T38" fmla="*/ 106 w 108"/>
                  <a:gd name="T39" fmla="*/ 16 h 62"/>
                  <a:gd name="T40" fmla="*/ 104 w 108"/>
                  <a:gd name="T41" fmla="*/ 12 h 62"/>
                  <a:gd name="T42" fmla="*/ 96 w 108"/>
                  <a:gd name="T43" fmla="*/ 6 h 62"/>
                  <a:gd name="T44" fmla="*/ 86 w 108"/>
                  <a:gd name="T45" fmla="*/ 2 h 62"/>
                  <a:gd name="T46" fmla="*/ 76 w 108"/>
                  <a:gd name="T4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62">
                    <a:moveTo>
                      <a:pt x="76" y="0"/>
                    </a:moveTo>
                    <a:lnTo>
                      <a:pt x="76" y="0"/>
                    </a:lnTo>
                    <a:lnTo>
                      <a:pt x="60" y="6"/>
                    </a:lnTo>
                    <a:lnTo>
                      <a:pt x="34" y="18"/>
                    </a:lnTo>
                    <a:lnTo>
                      <a:pt x="10" y="32"/>
                    </a:lnTo>
                    <a:lnTo>
                      <a:pt x="4" y="38"/>
                    </a:lnTo>
                    <a:lnTo>
                      <a:pt x="0" y="42"/>
                    </a:lnTo>
                    <a:lnTo>
                      <a:pt x="0" y="42"/>
                    </a:lnTo>
                    <a:lnTo>
                      <a:pt x="2" y="46"/>
                    </a:lnTo>
                    <a:lnTo>
                      <a:pt x="2" y="46"/>
                    </a:lnTo>
                    <a:lnTo>
                      <a:pt x="30" y="62"/>
                    </a:lnTo>
                    <a:lnTo>
                      <a:pt x="30" y="62"/>
                    </a:lnTo>
                    <a:lnTo>
                      <a:pt x="38" y="60"/>
                    </a:lnTo>
                    <a:lnTo>
                      <a:pt x="48" y="56"/>
                    </a:lnTo>
                    <a:lnTo>
                      <a:pt x="74" y="44"/>
                    </a:lnTo>
                    <a:lnTo>
                      <a:pt x="98" y="28"/>
                    </a:lnTo>
                    <a:lnTo>
                      <a:pt x="104" y="22"/>
                    </a:lnTo>
                    <a:lnTo>
                      <a:pt x="108" y="18"/>
                    </a:lnTo>
                    <a:lnTo>
                      <a:pt x="108" y="18"/>
                    </a:lnTo>
                    <a:lnTo>
                      <a:pt x="106" y="16"/>
                    </a:lnTo>
                    <a:lnTo>
                      <a:pt x="104" y="12"/>
                    </a:lnTo>
                    <a:lnTo>
                      <a:pt x="96" y="6"/>
                    </a:lnTo>
                    <a:lnTo>
                      <a:pt x="86" y="2"/>
                    </a:lnTo>
                    <a:lnTo>
                      <a:pt x="76"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4" name="Freeform 1774">
                <a:extLst>
                  <a:ext uri="{FF2B5EF4-FFF2-40B4-BE49-F238E27FC236}">
                    <a16:creationId xmlns:a16="http://schemas.microsoft.com/office/drawing/2014/main" id="{DB710A85-E863-4DBE-FDFA-3B6A675BEACF}"/>
                  </a:ext>
                </a:extLst>
              </p:cNvPr>
              <p:cNvSpPr>
                <a:spLocks/>
              </p:cNvSpPr>
              <p:nvPr/>
            </p:nvSpPr>
            <p:spPr bwMode="auto">
              <a:xfrm>
                <a:off x="6049963" y="3606800"/>
                <a:ext cx="171450" cy="98425"/>
              </a:xfrm>
              <a:custGeom>
                <a:avLst/>
                <a:gdLst>
                  <a:gd name="T0" fmla="*/ 76 w 108"/>
                  <a:gd name="T1" fmla="*/ 0 h 62"/>
                  <a:gd name="T2" fmla="*/ 76 w 108"/>
                  <a:gd name="T3" fmla="*/ 0 h 62"/>
                  <a:gd name="T4" fmla="*/ 60 w 108"/>
                  <a:gd name="T5" fmla="*/ 6 h 62"/>
                  <a:gd name="T6" fmla="*/ 34 w 108"/>
                  <a:gd name="T7" fmla="*/ 18 h 62"/>
                  <a:gd name="T8" fmla="*/ 10 w 108"/>
                  <a:gd name="T9" fmla="*/ 32 h 62"/>
                  <a:gd name="T10" fmla="*/ 4 w 108"/>
                  <a:gd name="T11" fmla="*/ 38 h 62"/>
                  <a:gd name="T12" fmla="*/ 0 w 108"/>
                  <a:gd name="T13" fmla="*/ 42 h 62"/>
                  <a:gd name="T14" fmla="*/ 0 w 108"/>
                  <a:gd name="T15" fmla="*/ 42 h 62"/>
                  <a:gd name="T16" fmla="*/ 2 w 108"/>
                  <a:gd name="T17" fmla="*/ 46 h 62"/>
                  <a:gd name="T18" fmla="*/ 2 w 108"/>
                  <a:gd name="T19" fmla="*/ 46 h 62"/>
                  <a:gd name="T20" fmla="*/ 30 w 108"/>
                  <a:gd name="T21" fmla="*/ 62 h 62"/>
                  <a:gd name="T22" fmla="*/ 30 w 108"/>
                  <a:gd name="T23" fmla="*/ 62 h 62"/>
                  <a:gd name="T24" fmla="*/ 38 w 108"/>
                  <a:gd name="T25" fmla="*/ 60 h 62"/>
                  <a:gd name="T26" fmla="*/ 48 w 108"/>
                  <a:gd name="T27" fmla="*/ 56 h 62"/>
                  <a:gd name="T28" fmla="*/ 74 w 108"/>
                  <a:gd name="T29" fmla="*/ 44 h 62"/>
                  <a:gd name="T30" fmla="*/ 98 w 108"/>
                  <a:gd name="T31" fmla="*/ 28 h 62"/>
                  <a:gd name="T32" fmla="*/ 104 w 108"/>
                  <a:gd name="T33" fmla="*/ 22 h 62"/>
                  <a:gd name="T34" fmla="*/ 108 w 108"/>
                  <a:gd name="T35" fmla="*/ 18 h 62"/>
                  <a:gd name="T36" fmla="*/ 108 w 108"/>
                  <a:gd name="T37" fmla="*/ 18 h 62"/>
                  <a:gd name="T38" fmla="*/ 106 w 108"/>
                  <a:gd name="T39" fmla="*/ 16 h 62"/>
                  <a:gd name="T40" fmla="*/ 104 w 108"/>
                  <a:gd name="T41" fmla="*/ 12 h 62"/>
                  <a:gd name="T42" fmla="*/ 96 w 108"/>
                  <a:gd name="T43" fmla="*/ 6 h 62"/>
                  <a:gd name="T44" fmla="*/ 86 w 108"/>
                  <a:gd name="T45" fmla="*/ 2 h 62"/>
                  <a:gd name="T46" fmla="*/ 76 w 108"/>
                  <a:gd name="T4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62">
                    <a:moveTo>
                      <a:pt x="76" y="0"/>
                    </a:moveTo>
                    <a:lnTo>
                      <a:pt x="76" y="0"/>
                    </a:lnTo>
                    <a:lnTo>
                      <a:pt x="60" y="6"/>
                    </a:lnTo>
                    <a:lnTo>
                      <a:pt x="34" y="18"/>
                    </a:lnTo>
                    <a:lnTo>
                      <a:pt x="10" y="32"/>
                    </a:lnTo>
                    <a:lnTo>
                      <a:pt x="4" y="38"/>
                    </a:lnTo>
                    <a:lnTo>
                      <a:pt x="0" y="42"/>
                    </a:lnTo>
                    <a:lnTo>
                      <a:pt x="0" y="42"/>
                    </a:lnTo>
                    <a:lnTo>
                      <a:pt x="2" y="46"/>
                    </a:lnTo>
                    <a:lnTo>
                      <a:pt x="2" y="46"/>
                    </a:lnTo>
                    <a:lnTo>
                      <a:pt x="30" y="62"/>
                    </a:lnTo>
                    <a:lnTo>
                      <a:pt x="30" y="62"/>
                    </a:lnTo>
                    <a:lnTo>
                      <a:pt x="38" y="60"/>
                    </a:lnTo>
                    <a:lnTo>
                      <a:pt x="48" y="56"/>
                    </a:lnTo>
                    <a:lnTo>
                      <a:pt x="74" y="44"/>
                    </a:lnTo>
                    <a:lnTo>
                      <a:pt x="98" y="28"/>
                    </a:lnTo>
                    <a:lnTo>
                      <a:pt x="104" y="22"/>
                    </a:lnTo>
                    <a:lnTo>
                      <a:pt x="108" y="18"/>
                    </a:lnTo>
                    <a:lnTo>
                      <a:pt x="108" y="18"/>
                    </a:lnTo>
                    <a:lnTo>
                      <a:pt x="106" y="16"/>
                    </a:lnTo>
                    <a:lnTo>
                      <a:pt x="104" y="12"/>
                    </a:lnTo>
                    <a:lnTo>
                      <a:pt x="96" y="6"/>
                    </a:lnTo>
                    <a:lnTo>
                      <a:pt x="86" y="2"/>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5" name="Freeform 1775">
                <a:extLst>
                  <a:ext uri="{FF2B5EF4-FFF2-40B4-BE49-F238E27FC236}">
                    <a16:creationId xmlns:a16="http://schemas.microsoft.com/office/drawing/2014/main" id="{0A2CAADD-6CEB-0AE1-8715-342A19BC4943}"/>
                  </a:ext>
                </a:extLst>
              </p:cNvPr>
              <p:cNvSpPr>
                <a:spLocks/>
              </p:cNvSpPr>
              <p:nvPr/>
            </p:nvSpPr>
            <p:spPr bwMode="auto">
              <a:xfrm>
                <a:off x="6011863" y="3571875"/>
                <a:ext cx="254000" cy="79375"/>
              </a:xfrm>
              <a:custGeom>
                <a:avLst/>
                <a:gdLst>
                  <a:gd name="T0" fmla="*/ 78 w 160"/>
                  <a:gd name="T1" fmla="*/ 4 h 50"/>
                  <a:gd name="T2" fmla="*/ 78 w 160"/>
                  <a:gd name="T3" fmla="*/ 4 h 50"/>
                  <a:gd name="T4" fmla="*/ 92 w 160"/>
                  <a:gd name="T5" fmla="*/ 10 h 50"/>
                  <a:gd name="T6" fmla="*/ 116 w 160"/>
                  <a:gd name="T7" fmla="*/ 22 h 50"/>
                  <a:gd name="T8" fmla="*/ 140 w 160"/>
                  <a:gd name="T9" fmla="*/ 38 h 50"/>
                  <a:gd name="T10" fmla="*/ 158 w 160"/>
                  <a:gd name="T11" fmla="*/ 48 h 50"/>
                  <a:gd name="T12" fmla="*/ 158 w 160"/>
                  <a:gd name="T13" fmla="*/ 48 h 50"/>
                  <a:gd name="T14" fmla="*/ 160 w 160"/>
                  <a:gd name="T15" fmla="*/ 46 h 50"/>
                  <a:gd name="T16" fmla="*/ 160 w 160"/>
                  <a:gd name="T17" fmla="*/ 46 h 50"/>
                  <a:gd name="T18" fmla="*/ 156 w 160"/>
                  <a:gd name="T19" fmla="*/ 42 h 50"/>
                  <a:gd name="T20" fmla="*/ 148 w 160"/>
                  <a:gd name="T21" fmla="*/ 36 h 50"/>
                  <a:gd name="T22" fmla="*/ 122 w 160"/>
                  <a:gd name="T23" fmla="*/ 20 h 50"/>
                  <a:gd name="T24" fmla="*/ 94 w 160"/>
                  <a:gd name="T25" fmla="*/ 6 h 50"/>
                  <a:gd name="T26" fmla="*/ 78 w 160"/>
                  <a:gd name="T27" fmla="*/ 0 h 50"/>
                  <a:gd name="T28" fmla="*/ 78 w 160"/>
                  <a:gd name="T29" fmla="*/ 0 h 50"/>
                  <a:gd name="T30" fmla="*/ 64 w 160"/>
                  <a:gd name="T31" fmla="*/ 6 h 50"/>
                  <a:gd name="T32" fmla="*/ 36 w 160"/>
                  <a:gd name="T33" fmla="*/ 22 h 50"/>
                  <a:gd name="T34" fmla="*/ 10 w 160"/>
                  <a:gd name="T35" fmla="*/ 38 h 50"/>
                  <a:gd name="T36" fmla="*/ 2 w 160"/>
                  <a:gd name="T37" fmla="*/ 44 h 50"/>
                  <a:gd name="T38" fmla="*/ 0 w 160"/>
                  <a:gd name="T39" fmla="*/ 48 h 50"/>
                  <a:gd name="T40" fmla="*/ 0 w 160"/>
                  <a:gd name="T41" fmla="*/ 48 h 50"/>
                  <a:gd name="T42" fmla="*/ 0 w 160"/>
                  <a:gd name="T43" fmla="*/ 50 h 50"/>
                  <a:gd name="T44" fmla="*/ 0 w 160"/>
                  <a:gd name="T45" fmla="*/ 50 h 50"/>
                  <a:gd name="T46" fmla="*/ 16 w 160"/>
                  <a:gd name="T47" fmla="*/ 38 h 50"/>
                  <a:gd name="T48" fmla="*/ 42 w 160"/>
                  <a:gd name="T49" fmla="*/ 24 h 50"/>
                  <a:gd name="T50" fmla="*/ 66 w 160"/>
                  <a:gd name="T51" fmla="*/ 10 h 50"/>
                  <a:gd name="T52" fmla="*/ 78 w 160"/>
                  <a:gd name="T53"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0">
                    <a:moveTo>
                      <a:pt x="78" y="4"/>
                    </a:moveTo>
                    <a:lnTo>
                      <a:pt x="78" y="4"/>
                    </a:lnTo>
                    <a:lnTo>
                      <a:pt x="92" y="10"/>
                    </a:lnTo>
                    <a:lnTo>
                      <a:pt x="116" y="22"/>
                    </a:lnTo>
                    <a:lnTo>
                      <a:pt x="140" y="38"/>
                    </a:lnTo>
                    <a:lnTo>
                      <a:pt x="158" y="48"/>
                    </a:lnTo>
                    <a:lnTo>
                      <a:pt x="158" y="48"/>
                    </a:lnTo>
                    <a:lnTo>
                      <a:pt x="160" y="46"/>
                    </a:lnTo>
                    <a:lnTo>
                      <a:pt x="160" y="46"/>
                    </a:lnTo>
                    <a:lnTo>
                      <a:pt x="156" y="42"/>
                    </a:lnTo>
                    <a:lnTo>
                      <a:pt x="148" y="36"/>
                    </a:lnTo>
                    <a:lnTo>
                      <a:pt x="122" y="20"/>
                    </a:lnTo>
                    <a:lnTo>
                      <a:pt x="94" y="6"/>
                    </a:lnTo>
                    <a:lnTo>
                      <a:pt x="78" y="0"/>
                    </a:lnTo>
                    <a:lnTo>
                      <a:pt x="78" y="0"/>
                    </a:lnTo>
                    <a:lnTo>
                      <a:pt x="64" y="6"/>
                    </a:lnTo>
                    <a:lnTo>
                      <a:pt x="36" y="22"/>
                    </a:lnTo>
                    <a:lnTo>
                      <a:pt x="10" y="38"/>
                    </a:lnTo>
                    <a:lnTo>
                      <a:pt x="2" y="44"/>
                    </a:lnTo>
                    <a:lnTo>
                      <a:pt x="0" y="48"/>
                    </a:lnTo>
                    <a:lnTo>
                      <a:pt x="0" y="48"/>
                    </a:lnTo>
                    <a:lnTo>
                      <a:pt x="0" y="50"/>
                    </a:lnTo>
                    <a:lnTo>
                      <a:pt x="0" y="50"/>
                    </a:lnTo>
                    <a:lnTo>
                      <a:pt x="16" y="38"/>
                    </a:lnTo>
                    <a:lnTo>
                      <a:pt x="42" y="24"/>
                    </a:lnTo>
                    <a:lnTo>
                      <a:pt x="66" y="10"/>
                    </a:lnTo>
                    <a:lnTo>
                      <a:pt x="78"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6" name="Freeform 1776">
                <a:extLst>
                  <a:ext uri="{FF2B5EF4-FFF2-40B4-BE49-F238E27FC236}">
                    <a16:creationId xmlns:a16="http://schemas.microsoft.com/office/drawing/2014/main" id="{34BF1132-0AB4-27F6-E450-2453E01351A3}"/>
                  </a:ext>
                </a:extLst>
              </p:cNvPr>
              <p:cNvSpPr>
                <a:spLocks/>
              </p:cNvSpPr>
              <p:nvPr/>
            </p:nvSpPr>
            <p:spPr bwMode="auto">
              <a:xfrm>
                <a:off x="6011863" y="3571875"/>
                <a:ext cx="254000" cy="79375"/>
              </a:xfrm>
              <a:custGeom>
                <a:avLst/>
                <a:gdLst>
                  <a:gd name="T0" fmla="*/ 78 w 160"/>
                  <a:gd name="T1" fmla="*/ 4 h 50"/>
                  <a:gd name="T2" fmla="*/ 78 w 160"/>
                  <a:gd name="T3" fmla="*/ 4 h 50"/>
                  <a:gd name="T4" fmla="*/ 92 w 160"/>
                  <a:gd name="T5" fmla="*/ 10 h 50"/>
                  <a:gd name="T6" fmla="*/ 116 w 160"/>
                  <a:gd name="T7" fmla="*/ 22 h 50"/>
                  <a:gd name="T8" fmla="*/ 140 w 160"/>
                  <a:gd name="T9" fmla="*/ 38 h 50"/>
                  <a:gd name="T10" fmla="*/ 158 w 160"/>
                  <a:gd name="T11" fmla="*/ 48 h 50"/>
                  <a:gd name="T12" fmla="*/ 158 w 160"/>
                  <a:gd name="T13" fmla="*/ 48 h 50"/>
                  <a:gd name="T14" fmla="*/ 160 w 160"/>
                  <a:gd name="T15" fmla="*/ 46 h 50"/>
                  <a:gd name="T16" fmla="*/ 160 w 160"/>
                  <a:gd name="T17" fmla="*/ 46 h 50"/>
                  <a:gd name="T18" fmla="*/ 156 w 160"/>
                  <a:gd name="T19" fmla="*/ 42 h 50"/>
                  <a:gd name="T20" fmla="*/ 148 w 160"/>
                  <a:gd name="T21" fmla="*/ 36 h 50"/>
                  <a:gd name="T22" fmla="*/ 122 w 160"/>
                  <a:gd name="T23" fmla="*/ 20 h 50"/>
                  <a:gd name="T24" fmla="*/ 94 w 160"/>
                  <a:gd name="T25" fmla="*/ 6 h 50"/>
                  <a:gd name="T26" fmla="*/ 78 w 160"/>
                  <a:gd name="T27" fmla="*/ 0 h 50"/>
                  <a:gd name="T28" fmla="*/ 78 w 160"/>
                  <a:gd name="T29" fmla="*/ 0 h 50"/>
                  <a:gd name="T30" fmla="*/ 64 w 160"/>
                  <a:gd name="T31" fmla="*/ 6 h 50"/>
                  <a:gd name="T32" fmla="*/ 36 w 160"/>
                  <a:gd name="T33" fmla="*/ 22 h 50"/>
                  <a:gd name="T34" fmla="*/ 10 w 160"/>
                  <a:gd name="T35" fmla="*/ 38 h 50"/>
                  <a:gd name="T36" fmla="*/ 2 w 160"/>
                  <a:gd name="T37" fmla="*/ 44 h 50"/>
                  <a:gd name="T38" fmla="*/ 0 w 160"/>
                  <a:gd name="T39" fmla="*/ 48 h 50"/>
                  <a:gd name="T40" fmla="*/ 0 w 160"/>
                  <a:gd name="T41" fmla="*/ 48 h 50"/>
                  <a:gd name="T42" fmla="*/ 0 w 160"/>
                  <a:gd name="T43" fmla="*/ 50 h 50"/>
                  <a:gd name="T44" fmla="*/ 0 w 160"/>
                  <a:gd name="T45" fmla="*/ 50 h 50"/>
                  <a:gd name="T46" fmla="*/ 16 w 160"/>
                  <a:gd name="T47" fmla="*/ 38 h 50"/>
                  <a:gd name="T48" fmla="*/ 42 w 160"/>
                  <a:gd name="T49" fmla="*/ 24 h 50"/>
                  <a:gd name="T50" fmla="*/ 66 w 160"/>
                  <a:gd name="T51" fmla="*/ 10 h 50"/>
                  <a:gd name="T52" fmla="*/ 78 w 160"/>
                  <a:gd name="T53"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0">
                    <a:moveTo>
                      <a:pt x="78" y="4"/>
                    </a:moveTo>
                    <a:lnTo>
                      <a:pt x="78" y="4"/>
                    </a:lnTo>
                    <a:lnTo>
                      <a:pt x="92" y="10"/>
                    </a:lnTo>
                    <a:lnTo>
                      <a:pt x="116" y="22"/>
                    </a:lnTo>
                    <a:lnTo>
                      <a:pt x="140" y="38"/>
                    </a:lnTo>
                    <a:lnTo>
                      <a:pt x="158" y="48"/>
                    </a:lnTo>
                    <a:lnTo>
                      <a:pt x="158" y="48"/>
                    </a:lnTo>
                    <a:lnTo>
                      <a:pt x="160" y="46"/>
                    </a:lnTo>
                    <a:lnTo>
                      <a:pt x="160" y="46"/>
                    </a:lnTo>
                    <a:lnTo>
                      <a:pt x="156" y="42"/>
                    </a:lnTo>
                    <a:lnTo>
                      <a:pt x="148" y="36"/>
                    </a:lnTo>
                    <a:lnTo>
                      <a:pt x="122" y="20"/>
                    </a:lnTo>
                    <a:lnTo>
                      <a:pt x="94" y="6"/>
                    </a:lnTo>
                    <a:lnTo>
                      <a:pt x="78" y="0"/>
                    </a:lnTo>
                    <a:lnTo>
                      <a:pt x="78" y="0"/>
                    </a:lnTo>
                    <a:lnTo>
                      <a:pt x="64" y="6"/>
                    </a:lnTo>
                    <a:lnTo>
                      <a:pt x="36" y="22"/>
                    </a:lnTo>
                    <a:lnTo>
                      <a:pt x="10" y="38"/>
                    </a:lnTo>
                    <a:lnTo>
                      <a:pt x="2" y="44"/>
                    </a:lnTo>
                    <a:lnTo>
                      <a:pt x="0" y="48"/>
                    </a:lnTo>
                    <a:lnTo>
                      <a:pt x="0" y="48"/>
                    </a:lnTo>
                    <a:lnTo>
                      <a:pt x="0" y="50"/>
                    </a:lnTo>
                    <a:lnTo>
                      <a:pt x="0" y="50"/>
                    </a:lnTo>
                    <a:lnTo>
                      <a:pt x="16" y="38"/>
                    </a:lnTo>
                    <a:lnTo>
                      <a:pt x="42" y="24"/>
                    </a:lnTo>
                    <a:lnTo>
                      <a:pt x="66" y="10"/>
                    </a:lnTo>
                    <a:lnTo>
                      <a:pt x="7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1777">
                <a:extLst>
                  <a:ext uri="{FF2B5EF4-FFF2-40B4-BE49-F238E27FC236}">
                    <a16:creationId xmlns:a16="http://schemas.microsoft.com/office/drawing/2014/main" id="{E001A33D-EA60-E4F1-D0EE-C1AAE304F8FE}"/>
                  </a:ext>
                </a:extLst>
              </p:cNvPr>
              <p:cNvSpPr>
                <a:spLocks/>
              </p:cNvSpPr>
              <p:nvPr/>
            </p:nvSpPr>
            <p:spPr bwMode="auto">
              <a:xfrm>
                <a:off x="5688013" y="3724275"/>
                <a:ext cx="530225" cy="441325"/>
              </a:xfrm>
              <a:custGeom>
                <a:avLst/>
                <a:gdLst>
                  <a:gd name="T0" fmla="*/ 334 w 334"/>
                  <a:gd name="T1" fmla="*/ 218 h 278"/>
                  <a:gd name="T2" fmla="*/ 98 w 334"/>
                  <a:gd name="T3" fmla="*/ 0 h 278"/>
                  <a:gd name="T4" fmla="*/ 10 w 334"/>
                  <a:gd name="T5" fmla="*/ 46 h 278"/>
                  <a:gd name="T6" fmla="*/ 10 w 334"/>
                  <a:gd name="T7" fmla="*/ 46 h 278"/>
                  <a:gd name="T8" fmla="*/ 6 w 334"/>
                  <a:gd name="T9" fmla="*/ 56 h 278"/>
                  <a:gd name="T10" fmla="*/ 2 w 334"/>
                  <a:gd name="T11" fmla="*/ 66 h 278"/>
                  <a:gd name="T12" fmla="*/ 0 w 334"/>
                  <a:gd name="T13" fmla="*/ 78 h 278"/>
                  <a:gd name="T14" fmla="*/ 2 w 334"/>
                  <a:gd name="T15" fmla="*/ 94 h 278"/>
                  <a:gd name="T16" fmla="*/ 4 w 334"/>
                  <a:gd name="T17" fmla="*/ 102 h 278"/>
                  <a:gd name="T18" fmla="*/ 6 w 334"/>
                  <a:gd name="T19" fmla="*/ 110 h 278"/>
                  <a:gd name="T20" fmla="*/ 12 w 334"/>
                  <a:gd name="T21" fmla="*/ 118 h 278"/>
                  <a:gd name="T22" fmla="*/ 18 w 334"/>
                  <a:gd name="T23" fmla="*/ 126 h 278"/>
                  <a:gd name="T24" fmla="*/ 28 w 334"/>
                  <a:gd name="T25" fmla="*/ 132 h 278"/>
                  <a:gd name="T26" fmla="*/ 38 w 334"/>
                  <a:gd name="T27" fmla="*/ 140 h 278"/>
                  <a:gd name="T28" fmla="*/ 38 w 334"/>
                  <a:gd name="T29" fmla="*/ 140 h 278"/>
                  <a:gd name="T30" fmla="*/ 174 w 334"/>
                  <a:gd name="T31" fmla="*/ 222 h 278"/>
                  <a:gd name="T32" fmla="*/ 268 w 334"/>
                  <a:gd name="T33" fmla="*/ 278 h 278"/>
                  <a:gd name="T34" fmla="*/ 296 w 334"/>
                  <a:gd name="T35" fmla="*/ 268 h 278"/>
                  <a:gd name="T36" fmla="*/ 334 w 334"/>
                  <a:gd name="T37" fmla="*/ 21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8">
                    <a:moveTo>
                      <a:pt x="334" y="218"/>
                    </a:moveTo>
                    <a:lnTo>
                      <a:pt x="98" y="0"/>
                    </a:lnTo>
                    <a:lnTo>
                      <a:pt x="10" y="46"/>
                    </a:lnTo>
                    <a:lnTo>
                      <a:pt x="10" y="46"/>
                    </a:lnTo>
                    <a:lnTo>
                      <a:pt x="6" y="56"/>
                    </a:lnTo>
                    <a:lnTo>
                      <a:pt x="2" y="66"/>
                    </a:lnTo>
                    <a:lnTo>
                      <a:pt x="0" y="78"/>
                    </a:lnTo>
                    <a:lnTo>
                      <a:pt x="2" y="94"/>
                    </a:lnTo>
                    <a:lnTo>
                      <a:pt x="4" y="102"/>
                    </a:lnTo>
                    <a:lnTo>
                      <a:pt x="6" y="110"/>
                    </a:lnTo>
                    <a:lnTo>
                      <a:pt x="12" y="118"/>
                    </a:lnTo>
                    <a:lnTo>
                      <a:pt x="18" y="126"/>
                    </a:lnTo>
                    <a:lnTo>
                      <a:pt x="28" y="132"/>
                    </a:lnTo>
                    <a:lnTo>
                      <a:pt x="38" y="140"/>
                    </a:lnTo>
                    <a:lnTo>
                      <a:pt x="38" y="140"/>
                    </a:lnTo>
                    <a:lnTo>
                      <a:pt x="174" y="222"/>
                    </a:lnTo>
                    <a:lnTo>
                      <a:pt x="268" y="278"/>
                    </a:lnTo>
                    <a:lnTo>
                      <a:pt x="296" y="268"/>
                    </a:lnTo>
                    <a:lnTo>
                      <a:pt x="334" y="218"/>
                    </a:lnTo>
                    <a:close/>
                  </a:path>
                </a:pathLst>
              </a:custGeom>
              <a:solidFill>
                <a:srgbClr val="1921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1778">
                <a:extLst>
                  <a:ext uri="{FF2B5EF4-FFF2-40B4-BE49-F238E27FC236}">
                    <a16:creationId xmlns:a16="http://schemas.microsoft.com/office/drawing/2014/main" id="{AFB3AB8C-828B-7E97-454A-C552E3D5AECA}"/>
                  </a:ext>
                </a:extLst>
              </p:cNvPr>
              <p:cNvSpPr>
                <a:spLocks/>
              </p:cNvSpPr>
              <p:nvPr/>
            </p:nvSpPr>
            <p:spPr bwMode="auto">
              <a:xfrm>
                <a:off x="5688013" y="3724275"/>
                <a:ext cx="530225" cy="441325"/>
              </a:xfrm>
              <a:custGeom>
                <a:avLst/>
                <a:gdLst>
                  <a:gd name="T0" fmla="*/ 334 w 334"/>
                  <a:gd name="T1" fmla="*/ 218 h 278"/>
                  <a:gd name="T2" fmla="*/ 98 w 334"/>
                  <a:gd name="T3" fmla="*/ 0 h 278"/>
                  <a:gd name="T4" fmla="*/ 10 w 334"/>
                  <a:gd name="T5" fmla="*/ 46 h 278"/>
                  <a:gd name="T6" fmla="*/ 10 w 334"/>
                  <a:gd name="T7" fmla="*/ 46 h 278"/>
                  <a:gd name="T8" fmla="*/ 6 w 334"/>
                  <a:gd name="T9" fmla="*/ 56 h 278"/>
                  <a:gd name="T10" fmla="*/ 2 w 334"/>
                  <a:gd name="T11" fmla="*/ 66 h 278"/>
                  <a:gd name="T12" fmla="*/ 0 w 334"/>
                  <a:gd name="T13" fmla="*/ 78 h 278"/>
                  <a:gd name="T14" fmla="*/ 2 w 334"/>
                  <a:gd name="T15" fmla="*/ 94 h 278"/>
                  <a:gd name="T16" fmla="*/ 4 w 334"/>
                  <a:gd name="T17" fmla="*/ 102 h 278"/>
                  <a:gd name="T18" fmla="*/ 6 w 334"/>
                  <a:gd name="T19" fmla="*/ 110 h 278"/>
                  <a:gd name="T20" fmla="*/ 12 w 334"/>
                  <a:gd name="T21" fmla="*/ 118 h 278"/>
                  <a:gd name="T22" fmla="*/ 18 w 334"/>
                  <a:gd name="T23" fmla="*/ 126 h 278"/>
                  <a:gd name="T24" fmla="*/ 28 w 334"/>
                  <a:gd name="T25" fmla="*/ 132 h 278"/>
                  <a:gd name="T26" fmla="*/ 38 w 334"/>
                  <a:gd name="T27" fmla="*/ 140 h 278"/>
                  <a:gd name="T28" fmla="*/ 38 w 334"/>
                  <a:gd name="T29" fmla="*/ 140 h 278"/>
                  <a:gd name="T30" fmla="*/ 174 w 334"/>
                  <a:gd name="T31" fmla="*/ 222 h 278"/>
                  <a:gd name="T32" fmla="*/ 268 w 334"/>
                  <a:gd name="T33" fmla="*/ 278 h 278"/>
                  <a:gd name="T34" fmla="*/ 296 w 334"/>
                  <a:gd name="T35" fmla="*/ 268 h 278"/>
                  <a:gd name="T36" fmla="*/ 334 w 334"/>
                  <a:gd name="T37" fmla="*/ 21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8">
                    <a:moveTo>
                      <a:pt x="334" y="218"/>
                    </a:moveTo>
                    <a:lnTo>
                      <a:pt x="98" y="0"/>
                    </a:lnTo>
                    <a:lnTo>
                      <a:pt x="10" y="46"/>
                    </a:lnTo>
                    <a:lnTo>
                      <a:pt x="10" y="46"/>
                    </a:lnTo>
                    <a:lnTo>
                      <a:pt x="6" y="56"/>
                    </a:lnTo>
                    <a:lnTo>
                      <a:pt x="2" y="66"/>
                    </a:lnTo>
                    <a:lnTo>
                      <a:pt x="0" y="78"/>
                    </a:lnTo>
                    <a:lnTo>
                      <a:pt x="2" y="94"/>
                    </a:lnTo>
                    <a:lnTo>
                      <a:pt x="4" y="102"/>
                    </a:lnTo>
                    <a:lnTo>
                      <a:pt x="6" y="110"/>
                    </a:lnTo>
                    <a:lnTo>
                      <a:pt x="12" y="118"/>
                    </a:lnTo>
                    <a:lnTo>
                      <a:pt x="18" y="126"/>
                    </a:lnTo>
                    <a:lnTo>
                      <a:pt x="28" y="132"/>
                    </a:lnTo>
                    <a:lnTo>
                      <a:pt x="38" y="140"/>
                    </a:lnTo>
                    <a:lnTo>
                      <a:pt x="38" y="140"/>
                    </a:lnTo>
                    <a:lnTo>
                      <a:pt x="174" y="222"/>
                    </a:lnTo>
                    <a:lnTo>
                      <a:pt x="268" y="278"/>
                    </a:lnTo>
                    <a:lnTo>
                      <a:pt x="296" y="268"/>
                    </a:lnTo>
                    <a:lnTo>
                      <a:pt x="334"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1779">
                <a:extLst>
                  <a:ext uri="{FF2B5EF4-FFF2-40B4-BE49-F238E27FC236}">
                    <a16:creationId xmlns:a16="http://schemas.microsoft.com/office/drawing/2014/main" id="{1B9EFC24-88BA-5899-5E12-BC3DC0AF40C3}"/>
                  </a:ext>
                </a:extLst>
              </p:cNvPr>
              <p:cNvSpPr>
                <a:spLocks/>
              </p:cNvSpPr>
              <p:nvPr/>
            </p:nvSpPr>
            <p:spPr bwMode="auto">
              <a:xfrm>
                <a:off x="5722938" y="3721100"/>
                <a:ext cx="225425" cy="222250"/>
              </a:xfrm>
              <a:custGeom>
                <a:avLst/>
                <a:gdLst>
                  <a:gd name="T0" fmla="*/ 130 w 142"/>
                  <a:gd name="T1" fmla="*/ 34 h 140"/>
                  <a:gd name="T2" fmla="*/ 130 w 142"/>
                  <a:gd name="T3" fmla="*/ 34 h 140"/>
                  <a:gd name="T4" fmla="*/ 124 w 142"/>
                  <a:gd name="T5" fmla="*/ 24 h 140"/>
                  <a:gd name="T6" fmla="*/ 118 w 142"/>
                  <a:gd name="T7" fmla="*/ 18 h 140"/>
                  <a:gd name="T8" fmla="*/ 110 w 142"/>
                  <a:gd name="T9" fmla="*/ 10 h 140"/>
                  <a:gd name="T10" fmla="*/ 102 w 142"/>
                  <a:gd name="T11" fmla="*/ 6 h 140"/>
                  <a:gd name="T12" fmla="*/ 96 w 142"/>
                  <a:gd name="T13" fmla="*/ 2 h 140"/>
                  <a:gd name="T14" fmla="*/ 88 w 142"/>
                  <a:gd name="T15" fmla="*/ 0 h 140"/>
                  <a:gd name="T16" fmla="*/ 80 w 142"/>
                  <a:gd name="T17" fmla="*/ 0 h 140"/>
                  <a:gd name="T18" fmla="*/ 74 w 142"/>
                  <a:gd name="T19" fmla="*/ 4 h 140"/>
                  <a:gd name="T20" fmla="*/ 0 w 142"/>
                  <a:gd name="T21" fmla="*/ 46 h 140"/>
                  <a:gd name="T22" fmla="*/ 56 w 142"/>
                  <a:gd name="T23" fmla="*/ 140 h 140"/>
                  <a:gd name="T24" fmla="*/ 130 w 142"/>
                  <a:gd name="T25" fmla="*/ 98 h 140"/>
                  <a:gd name="T26" fmla="*/ 130 w 142"/>
                  <a:gd name="T27" fmla="*/ 98 h 140"/>
                  <a:gd name="T28" fmla="*/ 134 w 142"/>
                  <a:gd name="T29" fmla="*/ 94 h 140"/>
                  <a:gd name="T30" fmla="*/ 138 w 142"/>
                  <a:gd name="T31" fmla="*/ 88 h 140"/>
                  <a:gd name="T32" fmla="*/ 140 w 142"/>
                  <a:gd name="T33" fmla="*/ 80 h 140"/>
                  <a:gd name="T34" fmla="*/ 142 w 142"/>
                  <a:gd name="T35" fmla="*/ 72 h 140"/>
                  <a:gd name="T36" fmla="*/ 140 w 142"/>
                  <a:gd name="T37" fmla="*/ 64 h 140"/>
                  <a:gd name="T38" fmla="*/ 138 w 142"/>
                  <a:gd name="T39" fmla="*/ 54 h 140"/>
                  <a:gd name="T40" fmla="*/ 136 w 142"/>
                  <a:gd name="T41" fmla="*/ 44 h 140"/>
                  <a:gd name="T42" fmla="*/ 130 w 142"/>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0">
                    <a:moveTo>
                      <a:pt x="130" y="34"/>
                    </a:moveTo>
                    <a:lnTo>
                      <a:pt x="130" y="34"/>
                    </a:lnTo>
                    <a:lnTo>
                      <a:pt x="124" y="24"/>
                    </a:lnTo>
                    <a:lnTo>
                      <a:pt x="118" y="18"/>
                    </a:lnTo>
                    <a:lnTo>
                      <a:pt x="110" y="10"/>
                    </a:lnTo>
                    <a:lnTo>
                      <a:pt x="102" y="6"/>
                    </a:lnTo>
                    <a:lnTo>
                      <a:pt x="96" y="2"/>
                    </a:lnTo>
                    <a:lnTo>
                      <a:pt x="88" y="0"/>
                    </a:lnTo>
                    <a:lnTo>
                      <a:pt x="80" y="0"/>
                    </a:lnTo>
                    <a:lnTo>
                      <a:pt x="74" y="4"/>
                    </a:lnTo>
                    <a:lnTo>
                      <a:pt x="0" y="46"/>
                    </a:lnTo>
                    <a:lnTo>
                      <a:pt x="56" y="140"/>
                    </a:lnTo>
                    <a:lnTo>
                      <a:pt x="130" y="98"/>
                    </a:lnTo>
                    <a:lnTo>
                      <a:pt x="130" y="98"/>
                    </a:lnTo>
                    <a:lnTo>
                      <a:pt x="134" y="94"/>
                    </a:lnTo>
                    <a:lnTo>
                      <a:pt x="138" y="88"/>
                    </a:lnTo>
                    <a:lnTo>
                      <a:pt x="140" y="80"/>
                    </a:lnTo>
                    <a:lnTo>
                      <a:pt x="142" y="72"/>
                    </a:lnTo>
                    <a:lnTo>
                      <a:pt x="140" y="64"/>
                    </a:lnTo>
                    <a:lnTo>
                      <a:pt x="138" y="54"/>
                    </a:lnTo>
                    <a:lnTo>
                      <a:pt x="136" y="44"/>
                    </a:lnTo>
                    <a:lnTo>
                      <a:pt x="130" y="3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0" name="Freeform 1780">
                <a:extLst>
                  <a:ext uri="{FF2B5EF4-FFF2-40B4-BE49-F238E27FC236}">
                    <a16:creationId xmlns:a16="http://schemas.microsoft.com/office/drawing/2014/main" id="{D25558A3-0FBF-E865-D684-EC05F58DABBF}"/>
                  </a:ext>
                </a:extLst>
              </p:cNvPr>
              <p:cNvSpPr>
                <a:spLocks/>
              </p:cNvSpPr>
              <p:nvPr/>
            </p:nvSpPr>
            <p:spPr bwMode="auto">
              <a:xfrm>
                <a:off x="5722938" y="3721100"/>
                <a:ext cx="225425" cy="222250"/>
              </a:xfrm>
              <a:custGeom>
                <a:avLst/>
                <a:gdLst>
                  <a:gd name="T0" fmla="*/ 130 w 142"/>
                  <a:gd name="T1" fmla="*/ 34 h 140"/>
                  <a:gd name="T2" fmla="*/ 130 w 142"/>
                  <a:gd name="T3" fmla="*/ 34 h 140"/>
                  <a:gd name="T4" fmla="*/ 124 w 142"/>
                  <a:gd name="T5" fmla="*/ 24 h 140"/>
                  <a:gd name="T6" fmla="*/ 118 w 142"/>
                  <a:gd name="T7" fmla="*/ 18 h 140"/>
                  <a:gd name="T8" fmla="*/ 110 w 142"/>
                  <a:gd name="T9" fmla="*/ 10 h 140"/>
                  <a:gd name="T10" fmla="*/ 102 w 142"/>
                  <a:gd name="T11" fmla="*/ 6 h 140"/>
                  <a:gd name="T12" fmla="*/ 96 w 142"/>
                  <a:gd name="T13" fmla="*/ 2 h 140"/>
                  <a:gd name="T14" fmla="*/ 88 w 142"/>
                  <a:gd name="T15" fmla="*/ 0 h 140"/>
                  <a:gd name="T16" fmla="*/ 80 w 142"/>
                  <a:gd name="T17" fmla="*/ 0 h 140"/>
                  <a:gd name="T18" fmla="*/ 74 w 142"/>
                  <a:gd name="T19" fmla="*/ 4 h 140"/>
                  <a:gd name="T20" fmla="*/ 0 w 142"/>
                  <a:gd name="T21" fmla="*/ 46 h 140"/>
                  <a:gd name="T22" fmla="*/ 56 w 142"/>
                  <a:gd name="T23" fmla="*/ 140 h 140"/>
                  <a:gd name="T24" fmla="*/ 130 w 142"/>
                  <a:gd name="T25" fmla="*/ 98 h 140"/>
                  <a:gd name="T26" fmla="*/ 130 w 142"/>
                  <a:gd name="T27" fmla="*/ 98 h 140"/>
                  <a:gd name="T28" fmla="*/ 134 w 142"/>
                  <a:gd name="T29" fmla="*/ 94 h 140"/>
                  <a:gd name="T30" fmla="*/ 138 w 142"/>
                  <a:gd name="T31" fmla="*/ 88 h 140"/>
                  <a:gd name="T32" fmla="*/ 140 w 142"/>
                  <a:gd name="T33" fmla="*/ 80 h 140"/>
                  <a:gd name="T34" fmla="*/ 142 w 142"/>
                  <a:gd name="T35" fmla="*/ 72 h 140"/>
                  <a:gd name="T36" fmla="*/ 140 w 142"/>
                  <a:gd name="T37" fmla="*/ 64 h 140"/>
                  <a:gd name="T38" fmla="*/ 138 w 142"/>
                  <a:gd name="T39" fmla="*/ 54 h 140"/>
                  <a:gd name="T40" fmla="*/ 136 w 142"/>
                  <a:gd name="T41" fmla="*/ 44 h 140"/>
                  <a:gd name="T42" fmla="*/ 130 w 142"/>
                  <a:gd name="T43"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0">
                    <a:moveTo>
                      <a:pt x="130" y="34"/>
                    </a:moveTo>
                    <a:lnTo>
                      <a:pt x="130" y="34"/>
                    </a:lnTo>
                    <a:lnTo>
                      <a:pt x="124" y="24"/>
                    </a:lnTo>
                    <a:lnTo>
                      <a:pt x="118" y="18"/>
                    </a:lnTo>
                    <a:lnTo>
                      <a:pt x="110" y="10"/>
                    </a:lnTo>
                    <a:lnTo>
                      <a:pt x="102" y="6"/>
                    </a:lnTo>
                    <a:lnTo>
                      <a:pt x="96" y="2"/>
                    </a:lnTo>
                    <a:lnTo>
                      <a:pt x="88" y="0"/>
                    </a:lnTo>
                    <a:lnTo>
                      <a:pt x="80" y="0"/>
                    </a:lnTo>
                    <a:lnTo>
                      <a:pt x="74" y="4"/>
                    </a:lnTo>
                    <a:lnTo>
                      <a:pt x="0" y="46"/>
                    </a:lnTo>
                    <a:lnTo>
                      <a:pt x="56" y="140"/>
                    </a:lnTo>
                    <a:lnTo>
                      <a:pt x="130" y="98"/>
                    </a:lnTo>
                    <a:lnTo>
                      <a:pt x="130" y="98"/>
                    </a:lnTo>
                    <a:lnTo>
                      <a:pt x="134" y="94"/>
                    </a:lnTo>
                    <a:lnTo>
                      <a:pt x="138" y="88"/>
                    </a:lnTo>
                    <a:lnTo>
                      <a:pt x="140" y="80"/>
                    </a:lnTo>
                    <a:lnTo>
                      <a:pt x="142" y="72"/>
                    </a:lnTo>
                    <a:lnTo>
                      <a:pt x="140" y="64"/>
                    </a:lnTo>
                    <a:lnTo>
                      <a:pt x="138" y="54"/>
                    </a:lnTo>
                    <a:lnTo>
                      <a:pt x="136" y="44"/>
                    </a:lnTo>
                    <a:lnTo>
                      <a:pt x="13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1" name="Freeform 1781">
                <a:extLst>
                  <a:ext uri="{FF2B5EF4-FFF2-40B4-BE49-F238E27FC236}">
                    <a16:creationId xmlns:a16="http://schemas.microsoft.com/office/drawing/2014/main" id="{295AAE64-D2CC-81A7-96D4-E99AD3137FDB}"/>
                  </a:ext>
                </a:extLst>
              </p:cNvPr>
              <p:cNvSpPr>
                <a:spLocks noEditPoints="1"/>
              </p:cNvSpPr>
              <p:nvPr/>
            </p:nvSpPr>
            <p:spPr bwMode="auto">
              <a:xfrm>
                <a:off x="5722938" y="3784600"/>
                <a:ext cx="184150" cy="158750"/>
              </a:xfrm>
              <a:custGeom>
                <a:avLst/>
                <a:gdLst>
                  <a:gd name="T0" fmla="*/ 34 w 116"/>
                  <a:gd name="T1" fmla="*/ 10 h 100"/>
                  <a:gd name="T2" fmla="*/ 34 w 116"/>
                  <a:gd name="T3" fmla="*/ 10 h 100"/>
                  <a:gd name="T4" fmla="*/ 46 w 116"/>
                  <a:gd name="T5" fmla="*/ 22 h 100"/>
                  <a:gd name="T6" fmla="*/ 56 w 116"/>
                  <a:gd name="T7" fmla="*/ 36 h 100"/>
                  <a:gd name="T8" fmla="*/ 56 w 116"/>
                  <a:gd name="T9" fmla="*/ 36 h 100"/>
                  <a:gd name="T10" fmla="*/ 62 w 116"/>
                  <a:gd name="T11" fmla="*/ 46 h 100"/>
                  <a:gd name="T12" fmla="*/ 64 w 116"/>
                  <a:gd name="T13" fmla="*/ 56 h 100"/>
                  <a:gd name="T14" fmla="*/ 66 w 116"/>
                  <a:gd name="T15" fmla="*/ 66 h 100"/>
                  <a:gd name="T16" fmla="*/ 68 w 116"/>
                  <a:gd name="T17" fmla="*/ 76 h 100"/>
                  <a:gd name="T18" fmla="*/ 66 w 116"/>
                  <a:gd name="T19" fmla="*/ 84 h 100"/>
                  <a:gd name="T20" fmla="*/ 64 w 116"/>
                  <a:gd name="T21" fmla="*/ 90 h 100"/>
                  <a:gd name="T22" fmla="*/ 60 w 116"/>
                  <a:gd name="T23" fmla="*/ 96 h 100"/>
                  <a:gd name="T24" fmla="*/ 56 w 116"/>
                  <a:gd name="T25" fmla="*/ 100 h 100"/>
                  <a:gd name="T26" fmla="*/ 56 w 116"/>
                  <a:gd name="T27" fmla="*/ 100 h 100"/>
                  <a:gd name="T28" fmla="*/ 96 w 116"/>
                  <a:gd name="T29" fmla="*/ 78 h 100"/>
                  <a:gd name="T30" fmla="*/ 96 w 116"/>
                  <a:gd name="T31" fmla="*/ 78 h 100"/>
                  <a:gd name="T32" fmla="*/ 100 w 116"/>
                  <a:gd name="T33" fmla="*/ 72 h 100"/>
                  <a:gd name="T34" fmla="*/ 104 w 116"/>
                  <a:gd name="T35" fmla="*/ 68 h 100"/>
                  <a:gd name="T36" fmla="*/ 104 w 116"/>
                  <a:gd name="T37" fmla="*/ 68 h 100"/>
                  <a:gd name="T38" fmla="*/ 104 w 116"/>
                  <a:gd name="T39" fmla="*/ 68 h 100"/>
                  <a:gd name="T40" fmla="*/ 116 w 116"/>
                  <a:gd name="T41" fmla="*/ 62 h 100"/>
                  <a:gd name="T42" fmla="*/ 114 w 116"/>
                  <a:gd name="T43" fmla="*/ 60 h 100"/>
                  <a:gd name="T44" fmla="*/ 34 w 116"/>
                  <a:gd name="T45" fmla="*/ 10 h 100"/>
                  <a:gd name="T46" fmla="*/ 8 w 116"/>
                  <a:gd name="T47" fmla="*/ 0 h 100"/>
                  <a:gd name="T48" fmla="*/ 0 w 116"/>
                  <a:gd name="T49" fmla="*/ 6 h 100"/>
                  <a:gd name="T50" fmla="*/ 0 w 116"/>
                  <a:gd name="T51" fmla="*/ 6 h 100"/>
                  <a:gd name="T52" fmla="*/ 6 w 116"/>
                  <a:gd name="T53" fmla="*/ 4 h 100"/>
                  <a:gd name="T54" fmla="*/ 12 w 116"/>
                  <a:gd name="T55" fmla="*/ 2 h 100"/>
                  <a:gd name="T56" fmla="*/ 12 w 116"/>
                  <a:gd name="T57" fmla="*/ 2 h 100"/>
                  <a:gd name="T58" fmla="*/ 18 w 116"/>
                  <a:gd name="T59" fmla="*/ 4 h 100"/>
                  <a:gd name="T60" fmla="*/ 26 w 116"/>
                  <a:gd name="T61" fmla="*/ 8 h 100"/>
                  <a:gd name="T62" fmla="*/ 20 w 116"/>
                  <a:gd name="T63" fmla="*/ 2 h 100"/>
                  <a:gd name="T64" fmla="*/ 8 w 116"/>
                  <a:gd name="T6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00">
                    <a:moveTo>
                      <a:pt x="34" y="10"/>
                    </a:moveTo>
                    <a:lnTo>
                      <a:pt x="34" y="10"/>
                    </a:lnTo>
                    <a:lnTo>
                      <a:pt x="46" y="22"/>
                    </a:lnTo>
                    <a:lnTo>
                      <a:pt x="56" y="36"/>
                    </a:lnTo>
                    <a:lnTo>
                      <a:pt x="56" y="36"/>
                    </a:lnTo>
                    <a:lnTo>
                      <a:pt x="62" y="46"/>
                    </a:lnTo>
                    <a:lnTo>
                      <a:pt x="64" y="56"/>
                    </a:lnTo>
                    <a:lnTo>
                      <a:pt x="66" y="66"/>
                    </a:lnTo>
                    <a:lnTo>
                      <a:pt x="68" y="76"/>
                    </a:lnTo>
                    <a:lnTo>
                      <a:pt x="66" y="84"/>
                    </a:lnTo>
                    <a:lnTo>
                      <a:pt x="64" y="90"/>
                    </a:lnTo>
                    <a:lnTo>
                      <a:pt x="60" y="96"/>
                    </a:lnTo>
                    <a:lnTo>
                      <a:pt x="56" y="100"/>
                    </a:lnTo>
                    <a:lnTo>
                      <a:pt x="56" y="100"/>
                    </a:lnTo>
                    <a:lnTo>
                      <a:pt x="96" y="78"/>
                    </a:lnTo>
                    <a:lnTo>
                      <a:pt x="96" y="78"/>
                    </a:lnTo>
                    <a:lnTo>
                      <a:pt x="100" y="72"/>
                    </a:lnTo>
                    <a:lnTo>
                      <a:pt x="104" y="68"/>
                    </a:lnTo>
                    <a:lnTo>
                      <a:pt x="104" y="68"/>
                    </a:lnTo>
                    <a:lnTo>
                      <a:pt x="104" y="68"/>
                    </a:lnTo>
                    <a:lnTo>
                      <a:pt x="116" y="62"/>
                    </a:lnTo>
                    <a:lnTo>
                      <a:pt x="114" y="60"/>
                    </a:lnTo>
                    <a:lnTo>
                      <a:pt x="34" y="10"/>
                    </a:lnTo>
                    <a:close/>
                    <a:moveTo>
                      <a:pt x="8" y="0"/>
                    </a:moveTo>
                    <a:lnTo>
                      <a:pt x="0" y="6"/>
                    </a:lnTo>
                    <a:lnTo>
                      <a:pt x="0" y="6"/>
                    </a:lnTo>
                    <a:lnTo>
                      <a:pt x="6" y="4"/>
                    </a:lnTo>
                    <a:lnTo>
                      <a:pt x="12" y="2"/>
                    </a:lnTo>
                    <a:lnTo>
                      <a:pt x="12" y="2"/>
                    </a:lnTo>
                    <a:lnTo>
                      <a:pt x="18" y="4"/>
                    </a:lnTo>
                    <a:lnTo>
                      <a:pt x="26" y="8"/>
                    </a:lnTo>
                    <a:lnTo>
                      <a:pt x="20" y="2"/>
                    </a:lnTo>
                    <a:lnTo>
                      <a:pt x="8"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1782">
                <a:extLst>
                  <a:ext uri="{FF2B5EF4-FFF2-40B4-BE49-F238E27FC236}">
                    <a16:creationId xmlns:a16="http://schemas.microsoft.com/office/drawing/2014/main" id="{CF8BAF1A-DBEA-C006-548A-F3EBF6A7FB0A}"/>
                  </a:ext>
                </a:extLst>
              </p:cNvPr>
              <p:cNvSpPr>
                <a:spLocks/>
              </p:cNvSpPr>
              <p:nvPr/>
            </p:nvSpPr>
            <p:spPr bwMode="auto">
              <a:xfrm>
                <a:off x="5776913" y="3800475"/>
                <a:ext cx="130175" cy="142875"/>
              </a:xfrm>
              <a:custGeom>
                <a:avLst/>
                <a:gdLst>
                  <a:gd name="T0" fmla="*/ 0 w 82"/>
                  <a:gd name="T1" fmla="*/ 0 h 90"/>
                  <a:gd name="T2" fmla="*/ 0 w 82"/>
                  <a:gd name="T3" fmla="*/ 0 h 90"/>
                  <a:gd name="T4" fmla="*/ 12 w 82"/>
                  <a:gd name="T5" fmla="*/ 12 h 90"/>
                  <a:gd name="T6" fmla="*/ 22 w 82"/>
                  <a:gd name="T7" fmla="*/ 26 h 90"/>
                  <a:gd name="T8" fmla="*/ 22 w 82"/>
                  <a:gd name="T9" fmla="*/ 26 h 90"/>
                  <a:gd name="T10" fmla="*/ 28 w 82"/>
                  <a:gd name="T11" fmla="*/ 36 h 90"/>
                  <a:gd name="T12" fmla="*/ 30 w 82"/>
                  <a:gd name="T13" fmla="*/ 46 h 90"/>
                  <a:gd name="T14" fmla="*/ 32 w 82"/>
                  <a:gd name="T15" fmla="*/ 56 h 90"/>
                  <a:gd name="T16" fmla="*/ 34 w 82"/>
                  <a:gd name="T17" fmla="*/ 66 h 90"/>
                  <a:gd name="T18" fmla="*/ 32 w 82"/>
                  <a:gd name="T19" fmla="*/ 74 h 90"/>
                  <a:gd name="T20" fmla="*/ 30 w 82"/>
                  <a:gd name="T21" fmla="*/ 80 h 90"/>
                  <a:gd name="T22" fmla="*/ 26 w 82"/>
                  <a:gd name="T23" fmla="*/ 86 h 90"/>
                  <a:gd name="T24" fmla="*/ 22 w 82"/>
                  <a:gd name="T25" fmla="*/ 90 h 90"/>
                  <a:gd name="T26" fmla="*/ 22 w 82"/>
                  <a:gd name="T27" fmla="*/ 90 h 90"/>
                  <a:gd name="T28" fmla="*/ 62 w 82"/>
                  <a:gd name="T29" fmla="*/ 68 h 90"/>
                  <a:gd name="T30" fmla="*/ 62 w 82"/>
                  <a:gd name="T31" fmla="*/ 68 h 90"/>
                  <a:gd name="T32" fmla="*/ 66 w 82"/>
                  <a:gd name="T33" fmla="*/ 62 h 90"/>
                  <a:gd name="T34" fmla="*/ 70 w 82"/>
                  <a:gd name="T35" fmla="*/ 58 h 90"/>
                  <a:gd name="T36" fmla="*/ 70 w 82"/>
                  <a:gd name="T37" fmla="*/ 58 h 90"/>
                  <a:gd name="T38" fmla="*/ 70 w 82"/>
                  <a:gd name="T39" fmla="*/ 58 h 90"/>
                  <a:gd name="T40" fmla="*/ 82 w 82"/>
                  <a:gd name="T41" fmla="*/ 52 h 90"/>
                  <a:gd name="T42" fmla="*/ 80 w 82"/>
                  <a:gd name="T43" fmla="*/ 50 h 90"/>
                  <a:gd name="T44" fmla="*/ 0 w 82"/>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90">
                    <a:moveTo>
                      <a:pt x="0" y="0"/>
                    </a:moveTo>
                    <a:lnTo>
                      <a:pt x="0" y="0"/>
                    </a:lnTo>
                    <a:lnTo>
                      <a:pt x="12" y="12"/>
                    </a:lnTo>
                    <a:lnTo>
                      <a:pt x="22" y="26"/>
                    </a:lnTo>
                    <a:lnTo>
                      <a:pt x="22" y="26"/>
                    </a:lnTo>
                    <a:lnTo>
                      <a:pt x="28" y="36"/>
                    </a:lnTo>
                    <a:lnTo>
                      <a:pt x="30" y="46"/>
                    </a:lnTo>
                    <a:lnTo>
                      <a:pt x="32" y="56"/>
                    </a:lnTo>
                    <a:lnTo>
                      <a:pt x="34" y="66"/>
                    </a:lnTo>
                    <a:lnTo>
                      <a:pt x="32" y="74"/>
                    </a:lnTo>
                    <a:lnTo>
                      <a:pt x="30" y="80"/>
                    </a:lnTo>
                    <a:lnTo>
                      <a:pt x="26" y="86"/>
                    </a:lnTo>
                    <a:lnTo>
                      <a:pt x="22" y="90"/>
                    </a:lnTo>
                    <a:lnTo>
                      <a:pt x="22" y="90"/>
                    </a:lnTo>
                    <a:lnTo>
                      <a:pt x="62" y="68"/>
                    </a:lnTo>
                    <a:lnTo>
                      <a:pt x="62" y="68"/>
                    </a:lnTo>
                    <a:lnTo>
                      <a:pt x="66" y="62"/>
                    </a:lnTo>
                    <a:lnTo>
                      <a:pt x="70" y="58"/>
                    </a:lnTo>
                    <a:lnTo>
                      <a:pt x="70" y="58"/>
                    </a:lnTo>
                    <a:lnTo>
                      <a:pt x="70" y="58"/>
                    </a:lnTo>
                    <a:lnTo>
                      <a:pt x="82" y="52"/>
                    </a:lnTo>
                    <a:lnTo>
                      <a:pt x="80"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3" name="Freeform 1783">
                <a:extLst>
                  <a:ext uri="{FF2B5EF4-FFF2-40B4-BE49-F238E27FC236}">
                    <a16:creationId xmlns:a16="http://schemas.microsoft.com/office/drawing/2014/main" id="{C5D0EF7D-222A-FFDB-B3BC-E3BCF88BBF09}"/>
                  </a:ext>
                </a:extLst>
              </p:cNvPr>
              <p:cNvSpPr>
                <a:spLocks/>
              </p:cNvSpPr>
              <p:nvPr/>
            </p:nvSpPr>
            <p:spPr bwMode="auto">
              <a:xfrm>
                <a:off x="5722938" y="3784600"/>
                <a:ext cx="41275" cy="12700"/>
              </a:xfrm>
              <a:custGeom>
                <a:avLst/>
                <a:gdLst>
                  <a:gd name="T0" fmla="*/ 8 w 26"/>
                  <a:gd name="T1" fmla="*/ 0 h 8"/>
                  <a:gd name="T2" fmla="*/ 0 w 26"/>
                  <a:gd name="T3" fmla="*/ 6 h 8"/>
                  <a:gd name="T4" fmla="*/ 0 w 26"/>
                  <a:gd name="T5" fmla="*/ 6 h 8"/>
                  <a:gd name="T6" fmla="*/ 6 w 26"/>
                  <a:gd name="T7" fmla="*/ 4 h 8"/>
                  <a:gd name="T8" fmla="*/ 12 w 26"/>
                  <a:gd name="T9" fmla="*/ 2 h 8"/>
                  <a:gd name="T10" fmla="*/ 12 w 26"/>
                  <a:gd name="T11" fmla="*/ 2 h 8"/>
                  <a:gd name="T12" fmla="*/ 18 w 26"/>
                  <a:gd name="T13" fmla="*/ 4 h 8"/>
                  <a:gd name="T14" fmla="*/ 26 w 26"/>
                  <a:gd name="T15" fmla="*/ 8 h 8"/>
                  <a:gd name="T16" fmla="*/ 20 w 26"/>
                  <a:gd name="T17" fmla="*/ 2 h 8"/>
                  <a:gd name="T18" fmla="*/ 8 w 2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8">
                    <a:moveTo>
                      <a:pt x="8" y="0"/>
                    </a:moveTo>
                    <a:lnTo>
                      <a:pt x="0" y="6"/>
                    </a:lnTo>
                    <a:lnTo>
                      <a:pt x="0" y="6"/>
                    </a:lnTo>
                    <a:lnTo>
                      <a:pt x="6" y="4"/>
                    </a:lnTo>
                    <a:lnTo>
                      <a:pt x="12" y="2"/>
                    </a:lnTo>
                    <a:lnTo>
                      <a:pt x="12" y="2"/>
                    </a:lnTo>
                    <a:lnTo>
                      <a:pt x="18" y="4"/>
                    </a:lnTo>
                    <a:lnTo>
                      <a:pt x="26" y="8"/>
                    </a:lnTo>
                    <a:lnTo>
                      <a:pt x="20" y="2"/>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4" name="Freeform 1784">
                <a:extLst>
                  <a:ext uri="{FF2B5EF4-FFF2-40B4-BE49-F238E27FC236}">
                    <a16:creationId xmlns:a16="http://schemas.microsoft.com/office/drawing/2014/main" id="{4DC2407F-6051-912A-BA8C-F36832ADC9CA}"/>
                  </a:ext>
                </a:extLst>
              </p:cNvPr>
              <p:cNvSpPr>
                <a:spLocks/>
              </p:cNvSpPr>
              <p:nvPr/>
            </p:nvSpPr>
            <p:spPr bwMode="auto">
              <a:xfrm>
                <a:off x="5703888" y="3787775"/>
                <a:ext cx="127000" cy="161925"/>
              </a:xfrm>
              <a:custGeom>
                <a:avLst/>
                <a:gdLst>
                  <a:gd name="T0" fmla="*/ 12 w 80"/>
                  <a:gd name="T1" fmla="*/ 4 h 102"/>
                  <a:gd name="T2" fmla="*/ 12 w 80"/>
                  <a:gd name="T3" fmla="*/ 4 h 102"/>
                  <a:gd name="T4" fmla="*/ 6 w 80"/>
                  <a:gd name="T5" fmla="*/ 8 h 102"/>
                  <a:gd name="T6" fmla="*/ 4 w 80"/>
                  <a:gd name="T7" fmla="*/ 14 h 102"/>
                  <a:gd name="T8" fmla="*/ 0 w 80"/>
                  <a:gd name="T9" fmla="*/ 20 h 102"/>
                  <a:gd name="T10" fmla="*/ 0 w 80"/>
                  <a:gd name="T11" fmla="*/ 30 h 102"/>
                  <a:gd name="T12" fmla="*/ 0 w 80"/>
                  <a:gd name="T13" fmla="*/ 38 h 102"/>
                  <a:gd name="T14" fmla="*/ 2 w 80"/>
                  <a:gd name="T15" fmla="*/ 48 h 102"/>
                  <a:gd name="T16" fmla="*/ 6 w 80"/>
                  <a:gd name="T17" fmla="*/ 58 h 102"/>
                  <a:gd name="T18" fmla="*/ 12 w 80"/>
                  <a:gd name="T19" fmla="*/ 68 h 102"/>
                  <a:gd name="T20" fmla="*/ 12 w 80"/>
                  <a:gd name="T21" fmla="*/ 68 h 102"/>
                  <a:gd name="T22" fmla="*/ 18 w 80"/>
                  <a:gd name="T23" fmla="*/ 76 h 102"/>
                  <a:gd name="T24" fmla="*/ 24 w 80"/>
                  <a:gd name="T25" fmla="*/ 84 h 102"/>
                  <a:gd name="T26" fmla="*/ 32 w 80"/>
                  <a:gd name="T27" fmla="*/ 92 h 102"/>
                  <a:gd name="T28" fmla="*/ 38 w 80"/>
                  <a:gd name="T29" fmla="*/ 96 h 102"/>
                  <a:gd name="T30" fmla="*/ 46 w 80"/>
                  <a:gd name="T31" fmla="*/ 100 h 102"/>
                  <a:gd name="T32" fmla="*/ 54 w 80"/>
                  <a:gd name="T33" fmla="*/ 102 h 102"/>
                  <a:gd name="T34" fmla="*/ 60 w 80"/>
                  <a:gd name="T35" fmla="*/ 102 h 102"/>
                  <a:gd name="T36" fmla="*/ 68 w 80"/>
                  <a:gd name="T37" fmla="*/ 98 h 102"/>
                  <a:gd name="T38" fmla="*/ 68 w 80"/>
                  <a:gd name="T39" fmla="*/ 98 h 102"/>
                  <a:gd name="T40" fmla="*/ 72 w 80"/>
                  <a:gd name="T41" fmla="*/ 94 h 102"/>
                  <a:gd name="T42" fmla="*/ 76 w 80"/>
                  <a:gd name="T43" fmla="*/ 88 h 102"/>
                  <a:gd name="T44" fmla="*/ 78 w 80"/>
                  <a:gd name="T45" fmla="*/ 82 h 102"/>
                  <a:gd name="T46" fmla="*/ 80 w 80"/>
                  <a:gd name="T47" fmla="*/ 74 h 102"/>
                  <a:gd name="T48" fmla="*/ 78 w 80"/>
                  <a:gd name="T49" fmla="*/ 64 h 102"/>
                  <a:gd name="T50" fmla="*/ 76 w 80"/>
                  <a:gd name="T51" fmla="*/ 54 h 102"/>
                  <a:gd name="T52" fmla="*/ 74 w 80"/>
                  <a:gd name="T53" fmla="*/ 44 h 102"/>
                  <a:gd name="T54" fmla="*/ 68 w 80"/>
                  <a:gd name="T55" fmla="*/ 34 h 102"/>
                  <a:gd name="T56" fmla="*/ 68 w 80"/>
                  <a:gd name="T57" fmla="*/ 34 h 102"/>
                  <a:gd name="T58" fmla="*/ 62 w 80"/>
                  <a:gd name="T59" fmla="*/ 26 h 102"/>
                  <a:gd name="T60" fmla="*/ 56 w 80"/>
                  <a:gd name="T61" fmla="*/ 18 h 102"/>
                  <a:gd name="T62" fmla="*/ 48 w 80"/>
                  <a:gd name="T63" fmla="*/ 10 h 102"/>
                  <a:gd name="T64" fmla="*/ 40 w 80"/>
                  <a:gd name="T65" fmla="*/ 6 h 102"/>
                  <a:gd name="T66" fmla="*/ 32 w 80"/>
                  <a:gd name="T67" fmla="*/ 2 h 102"/>
                  <a:gd name="T68" fmla="*/ 26 w 80"/>
                  <a:gd name="T69" fmla="*/ 0 h 102"/>
                  <a:gd name="T70" fmla="*/ 18 w 80"/>
                  <a:gd name="T71" fmla="*/ 2 h 102"/>
                  <a:gd name="T72" fmla="*/ 12 w 80"/>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2">
                    <a:moveTo>
                      <a:pt x="12" y="4"/>
                    </a:moveTo>
                    <a:lnTo>
                      <a:pt x="12" y="4"/>
                    </a:lnTo>
                    <a:lnTo>
                      <a:pt x="6" y="8"/>
                    </a:lnTo>
                    <a:lnTo>
                      <a:pt x="4" y="14"/>
                    </a:lnTo>
                    <a:lnTo>
                      <a:pt x="0" y="20"/>
                    </a:lnTo>
                    <a:lnTo>
                      <a:pt x="0" y="30"/>
                    </a:lnTo>
                    <a:lnTo>
                      <a:pt x="0" y="38"/>
                    </a:lnTo>
                    <a:lnTo>
                      <a:pt x="2" y="48"/>
                    </a:lnTo>
                    <a:lnTo>
                      <a:pt x="6" y="58"/>
                    </a:lnTo>
                    <a:lnTo>
                      <a:pt x="12" y="68"/>
                    </a:lnTo>
                    <a:lnTo>
                      <a:pt x="12" y="68"/>
                    </a:lnTo>
                    <a:lnTo>
                      <a:pt x="18" y="76"/>
                    </a:lnTo>
                    <a:lnTo>
                      <a:pt x="24" y="84"/>
                    </a:lnTo>
                    <a:lnTo>
                      <a:pt x="32" y="92"/>
                    </a:lnTo>
                    <a:lnTo>
                      <a:pt x="38" y="96"/>
                    </a:lnTo>
                    <a:lnTo>
                      <a:pt x="46" y="100"/>
                    </a:lnTo>
                    <a:lnTo>
                      <a:pt x="54" y="102"/>
                    </a:lnTo>
                    <a:lnTo>
                      <a:pt x="60" y="102"/>
                    </a:lnTo>
                    <a:lnTo>
                      <a:pt x="68" y="98"/>
                    </a:lnTo>
                    <a:lnTo>
                      <a:pt x="68" y="98"/>
                    </a:lnTo>
                    <a:lnTo>
                      <a:pt x="72" y="94"/>
                    </a:lnTo>
                    <a:lnTo>
                      <a:pt x="76" y="88"/>
                    </a:lnTo>
                    <a:lnTo>
                      <a:pt x="78" y="82"/>
                    </a:lnTo>
                    <a:lnTo>
                      <a:pt x="80" y="74"/>
                    </a:lnTo>
                    <a:lnTo>
                      <a:pt x="78" y="64"/>
                    </a:lnTo>
                    <a:lnTo>
                      <a:pt x="76" y="54"/>
                    </a:lnTo>
                    <a:lnTo>
                      <a:pt x="74" y="44"/>
                    </a:lnTo>
                    <a:lnTo>
                      <a:pt x="68" y="34"/>
                    </a:lnTo>
                    <a:lnTo>
                      <a:pt x="68" y="34"/>
                    </a:lnTo>
                    <a:lnTo>
                      <a:pt x="62" y="26"/>
                    </a:lnTo>
                    <a:lnTo>
                      <a:pt x="56" y="18"/>
                    </a:lnTo>
                    <a:lnTo>
                      <a:pt x="48" y="10"/>
                    </a:lnTo>
                    <a:lnTo>
                      <a:pt x="40" y="6"/>
                    </a:lnTo>
                    <a:lnTo>
                      <a:pt x="32" y="2"/>
                    </a:lnTo>
                    <a:lnTo>
                      <a:pt x="26" y="0"/>
                    </a:lnTo>
                    <a:lnTo>
                      <a:pt x="18" y="2"/>
                    </a:lnTo>
                    <a:lnTo>
                      <a:pt x="1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1785">
                <a:extLst>
                  <a:ext uri="{FF2B5EF4-FFF2-40B4-BE49-F238E27FC236}">
                    <a16:creationId xmlns:a16="http://schemas.microsoft.com/office/drawing/2014/main" id="{77EEE6EA-48E6-B727-4A08-8A1A8006CC9B}"/>
                  </a:ext>
                </a:extLst>
              </p:cNvPr>
              <p:cNvSpPr>
                <a:spLocks/>
              </p:cNvSpPr>
              <p:nvPr/>
            </p:nvSpPr>
            <p:spPr bwMode="auto">
              <a:xfrm>
                <a:off x="5703888" y="3787775"/>
                <a:ext cx="127000" cy="161925"/>
              </a:xfrm>
              <a:custGeom>
                <a:avLst/>
                <a:gdLst>
                  <a:gd name="T0" fmla="*/ 12 w 80"/>
                  <a:gd name="T1" fmla="*/ 4 h 102"/>
                  <a:gd name="T2" fmla="*/ 12 w 80"/>
                  <a:gd name="T3" fmla="*/ 4 h 102"/>
                  <a:gd name="T4" fmla="*/ 6 w 80"/>
                  <a:gd name="T5" fmla="*/ 8 h 102"/>
                  <a:gd name="T6" fmla="*/ 4 w 80"/>
                  <a:gd name="T7" fmla="*/ 14 h 102"/>
                  <a:gd name="T8" fmla="*/ 0 w 80"/>
                  <a:gd name="T9" fmla="*/ 20 h 102"/>
                  <a:gd name="T10" fmla="*/ 0 w 80"/>
                  <a:gd name="T11" fmla="*/ 30 h 102"/>
                  <a:gd name="T12" fmla="*/ 0 w 80"/>
                  <a:gd name="T13" fmla="*/ 38 h 102"/>
                  <a:gd name="T14" fmla="*/ 2 w 80"/>
                  <a:gd name="T15" fmla="*/ 48 h 102"/>
                  <a:gd name="T16" fmla="*/ 6 w 80"/>
                  <a:gd name="T17" fmla="*/ 58 h 102"/>
                  <a:gd name="T18" fmla="*/ 12 w 80"/>
                  <a:gd name="T19" fmla="*/ 68 h 102"/>
                  <a:gd name="T20" fmla="*/ 12 w 80"/>
                  <a:gd name="T21" fmla="*/ 68 h 102"/>
                  <a:gd name="T22" fmla="*/ 18 w 80"/>
                  <a:gd name="T23" fmla="*/ 76 h 102"/>
                  <a:gd name="T24" fmla="*/ 24 w 80"/>
                  <a:gd name="T25" fmla="*/ 84 h 102"/>
                  <a:gd name="T26" fmla="*/ 32 w 80"/>
                  <a:gd name="T27" fmla="*/ 92 h 102"/>
                  <a:gd name="T28" fmla="*/ 38 w 80"/>
                  <a:gd name="T29" fmla="*/ 96 h 102"/>
                  <a:gd name="T30" fmla="*/ 46 w 80"/>
                  <a:gd name="T31" fmla="*/ 100 h 102"/>
                  <a:gd name="T32" fmla="*/ 54 w 80"/>
                  <a:gd name="T33" fmla="*/ 102 h 102"/>
                  <a:gd name="T34" fmla="*/ 60 w 80"/>
                  <a:gd name="T35" fmla="*/ 102 h 102"/>
                  <a:gd name="T36" fmla="*/ 68 w 80"/>
                  <a:gd name="T37" fmla="*/ 98 h 102"/>
                  <a:gd name="T38" fmla="*/ 68 w 80"/>
                  <a:gd name="T39" fmla="*/ 98 h 102"/>
                  <a:gd name="T40" fmla="*/ 72 w 80"/>
                  <a:gd name="T41" fmla="*/ 94 h 102"/>
                  <a:gd name="T42" fmla="*/ 76 w 80"/>
                  <a:gd name="T43" fmla="*/ 88 h 102"/>
                  <a:gd name="T44" fmla="*/ 78 w 80"/>
                  <a:gd name="T45" fmla="*/ 82 h 102"/>
                  <a:gd name="T46" fmla="*/ 80 w 80"/>
                  <a:gd name="T47" fmla="*/ 74 h 102"/>
                  <a:gd name="T48" fmla="*/ 78 w 80"/>
                  <a:gd name="T49" fmla="*/ 64 h 102"/>
                  <a:gd name="T50" fmla="*/ 76 w 80"/>
                  <a:gd name="T51" fmla="*/ 54 h 102"/>
                  <a:gd name="T52" fmla="*/ 74 w 80"/>
                  <a:gd name="T53" fmla="*/ 44 h 102"/>
                  <a:gd name="T54" fmla="*/ 68 w 80"/>
                  <a:gd name="T55" fmla="*/ 34 h 102"/>
                  <a:gd name="T56" fmla="*/ 68 w 80"/>
                  <a:gd name="T57" fmla="*/ 34 h 102"/>
                  <a:gd name="T58" fmla="*/ 62 w 80"/>
                  <a:gd name="T59" fmla="*/ 26 h 102"/>
                  <a:gd name="T60" fmla="*/ 56 w 80"/>
                  <a:gd name="T61" fmla="*/ 18 h 102"/>
                  <a:gd name="T62" fmla="*/ 48 w 80"/>
                  <a:gd name="T63" fmla="*/ 10 h 102"/>
                  <a:gd name="T64" fmla="*/ 40 w 80"/>
                  <a:gd name="T65" fmla="*/ 6 h 102"/>
                  <a:gd name="T66" fmla="*/ 32 w 80"/>
                  <a:gd name="T67" fmla="*/ 2 h 102"/>
                  <a:gd name="T68" fmla="*/ 26 w 80"/>
                  <a:gd name="T69" fmla="*/ 0 h 102"/>
                  <a:gd name="T70" fmla="*/ 18 w 80"/>
                  <a:gd name="T71" fmla="*/ 2 h 102"/>
                  <a:gd name="T72" fmla="*/ 12 w 80"/>
                  <a:gd name="T73"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2">
                    <a:moveTo>
                      <a:pt x="12" y="4"/>
                    </a:moveTo>
                    <a:lnTo>
                      <a:pt x="12" y="4"/>
                    </a:lnTo>
                    <a:lnTo>
                      <a:pt x="6" y="8"/>
                    </a:lnTo>
                    <a:lnTo>
                      <a:pt x="4" y="14"/>
                    </a:lnTo>
                    <a:lnTo>
                      <a:pt x="0" y="20"/>
                    </a:lnTo>
                    <a:lnTo>
                      <a:pt x="0" y="30"/>
                    </a:lnTo>
                    <a:lnTo>
                      <a:pt x="0" y="38"/>
                    </a:lnTo>
                    <a:lnTo>
                      <a:pt x="2" y="48"/>
                    </a:lnTo>
                    <a:lnTo>
                      <a:pt x="6" y="58"/>
                    </a:lnTo>
                    <a:lnTo>
                      <a:pt x="12" y="68"/>
                    </a:lnTo>
                    <a:lnTo>
                      <a:pt x="12" y="68"/>
                    </a:lnTo>
                    <a:lnTo>
                      <a:pt x="18" y="76"/>
                    </a:lnTo>
                    <a:lnTo>
                      <a:pt x="24" y="84"/>
                    </a:lnTo>
                    <a:lnTo>
                      <a:pt x="32" y="92"/>
                    </a:lnTo>
                    <a:lnTo>
                      <a:pt x="38" y="96"/>
                    </a:lnTo>
                    <a:lnTo>
                      <a:pt x="46" y="100"/>
                    </a:lnTo>
                    <a:lnTo>
                      <a:pt x="54" y="102"/>
                    </a:lnTo>
                    <a:lnTo>
                      <a:pt x="60" y="102"/>
                    </a:lnTo>
                    <a:lnTo>
                      <a:pt x="68" y="98"/>
                    </a:lnTo>
                    <a:lnTo>
                      <a:pt x="68" y="98"/>
                    </a:lnTo>
                    <a:lnTo>
                      <a:pt x="72" y="94"/>
                    </a:lnTo>
                    <a:lnTo>
                      <a:pt x="76" y="88"/>
                    </a:lnTo>
                    <a:lnTo>
                      <a:pt x="78" y="82"/>
                    </a:lnTo>
                    <a:lnTo>
                      <a:pt x="80" y="74"/>
                    </a:lnTo>
                    <a:lnTo>
                      <a:pt x="78" y="64"/>
                    </a:lnTo>
                    <a:lnTo>
                      <a:pt x="76" y="54"/>
                    </a:lnTo>
                    <a:lnTo>
                      <a:pt x="74" y="44"/>
                    </a:lnTo>
                    <a:lnTo>
                      <a:pt x="68" y="34"/>
                    </a:lnTo>
                    <a:lnTo>
                      <a:pt x="68" y="34"/>
                    </a:lnTo>
                    <a:lnTo>
                      <a:pt x="62" y="26"/>
                    </a:lnTo>
                    <a:lnTo>
                      <a:pt x="56" y="18"/>
                    </a:lnTo>
                    <a:lnTo>
                      <a:pt x="48" y="10"/>
                    </a:lnTo>
                    <a:lnTo>
                      <a:pt x="40" y="6"/>
                    </a:lnTo>
                    <a:lnTo>
                      <a:pt x="32" y="2"/>
                    </a:lnTo>
                    <a:lnTo>
                      <a:pt x="26" y="0"/>
                    </a:lnTo>
                    <a:lnTo>
                      <a:pt x="18" y="2"/>
                    </a:lnTo>
                    <a:lnTo>
                      <a:pt x="1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6" name="Freeform 1786">
                <a:extLst>
                  <a:ext uri="{FF2B5EF4-FFF2-40B4-BE49-F238E27FC236}">
                    <a16:creationId xmlns:a16="http://schemas.microsoft.com/office/drawing/2014/main" id="{3605A716-687D-3B80-0A97-89874FB938A6}"/>
                  </a:ext>
                </a:extLst>
              </p:cNvPr>
              <p:cNvSpPr>
                <a:spLocks/>
              </p:cNvSpPr>
              <p:nvPr/>
            </p:nvSpPr>
            <p:spPr bwMode="auto">
              <a:xfrm>
                <a:off x="5722938" y="3813175"/>
                <a:ext cx="88900" cy="111125"/>
              </a:xfrm>
              <a:custGeom>
                <a:avLst/>
                <a:gdLst>
                  <a:gd name="T0" fmla="*/ 16 w 56"/>
                  <a:gd name="T1" fmla="*/ 0 h 70"/>
                  <a:gd name="T2" fmla="*/ 16 w 56"/>
                  <a:gd name="T3" fmla="*/ 0 h 70"/>
                  <a:gd name="T4" fmla="*/ 8 w 56"/>
                  <a:gd name="T5" fmla="*/ 2 h 70"/>
                  <a:gd name="T6" fmla="*/ 8 w 56"/>
                  <a:gd name="T7" fmla="*/ 2 h 70"/>
                  <a:gd name="T8" fmla="*/ 4 w 56"/>
                  <a:gd name="T9" fmla="*/ 4 h 70"/>
                  <a:gd name="T10" fmla="*/ 2 w 56"/>
                  <a:gd name="T11" fmla="*/ 8 h 70"/>
                  <a:gd name="T12" fmla="*/ 0 w 56"/>
                  <a:gd name="T13" fmla="*/ 20 h 70"/>
                  <a:gd name="T14" fmla="*/ 2 w 56"/>
                  <a:gd name="T15" fmla="*/ 32 h 70"/>
                  <a:gd name="T16" fmla="*/ 8 w 56"/>
                  <a:gd name="T17" fmla="*/ 46 h 70"/>
                  <a:gd name="T18" fmla="*/ 8 w 56"/>
                  <a:gd name="T19" fmla="*/ 46 h 70"/>
                  <a:gd name="T20" fmla="*/ 14 w 56"/>
                  <a:gd name="T21" fmla="*/ 56 h 70"/>
                  <a:gd name="T22" fmla="*/ 22 w 56"/>
                  <a:gd name="T23" fmla="*/ 64 h 70"/>
                  <a:gd name="T24" fmla="*/ 32 w 56"/>
                  <a:gd name="T25" fmla="*/ 68 h 70"/>
                  <a:gd name="T26" fmla="*/ 40 w 56"/>
                  <a:gd name="T27" fmla="*/ 70 h 70"/>
                  <a:gd name="T28" fmla="*/ 40 w 56"/>
                  <a:gd name="T29" fmla="*/ 70 h 70"/>
                  <a:gd name="T30" fmla="*/ 48 w 56"/>
                  <a:gd name="T31" fmla="*/ 68 h 70"/>
                  <a:gd name="T32" fmla="*/ 48 w 56"/>
                  <a:gd name="T33" fmla="*/ 68 h 70"/>
                  <a:gd name="T34" fmla="*/ 50 w 56"/>
                  <a:gd name="T35" fmla="*/ 66 h 70"/>
                  <a:gd name="T36" fmla="*/ 54 w 56"/>
                  <a:gd name="T37" fmla="*/ 62 h 70"/>
                  <a:gd name="T38" fmla="*/ 56 w 56"/>
                  <a:gd name="T39" fmla="*/ 50 h 70"/>
                  <a:gd name="T40" fmla="*/ 54 w 56"/>
                  <a:gd name="T41" fmla="*/ 38 h 70"/>
                  <a:gd name="T42" fmla="*/ 48 w 56"/>
                  <a:gd name="T43" fmla="*/ 24 h 70"/>
                  <a:gd name="T44" fmla="*/ 48 w 56"/>
                  <a:gd name="T45" fmla="*/ 24 h 70"/>
                  <a:gd name="T46" fmla="*/ 40 w 56"/>
                  <a:gd name="T47" fmla="*/ 14 h 70"/>
                  <a:gd name="T48" fmla="*/ 32 w 56"/>
                  <a:gd name="T49" fmla="*/ 6 h 70"/>
                  <a:gd name="T50" fmla="*/ 24 w 56"/>
                  <a:gd name="T51" fmla="*/ 2 h 70"/>
                  <a:gd name="T52" fmla="*/ 16 w 56"/>
                  <a:gd name="T5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0">
                    <a:moveTo>
                      <a:pt x="16" y="0"/>
                    </a:moveTo>
                    <a:lnTo>
                      <a:pt x="16" y="0"/>
                    </a:lnTo>
                    <a:lnTo>
                      <a:pt x="8" y="2"/>
                    </a:lnTo>
                    <a:lnTo>
                      <a:pt x="8" y="2"/>
                    </a:lnTo>
                    <a:lnTo>
                      <a:pt x="4" y="4"/>
                    </a:lnTo>
                    <a:lnTo>
                      <a:pt x="2" y="8"/>
                    </a:lnTo>
                    <a:lnTo>
                      <a:pt x="0" y="20"/>
                    </a:lnTo>
                    <a:lnTo>
                      <a:pt x="2" y="32"/>
                    </a:lnTo>
                    <a:lnTo>
                      <a:pt x="8" y="46"/>
                    </a:lnTo>
                    <a:lnTo>
                      <a:pt x="8" y="46"/>
                    </a:lnTo>
                    <a:lnTo>
                      <a:pt x="14" y="56"/>
                    </a:lnTo>
                    <a:lnTo>
                      <a:pt x="22" y="64"/>
                    </a:lnTo>
                    <a:lnTo>
                      <a:pt x="32" y="68"/>
                    </a:lnTo>
                    <a:lnTo>
                      <a:pt x="40" y="70"/>
                    </a:lnTo>
                    <a:lnTo>
                      <a:pt x="40" y="70"/>
                    </a:lnTo>
                    <a:lnTo>
                      <a:pt x="48" y="68"/>
                    </a:lnTo>
                    <a:lnTo>
                      <a:pt x="48" y="68"/>
                    </a:lnTo>
                    <a:lnTo>
                      <a:pt x="50" y="66"/>
                    </a:lnTo>
                    <a:lnTo>
                      <a:pt x="54" y="62"/>
                    </a:lnTo>
                    <a:lnTo>
                      <a:pt x="56" y="50"/>
                    </a:lnTo>
                    <a:lnTo>
                      <a:pt x="54" y="38"/>
                    </a:lnTo>
                    <a:lnTo>
                      <a:pt x="48" y="24"/>
                    </a:lnTo>
                    <a:lnTo>
                      <a:pt x="48" y="24"/>
                    </a:lnTo>
                    <a:lnTo>
                      <a:pt x="40" y="14"/>
                    </a:lnTo>
                    <a:lnTo>
                      <a:pt x="32" y="6"/>
                    </a:lnTo>
                    <a:lnTo>
                      <a:pt x="24" y="2"/>
                    </a:lnTo>
                    <a:lnTo>
                      <a:pt x="16"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Freeform 1787">
                <a:extLst>
                  <a:ext uri="{FF2B5EF4-FFF2-40B4-BE49-F238E27FC236}">
                    <a16:creationId xmlns:a16="http://schemas.microsoft.com/office/drawing/2014/main" id="{F7EA1D57-F32A-4A2C-E618-B875CD923193}"/>
                  </a:ext>
                </a:extLst>
              </p:cNvPr>
              <p:cNvSpPr>
                <a:spLocks/>
              </p:cNvSpPr>
              <p:nvPr/>
            </p:nvSpPr>
            <p:spPr bwMode="auto">
              <a:xfrm>
                <a:off x="5722938" y="3813175"/>
                <a:ext cx="88900" cy="111125"/>
              </a:xfrm>
              <a:custGeom>
                <a:avLst/>
                <a:gdLst>
                  <a:gd name="T0" fmla="*/ 16 w 56"/>
                  <a:gd name="T1" fmla="*/ 0 h 70"/>
                  <a:gd name="T2" fmla="*/ 16 w 56"/>
                  <a:gd name="T3" fmla="*/ 0 h 70"/>
                  <a:gd name="T4" fmla="*/ 8 w 56"/>
                  <a:gd name="T5" fmla="*/ 2 h 70"/>
                  <a:gd name="T6" fmla="*/ 8 w 56"/>
                  <a:gd name="T7" fmla="*/ 2 h 70"/>
                  <a:gd name="T8" fmla="*/ 4 w 56"/>
                  <a:gd name="T9" fmla="*/ 4 h 70"/>
                  <a:gd name="T10" fmla="*/ 2 w 56"/>
                  <a:gd name="T11" fmla="*/ 8 h 70"/>
                  <a:gd name="T12" fmla="*/ 0 w 56"/>
                  <a:gd name="T13" fmla="*/ 20 h 70"/>
                  <a:gd name="T14" fmla="*/ 2 w 56"/>
                  <a:gd name="T15" fmla="*/ 32 h 70"/>
                  <a:gd name="T16" fmla="*/ 8 w 56"/>
                  <a:gd name="T17" fmla="*/ 46 h 70"/>
                  <a:gd name="T18" fmla="*/ 8 w 56"/>
                  <a:gd name="T19" fmla="*/ 46 h 70"/>
                  <a:gd name="T20" fmla="*/ 14 w 56"/>
                  <a:gd name="T21" fmla="*/ 56 h 70"/>
                  <a:gd name="T22" fmla="*/ 22 w 56"/>
                  <a:gd name="T23" fmla="*/ 64 h 70"/>
                  <a:gd name="T24" fmla="*/ 32 w 56"/>
                  <a:gd name="T25" fmla="*/ 68 h 70"/>
                  <a:gd name="T26" fmla="*/ 40 w 56"/>
                  <a:gd name="T27" fmla="*/ 70 h 70"/>
                  <a:gd name="T28" fmla="*/ 40 w 56"/>
                  <a:gd name="T29" fmla="*/ 70 h 70"/>
                  <a:gd name="T30" fmla="*/ 48 w 56"/>
                  <a:gd name="T31" fmla="*/ 68 h 70"/>
                  <a:gd name="T32" fmla="*/ 48 w 56"/>
                  <a:gd name="T33" fmla="*/ 68 h 70"/>
                  <a:gd name="T34" fmla="*/ 50 w 56"/>
                  <a:gd name="T35" fmla="*/ 66 h 70"/>
                  <a:gd name="T36" fmla="*/ 54 w 56"/>
                  <a:gd name="T37" fmla="*/ 62 h 70"/>
                  <a:gd name="T38" fmla="*/ 56 w 56"/>
                  <a:gd name="T39" fmla="*/ 50 h 70"/>
                  <a:gd name="T40" fmla="*/ 54 w 56"/>
                  <a:gd name="T41" fmla="*/ 38 h 70"/>
                  <a:gd name="T42" fmla="*/ 48 w 56"/>
                  <a:gd name="T43" fmla="*/ 24 h 70"/>
                  <a:gd name="T44" fmla="*/ 48 w 56"/>
                  <a:gd name="T45" fmla="*/ 24 h 70"/>
                  <a:gd name="T46" fmla="*/ 40 w 56"/>
                  <a:gd name="T47" fmla="*/ 14 h 70"/>
                  <a:gd name="T48" fmla="*/ 32 w 56"/>
                  <a:gd name="T49" fmla="*/ 6 h 70"/>
                  <a:gd name="T50" fmla="*/ 24 w 56"/>
                  <a:gd name="T51" fmla="*/ 2 h 70"/>
                  <a:gd name="T52" fmla="*/ 16 w 56"/>
                  <a:gd name="T5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0">
                    <a:moveTo>
                      <a:pt x="16" y="0"/>
                    </a:moveTo>
                    <a:lnTo>
                      <a:pt x="16" y="0"/>
                    </a:lnTo>
                    <a:lnTo>
                      <a:pt x="8" y="2"/>
                    </a:lnTo>
                    <a:lnTo>
                      <a:pt x="8" y="2"/>
                    </a:lnTo>
                    <a:lnTo>
                      <a:pt x="4" y="4"/>
                    </a:lnTo>
                    <a:lnTo>
                      <a:pt x="2" y="8"/>
                    </a:lnTo>
                    <a:lnTo>
                      <a:pt x="0" y="20"/>
                    </a:lnTo>
                    <a:lnTo>
                      <a:pt x="2" y="32"/>
                    </a:lnTo>
                    <a:lnTo>
                      <a:pt x="8" y="46"/>
                    </a:lnTo>
                    <a:lnTo>
                      <a:pt x="8" y="46"/>
                    </a:lnTo>
                    <a:lnTo>
                      <a:pt x="14" y="56"/>
                    </a:lnTo>
                    <a:lnTo>
                      <a:pt x="22" y="64"/>
                    </a:lnTo>
                    <a:lnTo>
                      <a:pt x="32" y="68"/>
                    </a:lnTo>
                    <a:lnTo>
                      <a:pt x="40" y="70"/>
                    </a:lnTo>
                    <a:lnTo>
                      <a:pt x="40" y="70"/>
                    </a:lnTo>
                    <a:lnTo>
                      <a:pt x="48" y="68"/>
                    </a:lnTo>
                    <a:lnTo>
                      <a:pt x="48" y="68"/>
                    </a:lnTo>
                    <a:lnTo>
                      <a:pt x="50" y="66"/>
                    </a:lnTo>
                    <a:lnTo>
                      <a:pt x="54" y="62"/>
                    </a:lnTo>
                    <a:lnTo>
                      <a:pt x="56" y="50"/>
                    </a:lnTo>
                    <a:lnTo>
                      <a:pt x="54" y="38"/>
                    </a:lnTo>
                    <a:lnTo>
                      <a:pt x="48" y="24"/>
                    </a:lnTo>
                    <a:lnTo>
                      <a:pt x="48" y="24"/>
                    </a:lnTo>
                    <a:lnTo>
                      <a:pt x="40" y="14"/>
                    </a:lnTo>
                    <a:lnTo>
                      <a:pt x="32" y="6"/>
                    </a:lnTo>
                    <a:lnTo>
                      <a:pt x="24" y="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8" name="Freeform 1788">
                <a:extLst>
                  <a:ext uri="{FF2B5EF4-FFF2-40B4-BE49-F238E27FC236}">
                    <a16:creationId xmlns:a16="http://schemas.microsoft.com/office/drawing/2014/main" id="{E23AF93C-8140-8953-DDBC-D00D8C560ADC}"/>
                  </a:ext>
                </a:extLst>
              </p:cNvPr>
              <p:cNvSpPr>
                <a:spLocks/>
              </p:cNvSpPr>
              <p:nvPr/>
            </p:nvSpPr>
            <p:spPr bwMode="auto">
              <a:xfrm>
                <a:off x="5745163" y="3841750"/>
                <a:ext cx="44450" cy="53975"/>
              </a:xfrm>
              <a:custGeom>
                <a:avLst/>
                <a:gdLst>
                  <a:gd name="T0" fmla="*/ 4 w 28"/>
                  <a:gd name="T1" fmla="*/ 0 h 34"/>
                  <a:gd name="T2" fmla="*/ 4 w 28"/>
                  <a:gd name="T3" fmla="*/ 0 h 34"/>
                  <a:gd name="T4" fmla="*/ 2 w 28"/>
                  <a:gd name="T5" fmla="*/ 4 h 34"/>
                  <a:gd name="T6" fmla="*/ 0 w 28"/>
                  <a:gd name="T7" fmla="*/ 10 h 34"/>
                  <a:gd name="T8" fmla="*/ 0 w 28"/>
                  <a:gd name="T9" fmla="*/ 16 h 34"/>
                  <a:gd name="T10" fmla="*/ 4 w 28"/>
                  <a:gd name="T11" fmla="*/ 22 h 34"/>
                  <a:gd name="T12" fmla="*/ 4 w 28"/>
                  <a:gd name="T13" fmla="*/ 22 h 34"/>
                  <a:gd name="T14" fmla="*/ 8 w 28"/>
                  <a:gd name="T15" fmla="*/ 28 h 34"/>
                  <a:gd name="T16" fmla="*/ 14 w 28"/>
                  <a:gd name="T17" fmla="*/ 32 h 34"/>
                  <a:gd name="T18" fmla="*/ 18 w 28"/>
                  <a:gd name="T19" fmla="*/ 34 h 34"/>
                  <a:gd name="T20" fmla="*/ 24 w 28"/>
                  <a:gd name="T21" fmla="*/ 34 h 34"/>
                  <a:gd name="T22" fmla="*/ 24 w 28"/>
                  <a:gd name="T23" fmla="*/ 34 h 34"/>
                  <a:gd name="T24" fmla="*/ 26 w 28"/>
                  <a:gd name="T25" fmla="*/ 30 h 34"/>
                  <a:gd name="T26" fmla="*/ 28 w 28"/>
                  <a:gd name="T27" fmla="*/ 24 h 34"/>
                  <a:gd name="T28" fmla="*/ 26 w 28"/>
                  <a:gd name="T29" fmla="*/ 18 h 34"/>
                  <a:gd name="T30" fmla="*/ 24 w 28"/>
                  <a:gd name="T31" fmla="*/ 12 h 34"/>
                  <a:gd name="T32" fmla="*/ 24 w 28"/>
                  <a:gd name="T33" fmla="*/ 12 h 34"/>
                  <a:gd name="T34" fmla="*/ 20 w 28"/>
                  <a:gd name="T35" fmla="*/ 6 h 34"/>
                  <a:gd name="T36" fmla="*/ 14 w 28"/>
                  <a:gd name="T37" fmla="*/ 2 h 34"/>
                  <a:gd name="T38" fmla="*/ 8 w 28"/>
                  <a:gd name="T39" fmla="*/ 0 h 34"/>
                  <a:gd name="T40" fmla="*/ 4 w 28"/>
                  <a:gd name="T41" fmla="*/ 0 h 34"/>
                  <a:gd name="T42" fmla="*/ 4 w 28"/>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34">
                    <a:moveTo>
                      <a:pt x="4" y="0"/>
                    </a:moveTo>
                    <a:lnTo>
                      <a:pt x="4" y="0"/>
                    </a:lnTo>
                    <a:lnTo>
                      <a:pt x="2" y="4"/>
                    </a:lnTo>
                    <a:lnTo>
                      <a:pt x="0" y="10"/>
                    </a:lnTo>
                    <a:lnTo>
                      <a:pt x="0" y="16"/>
                    </a:lnTo>
                    <a:lnTo>
                      <a:pt x="4" y="22"/>
                    </a:lnTo>
                    <a:lnTo>
                      <a:pt x="4" y="22"/>
                    </a:lnTo>
                    <a:lnTo>
                      <a:pt x="8" y="28"/>
                    </a:lnTo>
                    <a:lnTo>
                      <a:pt x="14" y="32"/>
                    </a:lnTo>
                    <a:lnTo>
                      <a:pt x="18" y="34"/>
                    </a:lnTo>
                    <a:lnTo>
                      <a:pt x="24" y="34"/>
                    </a:lnTo>
                    <a:lnTo>
                      <a:pt x="24" y="34"/>
                    </a:lnTo>
                    <a:lnTo>
                      <a:pt x="26" y="30"/>
                    </a:lnTo>
                    <a:lnTo>
                      <a:pt x="28" y="24"/>
                    </a:lnTo>
                    <a:lnTo>
                      <a:pt x="26" y="18"/>
                    </a:lnTo>
                    <a:lnTo>
                      <a:pt x="24" y="12"/>
                    </a:lnTo>
                    <a:lnTo>
                      <a:pt x="24" y="12"/>
                    </a:lnTo>
                    <a:lnTo>
                      <a:pt x="20" y="6"/>
                    </a:lnTo>
                    <a:lnTo>
                      <a:pt x="14" y="2"/>
                    </a:lnTo>
                    <a:lnTo>
                      <a:pt x="8" y="0"/>
                    </a:lnTo>
                    <a:lnTo>
                      <a:pt x="4" y="0"/>
                    </a:lnTo>
                    <a:lnTo>
                      <a:pt x="4"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9" name="Freeform 1789">
                <a:extLst>
                  <a:ext uri="{FF2B5EF4-FFF2-40B4-BE49-F238E27FC236}">
                    <a16:creationId xmlns:a16="http://schemas.microsoft.com/office/drawing/2014/main" id="{C460700B-8381-3268-0379-454B6AB2EB41}"/>
                  </a:ext>
                </a:extLst>
              </p:cNvPr>
              <p:cNvSpPr>
                <a:spLocks/>
              </p:cNvSpPr>
              <p:nvPr/>
            </p:nvSpPr>
            <p:spPr bwMode="auto">
              <a:xfrm>
                <a:off x="5888038" y="3819525"/>
                <a:ext cx="225425" cy="225425"/>
              </a:xfrm>
              <a:custGeom>
                <a:avLst/>
                <a:gdLst>
                  <a:gd name="T0" fmla="*/ 132 w 142"/>
                  <a:gd name="T1" fmla="*/ 34 h 142"/>
                  <a:gd name="T2" fmla="*/ 132 w 142"/>
                  <a:gd name="T3" fmla="*/ 34 h 142"/>
                  <a:gd name="T4" fmla="*/ 124 w 142"/>
                  <a:gd name="T5" fmla="*/ 26 h 142"/>
                  <a:gd name="T6" fmla="*/ 118 w 142"/>
                  <a:gd name="T7" fmla="*/ 18 h 142"/>
                  <a:gd name="T8" fmla="*/ 110 w 142"/>
                  <a:gd name="T9" fmla="*/ 10 h 142"/>
                  <a:gd name="T10" fmla="*/ 104 w 142"/>
                  <a:gd name="T11" fmla="*/ 6 h 142"/>
                  <a:gd name="T12" fmla="*/ 96 w 142"/>
                  <a:gd name="T13" fmla="*/ 2 h 142"/>
                  <a:gd name="T14" fmla="*/ 88 w 142"/>
                  <a:gd name="T15" fmla="*/ 0 h 142"/>
                  <a:gd name="T16" fmla="*/ 82 w 142"/>
                  <a:gd name="T17" fmla="*/ 2 h 142"/>
                  <a:gd name="T18" fmla="*/ 74 w 142"/>
                  <a:gd name="T19" fmla="*/ 4 h 142"/>
                  <a:gd name="T20" fmla="*/ 0 w 142"/>
                  <a:gd name="T21" fmla="*/ 46 h 142"/>
                  <a:gd name="T22" fmla="*/ 56 w 142"/>
                  <a:gd name="T23" fmla="*/ 142 h 142"/>
                  <a:gd name="T24" fmla="*/ 130 w 142"/>
                  <a:gd name="T25" fmla="*/ 98 h 142"/>
                  <a:gd name="T26" fmla="*/ 130 w 142"/>
                  <a:gd name="T27" fmla="*/ 98 h 142"/>
                  <a:gd name="T28" fmla="*/ 136 w 142"/>
                  <a:gd name="T29" fmla="*/ 94 h 142"/>
                  <a:gd name="T30" fmla="*/ 138 w 142"/>
                  <a:gd name="T31" fmla="*/ 88 h 142"/>
                  <a:gd name="T32" fmla="*/ 142 w 142"/>
                  <a:gd name="T33" fmla="*/ 82 h 142"/>
                  <a:gd name="T34" fmla="*/ 142 w 142"/>
                  <a:gd name="T35" fmla="*/ 74 h 142"/>
                  <a:gd name="T36" fmla="*/ 142 w 142"/>
                  <a:gd name="T37" fmla="*/ 64 h 142"/>
                  <a:gd name="T38" fmla="*/ 140 w 142"/>
                  <a:gd name="T39" fmla="*/ 54 h 142"/>
                  <a:gd name="T40" fmla="*/ 136 w 142"/>
                  <a:gd name="T41" fmla="*/ 44 h 142"/>
                  <a:gd name="T42" fmla="*/ 132 w 142"/>
                  <a:gd name="T43" fmla="*/ 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2">
                    <a:moveTo>
                      <a:pt x="132" y="34"/>
                    </a:moveTo>
                    <a:lnTo>
                      <a:pt x="132" y="34"/>
                    </a:lnTo>
                    <a:lnTo>
                      <a:pt x="124" y="26"/>
                    </a:lnTo>
                    <a:lnTo>
                      <a:pt x="118" y="18"/>
                    </a:lnTo>
                    <a:lnTo>
                      <a:pt x="110" y="10"/>
                    </a:lnTo>
                    <a:lnTo>
                      <a:pt x="104" y="6"/>
                    </a:lnTo>
                    <a:lnTo>
                      <a:pt x="96" y="2"/>
                    </a:lnTo>
                    <a:lnTo>
                      <a:pt x="88" y="0"/>
                    </a:lnTo>
                    <a:lnTo>
                      <a:pt x="82" y="2"/>
                    </a:lnTo>
                    <a:lnTo>
                      <a:pt x="74" y="4"/>
                    </a:lnTo>
                    <a:lnTo>
                      <a:pt x="0" y="46"/>
                    </a:lnTo>
                    <a:lnTo>
                      <a:pt x="56" y="142"/>
                    </a:lnTo>
                    <a:lnTo>
                      <a:pt x="130" y="98"/>
                    </a:lnTo>
                    <a:lnTo>
                      <a:pt x="130" y="98"/>
                    </a:lnTo>
                    <a:lnTo>
                      <a:pt x="136" y="94"/>
                    </a:lnTo>
                    <a:lnTo>
                      <a:pt x="138" y="88"/>
                    </a:lnTo>
                    <a:lnTo>
                      <a:pt x="142" y="82"/>
                    </a:lnTo>
                    <a:lnTo>
                      <a:pt x="142" y="74"/>
                    </a:lnTo>
                    <a:lnTo>
                      <a:pt x="142" y="64"/>
                    </a:lnTo>
                    <a:lnTo>
                      <a:pt x="140" y="54"/>
                    </a:lnTo>
                    <a:lnTo>
                      <a:pt x="136" y="44"/>
                    </a:lnTo>
                    <a:lnTo>
                      <a:pt x="132" y="3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Freeform 1790">
                <a:extLst>
                  <a:ext uri="{FF2B5EF4-FFF2-40B4-BE49-F238E27FC236}">
                    <a16:creationId xmlns:a16="http://schemas.microsoft.com/office/drawing/2014/main" id="{CE07A839-FD03-B58F-8EA2-4AEF7E21A235}"/>
                  </a:ext>
                </a:extLst>
              </p:cNvPr>
              <p:cNvSpPr>
                <a:spLocks/>
              </p:cNvSpPr>
              <p:nvPr/>
            </p:nvSpPr>
            <p:spPr bwMode="auto">
              <a:xfrm>
                <a:off x="5888038" y="3819525"/>
                <a:ext cx="225425" cy="225425"/>
              </a:xfrm>
              <a:custGeom>
                <a:avLst/>
                <a:gdLst>
                  <a:gd name="T0" fmla="*/ 132 w 142"/>
                  <a:gd name="T1" fmla="*/ 34 h 142"/>
                  <a:gd name="T2" fmla="*/ 132 w 142"/>
                  <a:gd name="T3" fmla="*/ 34 h 142"/>
                  <a:gd name="T4" fmla="*/ 124 w 142"/>
                  <a:gd name="T5" fmla="*/ 26 h 142"/>
                  <a:gd name="T6" fmla="*/ 118 w 142"/>
                  <a:gd name="T7" fmla="*/ 18 h 142"/>
                  <a:gd name="T8" fmla="*/ 110 w 142"/>
                  <a:gd name="T9" fmla="*/ 10 h 142"/>
                  <a:gd name="T10" fmla="*/ 104 w 142"/>
                  <a:gd name="T11" fmla="*/ 6 h 142"/>
                  <a:gd name="T12" fmla="*/ 96 w 142"/>
                  <a:gd name="T13" fmla="*/ 2 h 142"/>
                  <a:gd name="T14" fmla="*/ 88 w 142"/>
                  <a:gd name="T15" fmla="*/ 0 h 142"/>
                  <a:gd name="T16" fmla="*/ 82 w 142"/>
                  <a:gd name="T17" fmla="*/ 2 h 142"/>
                  <a:gd name="T18" fmla="*/ 74 w 142"/>
                  <a:gd name="T19" fmla="*/ 4 h 142"/>
                  <a:gd name="T20" fmla="*/ 0 w 142"/>
                  <a:gd name="T21" fmla="*/ 46 h 142"/>
                  <a:gd name="T22" fmla="*/ 56 w 142"/>
                  <a:gd name="T23" fmla="*/ 142 h 142"/>
                  <a:gd name="T24" fmla="*/ 130 w 142"/>
                  <a:gd name="T25" fmla="*/ 98 h 142"/>
                  <a:gd name="T26" fmla="*/ 130 w 142"/>
                  <a:gd name="T27" fmla="*/ 98 h 142"/>
                  <a:gd name="T28" fmla="*/ 136 w 142"/>
                  <a:gd name="T29" fmla="*/ 94 h 142"/>
                  <a:gd name="T30" fmla="*/ 138 w 142"/>
                  <a:gd name="T31" fmla="*/ 88 h 142"/>
                  <a:gd name="T32" fmla="*/ 142 w 142"/>
                  <a:gd name="T33" fmla="*/ 82 h 142"/>
                  <a:gd name="T34" fmla="*/ 142 w 142"/>
                  <a:gd name="T35" fmla="*/ 74 h 142"/>
                  <a:gd name="T36" fmla="*/ 142 w 142"/>
                  <a:gd name="T37" fmla="*/ 64 h 142"/>
                  <a:gd name="T38" fmla="*/ 140 w 142"/>
                  <a:gd name="T39" fmla="*/ 54 h 142"/>
                  <a:gd name="T40" fmla="*/ 136 w 142"/>
                  <a:gd name="T41" fmla="*/ 44 h 142"/>
                  <a:gd name="T42" fmla="*/ 132 w 142"/>
                  <a:gd name="T43" fmla="*/ 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2">
                    <a:moveTo>
                      <a:pt x="132" y="34"/>
                    </a:moveTo>
                    <a:lnTo>
                      <a:pt x="132" y="34"/>
                    </a:lnTo>
                    <a:lnTo>
                      <a:pt x="124" y="26"/>
                    </a:lnTo>
                    <a:lnTo>
                      <a:pt x="118" y="18"/>
                    </a:lnTo>
                    <a:lnTo>
                      <a:pt x="110" y="10"/>
                    </a:lnTo>
                    <a:lnTo>
                      <a:pt x="104" y="6"/>
                    </a:lnTo>
                    <a:lnTo>
                      <a:pt x="96" y="2"/>
                    </a:lnTo>
                    <a:lnTo>
                      <a:pt x="88" y="0"/>
                    </a:lnTo>
                    <a:lnTo>
                      <a:pt x="82" y="2"/>
                    </a:lnTo>
                    <a:lnTo>
                      <a:pt x="74" y="4"/>
                    </a:lnTo>
                    <a:lnTo>
                      <a:pt x="0" y="46"/>
                    </a:lnTo>
                    <a:lnTo>
                      <a:pt x="56" y="142"/>
                    </a:lnTo>
                    <a:lnTo>
                      <a:pt x="130" y="98"/>
                    </a:lnTo>
                    <a:lnTo>
                      <a:pt x="130" y="98"/>
                    </a:lnTo>
                    <a:lnTo>
                      <a:pt x="136" y="94"/>
                    </a:lnTo>
                    <a:lnTo>
                      <a:pt x="138" y="88"/>
                    </a:lnTo>
                    <a:lnTo>
                      <a:pt x="142" y="82"/>
                    </a:lnTo>
                    <a:lnTo>
                      <a:pt x="142" y="74"/>
                    </a:lnTo>
                    <a:lnTo>
                      <a:pt x="142" y="64"/>
                    </a:lnTo>
                    <a:lnTo>
                      <a:pt x="140" y="54"/>
                    </a:lnTo>
                    <a:lnTo>
                      <a:pt x="136" y="44"/>
                    </a:lnTo>
                    <a:lnTo>
                      <a:pt x="132"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1791">
                <a:extLst>
                  <a:ext uri="{FF2B5EF4-FFF2-40B4-BE49-F238E27FC236}">
                    <a16:creationId xmlns:a16="http://schemas.microsoft.com/office/drawing/2014/main" id="{6A6CFB8A-3C30-557E-A0CC-B7A3AF8B789E}"/>
                  </a:ext>
                </a:extLst>
              </p:cNvPr>
              <p:cNvSpPr>
                <a:spLocks noEditPoints="1"/>
              </p:cNvSpPr>
              <p:nvPr/>
            </p:nvSpPr>
            <p:spPr bwMode="auto">
              <a:xfrm>
                <a:off x="5888038" y="3883025"/>
                <a:ext cx="190500" cy="161925"/>
              </a:xfrm>
              <a:custGeom>
                <a:avLst/>
                <a:gdLst>
                  <a:gd name="T0" fmla="*/ 38 w 120"/>
                  <a:gd name="T1" fmla="*/ 14 h 102"/>
                  <a:gd name="T2" fmla="*/ 38 w 120"/>
                  <a:gd name="T3" fmla="*/ 14 h 102"/>
                  <a:gd name="T4" fmla="*/ 48 w 120"/>
                  <a:gd name="T5" fmla="*/ 24 h 102"/>
                  <a:gd name="T6" fmla="*/ 56 w 120"/>
                  <a:gd name="T7" fmla="*/ 38 h 102"/>
                  <a:gd name="T8" fmla="*/ 56 w 120"/>
                  <a:gd name="T9" fmla="*/ 38 h 102"/>
                  <a:gd name="T10" fmla="*/ 62 w 120"/>
                  <a:gd name="T11" fmla="*/ 48 h 102"/>
                  <a:gd name="T12" fmla="*/ 66 w 120"/>
                  <a:gd name="T13" fmla="*/ 56 h 102"/>
                  <a:gd name="T14" fmla="*/ 68 w 120"/>
                  <a:gd name="T15" fmla="*/ 66 h 102"/>
                  <a:gd name="T16" fmla="*/ 68 w 120"/>
                  <a:gd name="T17" fmla="*/ 76 h 102"/>
                  <a:gd name="T18" fmla="*/ 68 w 120"/>
                  <a:gd name="T19" fmla="*/ 84 h 102"/>
                  <a:gd name="T20" fmla="*/ 64 w 120"/>
                  <a:gd name="T21" fmla="*/ 92 h 102"/>
                  <a:gd name="T22" fmla="*/ 60 w 120"/>
                  <a:gd name="T23" fmla="*/ 96 h 102"/>
                  <a:gd name="T24" fmla="*/ 56 w 120"/>
                  <a:gd name="T25" fmla="*/ 102 h 102"/>
                  <a:gd name="T26" fmla="*/ 56 w 120"/>
                  <a:gd name="T27" fmla="*/ 102 h 102"/>
                  <a:gd name="T28" fmla="*/ 100 w 120"/>
                  <a:gd name="T29" fmla="*/ 76 h 102"/>
                  <a:gd name="T30" fmla="*/ 100 w 120"/>
                  <a:gd name="T31" fmla="*/ 76 h 102"/>
                  <a:gd name="T32" fmla="*/ 108 w 120"/>
                  <a:gd name="T33" fmla="*/ 68 h 102"/>
                  <a:gd name="T34" fmla="*/ 108 w 120"/>
                  <a:gd name="T35" fmla="*/ 68 h 102"/>
                  <a:gd name="T36" fmla="*/ 116 w 120"/>
                  <a:gd name="T37" fmla="*/ 66 h 102"/>
                  <a:gd name="T38" fmla="*/ 120 w 120"/>
                  <a:gd name="T39" fmla="*/ 64 h 102"/>
                  <a:gd name="T40" fmla="*/ 78 w 120"/>
                  <a:gd name="T41" fmla="*/ 38 h 102"/>
                  <a:gd name="T42" fmla="*/ 78 w 120"/>
                  <a:gd name="T43" fmla="*/ 38 h 102"/>
                  <a:gd name="T44" fmla="*/ 74 w 120"/>
                  <a:gd name="T45" fmla="*/ 36 h 102"/>
                  <a:gd name="T46" fmla="*/ 38 w 120"/>
                  <a:gd name="T47" fmla="*/ 14 h 102"/>
                  <a:gd name="T48" fmla="*/ 12 w 120"/>
                  <a:gd name="T49" fmla="*/ 0 h 102"/>
                  <a:gd name="T50" fmla="*/ 0 w 120"/>
                  <a:gd name="T51" fmla="*/ 6 h 102"/>
                  <a:gd name="T52" fmla="*/ 0 w 120"/>
                  <a:gd name="T53" fmla="*/ 6 h 102"/>
                  <a:gd name="T54" fmla="*/ 6 w 120"/>
                  <a:gd name="T55" fmla="*/ 4 h 102"/>
                  <a:gd name="T56" fmla="*/ 12 w 120"/>
                  <a:gd name="T57" fmla="*/ 4 h 102"/>
                  <a:gd name="T58" fmla="*/ 12 w 120"/>
                  <a:gd name="T59" fmla="*/ 4 h 102"/>
                  <a:gd name="T60" fmla="*/ 24 w 120"/>
                  <a:gd name="T61" fmla="*/ 6 h 102"/>
                  <a:gd name="T62" fmla="*/ 14 w 120"/>
                  <a:gd name="T63" fmla="*/ 0 h 102"/>
                  <a:gd name="T64" fmla="*/ 14 w 120"/>
                  <a:gd name="T65" fmla="*/ 0 h 102"/>
                  <a:gd name="T66" fmla="*/ 12 w 120"/>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 h="102">
                    <a:moveTo>
                      <a:pt x="38" y="14"/>
                    </a:moveTo>
                    <a:lnTo>
                      <a:pt x="38" y="14"/>
                    </a:lnTo>
                    <a:lnTo>
                      <a:pt x="48" y="24"/>
                    </a:lnTo>
                    <a:lnTo>
                      <a:pt x="56" y="38"/>
                    </a:lnTo>
                    <a:lnTo>
                      <a:pt x="56" y="38"/>
                    </a:lnTo>
                    <a:lnTo>
                      <a:pt x="62" y="48"/>
                    </a:lnTo>
                    <a:lnTo>
                      <a:pt x="66" y="56"/>
                    </a:lnTo>
                    <a:lnTo>
                      <a:pt x="68" y="66"/>
                    </a:lnTo>
                    <a:lnTo>
                      <a:pt x="68" y="76"/>
                    </a:lnTo>
                    <a:lnTo>
                      <a:pt x="68" y="84"/>
                    </a:lnTo>
                    <a:lnTo>
                      <a:pt x="64" y="92"/>
                    </a:lnTo>
                    <a:lnTo>
                      <a:pt x="60" y="96"/>
                    </a:lnTo>
                    <a:lnTo>
                      <a:pt x="56" y="102"/>
                    </a:lnTo>
                    <a:lnTo>
                      <a:pt x="56" y="102"/>
                    </a:lnTo>
                    <a:lnTo>
                      <a:pt x="100" y="76"/>
                    </a:lnTo>
                    <a:lnTo>
                      <a:pt x="100" y="76"/>
                    </a:lnTo>
                    <a:lnTo>
                      <a:pt x="108" y="68"/>
                    </a:lnTo>
                    <a:lnTo>
                      <a:pt x="108" y="68"/>
                    </a:lnTo>
                    <a:lnTo>
                      <a:pt x="116" y="66"/>
                    </a:lnTo>
                    <a:lnTo>
                      <a:pt x="120" y="64"/>
                    </a:lnTo>
                    <a:lnTo>
                      <a:pt x="78" y="38"/>
                    </a:lnTo>
                    <a:lnTo>
                      <a:pt x="78" y="38"/>
                    </a:lnTo>
                    <a:lnTo>
                      <a:pt x="74" y="36"/>
                    </a:lnTo>
                    <a:lnTo>
                      <a:pt x="38" y="14"/>
                    </a:lnTo>
                    <a:close/>
                    <a:moveTo>
                      <a:pt x="12" y="0"/>
                    </a:moveTo>
                    <a:lnTo>
                      <a:pt x="0" y="6"/>
                    </a:lnTo>
                    <a:lnTo>
                      <a:pt x="0" y="6"/>
                    </a:lnTo>
                    <a:lnTo>
                      <a:pt x="6" y="4"/>
                    </a:lnTo>
                    <a:lnTo>
                      <a:pt x="12" y="4"/>
                    </a:lnTo>
                    <a:lnTo>
                      <a:pt x="12" y="4"/>
                    </a:lnTo>
                    <a:lnTo>
                      <a:pt x="24" y="6"/>
                    </a:lnTo>
                    <a:lnTo>
                      <a:pt x="14" y="0"/>
                    </a:lnTo>
                    <a:lnTo>
                      <a:pt x="14" y="0"/>
                    </a:lnTo>
                    <a:lnTo>
                      <a:pt x="12"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2" name="Freeform 1792">
                <a:extLst>
                  <a:ext uri="{FF2B5EF4-FFF2-40B4-BE49-F238E27FC236}">
                    <a16:creationId xmlns:a16="http://schemas.microsoft.com/office/drawing/2014/main" id="{36DA4BA5-A8FF-D3F8-76A0-0E0F72E16A14}"/>
                  </a:ext>
                </a:extLst>
              </p:cNvPr>
              <p:cNvSpPr>
                <a:spLocks/>
              </p:cNvSpPr>
              <p:nvPr/>
            </p:nvSpPr>
            <p:spPr bwMode="auto">
              <a:xfrm>
                <a:off x="5948363" y="3905250"/>
                <a:ext cx="130175" cy="139700"/>
              </a:xfrm>
              <a:custGeom>
                <a:avLst/>
                <a:gdLst>
                  <a:gd name="T0" fmla="*/ 0 w 82"/>
                  <a:gd name="T1" fmla="*/ 0 h 88"/>
                  <a:gd name="T2" fmla="*/ 0 w 82"/>
                  <a:gd name="T3" fmla="*/ 0 h 88"/>
                  <a:gd name="T4" fmla="*/ 10 w 82"/>
                  <a:gd name="T5" fmla="*/ 10 h 88"/>
                  <a:gd name="T6" fmla="*/ 18 w 82"/>
                  <a:gd name="T7" fmla="*/ 24 h 88"/>
                  <a:gd name="T8" fmla="*/ 18 w 82"/>
                  <a:gd name="T9" fmla="*/ 24 h 88"/>
                  <a:gd name="T10" fmla="*/ 24 w 82"/>
                  <a:gd name="T11" fmla="*/ 34 h 88"/>
                  <a:gd name="T12" fmla="*/ 28 w 82"/>
                  <a:gd name="T13" fmla="*/ 42 h 88"/>
                  <a:gd name="T14" fmla="*/ 30 w 82"/>
                  <a:gd name="T15" fmla="*/ 52 h 88"/>
                  <a:gd name="T16" fmla="*/ 30 w 82"/>
                  <a:gd name="T17" fmla="*/ 62 h 88"/>
                  <a:gd name="T18" fmla="*/ 30 w 82"/>
                  <a:gd name="T19" fmla="*/ 70 h 88"/>
                  <a:gd name="T20" fmla="*/ 26 w 82"/>
                  <a:gd name="T21" fmla="*/ 78 h 88"/>
                  <a:gd name="T22" fmla="*/ 22 w 82"/>
                  <a:gd name="T23" fmla="*/ 82 h 88"/>
                  <a:gd name="T24" fmla="*/ 18 w 82"/>
                  <a:gd name="T25" fmla="*/ 88 h 88"/>
                  <a:gd name="T26" fmla="*/ 18 w 82"/>
                  <a:gd name="T27" fmla="*/ 88 h 88"/>
                  <a:gd name="T28" fmla="*/ 62 w 82"/>
                  <a:gd name="T29" fmla="*/ 62 h 88"/>
                  <a:gd name="T30" fmla="*/ 62 w 82"/>
                  <a:gd name="T31" fmla="*/ 62 h 88"/>
                  <a:gd name="T32" fmla="*/ 70 w 82"/>
                  <a:gd name="T33" fmla="*/ 54 h 88"/>
                  <a:gd name="T34" fmla="*/ 70 w 82"/>
                  <a:gd name="T35" fmla="*/ 54 h 88"/>
                  <a:gd name="T36" fmla="*/ 78 w 82"/>
                  <a:gd name="T37" fmla="*/ 52 h 88"/>
                  <a:gd name="T38" fmla="*/ 82 w 82"/>
                  <a:gd name="T39" fmla="*/ 50 h 88"/>
                  <a:gd name="T40" fmla="*/ 40 w 82"/>
                  <a:gd name="T41" fmla="*/ 24 h 88"/>
                  <a:gd name="T42" fmla="*/ 40 w 82"/>
                  <a:gd name="T43" fmla="*/ 24 h 88"/>
                  <a:gd name="T44" fmla="*/ 36 w 82"/>
                  <a:gd name="T45" fmla="*/ 22 h 88"/>
                  <a:gd name="T46" fmla="*/ 0 w 82"/>
                  <a:gd name="T4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0" y="0"/>
                    </a:moveTo>
                    <a:lnTo>
                      <a:pt x="0" y="0"/>
                    </a:lnTo>
                    <a:lnTo>
                      <a:pt x="10" y="10"/>
                    </a:lnTo>
                    <a:lnTo>
                      <a:pt x="18" y="24"/>
                    </a:lnTo>
                    <a:lnTo>
                      <a:pt x="18" y="24"/>
                    </a:lnTo>
                    <a:lnTo>
                      <a:pt x="24" y="34"/>
                    </a:lnTo>
                    <a:lnTo>
                      <a:pt x="28" y="42"/>
                    </a:lnTo>
                    <a:lnTo>
                      <a:pt x="30" y="52"/>
                    </a:lnTo>
                    <a:lnTo>
                      <a:pt x="30" y="62"/>
                    </a:lnTo>
                    <a:lnTo>
                      <a:pt x="30" y="70"/>
                    </a:lnTo>
                    <a:lnTo>
                      <a:pt x="26" y="78"/>
                    </a:lnTo>
                    <a:lnTo>
                      <a:pt x="22" y="82"/>
                    </a:lnTo>
                    <a:lnTo>
                      <a:pt x="18" y="88"/>
                    </a:lnTo>
                    <a:lnTo>
                      <a:pt x="18" y="88"/>
                    </a:lnTo>
                    <a:lnTo>
                      <a:pt x="62" y="62"/>
                    </a:lnTo>
                    <a:lnTo>
                      <a:pt x="62" y="62"/>
                    </a:lnTo>
                    <a:lnTo>
                      <a:pt x="70" y="54"/>
                    </a:lnTo>
                    <a:lnTo>
                      <a:pt x="70" y="54"/>
                    </a:lnTo>
                    <a:lnTo>
                      <a:pt x="78" y="52"/>
                    </a:lnTo>
                    <a:lnTo>
                      <a:pt x="82" y="50"/>
                    </a:lnTo>
                    <a:lnTo>
                      <a:pt x="40" y="24"/>
                    </a:lnTo>
                    <a:lnTo>
                      <a:pt x="40" y="24"/>
                    </a:lnTo>
                    <a:lnTo>
                      <a:pt x="36"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3" name="Freeform 1793">
                <a:extLst>
                  <a:ext uri="{FF2B5EF4-FFF2-40B4-BE49-F238E27FC236}">
                    <a16:creationId xmlns:a16="http://schemas.microsoft.com/office/drawing/2014/main" id="{A8A3FFC1-3667-3163-ABD7-F60288C8A8C3}"/>
                  </a:ext>
                </a:extLst>
              </p:cNvPr>
              <p:cNvSpPr>
                <a:spLocks/>
              </p:cNvSpPr>
              <p:nvPr/>
            </p:nvSpPr>
            <p:spPr bwMode="auto">
              <a:xfrm>
                <a:off x="5888038" y="3883025"/>
                <a:ext cx="38100" cy="9525"/>
              </a:xfrm>
              <a:custGeom>
                <a:avLst/>
                <a:gdLst>
                  <a:gd name="T0" fmla="*/ 12 w 24"/>
                  <a:gd name="T1" fmla="*/ 0 h 6"/>
                  <a:gd name="T2" fmla="*/ 0 w 24"/>
                  <a:gd name="T3" fmla="*/ 6 h 6"/>
                  <a:gd name="T4" fmla="*/ 0 w 24"/>
                  <a:gd name="T5" fmla="*/ 6 h 6"/>
                  <a:gd name="T6" fmla="*/ 6 w 24"/>
                  <a:gd name="T7" fmla="*/ 4 h 6"/>
                  <a:gd name="T8" fmla="*/ 12 w 24"/>
                  <a:gd name="T9" fmla="*/ 4 h 6"/>
                  <a:gd name="T10" fmla="*/ 12 w 24"/>
                  <a:gd name="T11" fmla="*/ 4 h 6"/>
                  <a:gd name="T12" fmla="*/ 24 w 24"/>
                  <a:gd name="T13" fmla="*/ 6 h 6"/>
                  <a:gd name="T14" fmla="*/ 14 w 24"/>
                  <a:gd name="T15" fmla="*/ 0 h 6"/>
                  <a:gd name="T16" fmla="*/ 14 w 24"/>
                  <a:gd name="T17" fmla="*/ 0 h 6"/>
                  <a:gd name="T18" fmla="*/ 12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12" y="0"/>
                    </a:moveTo>
                    <a:lnTo>
                      <a:pt x="0" y="6"/>
                    </a:lnTo>
                    <a:lnTo>
                      <a:pt x="0" y="6"/>
                    </a:lnTo>
                    <a:lnTo>
                      <a:pt x="6" y="4"/>
                    </a:lnTo>
                    <a:lnTo>
                      <a:pt x="12" y="4"/>
                    </a:lnTo>
                    <a:lnTo>
                      <a:pt x="12" y="4"/>
                    </a:lnTo>
                    <a:lnTo>
                      <a:pt x="24" y="6"/>
                    </a:lnTo>
                    <a:lnTo>
                      <a:pt x="14" y="0"/>
                    </a:lnTo>
                    <a:lnTo>
                      <a:pt x="14"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4" name="Freeform 1794">
                <a:extLst>
                  <a:ext uri="{FF2B5EF4-FFF2-40B4-BE49-F238E27FC236}">
                    <a16:creationId xmlns:a16="http://schemas.microsoft.com/office/drawing/2014/main" id="{8E30393C-A54F-292F-10A9-955AB4139D33}"/>
                  </a:ext>
                </a:extLst>
              </p:cNvPr>
              <p:cNvSpPr>
                <a:spLocks/>
              </p:cNvSpPr>
              <p:nvPr/>
            </p:nvSpPr>
            <p:spPr bwMode="auto">
              <a:xfrm>
                <a:off x="5868988" y="3889375"/>
                <a:ext cx="127000" cy="158750"/>
              </a:xfrm>
              <a:custGeom>
                <a:avLst/>
                <a:gdLst>
                  <a:gd name="T0" fmla="*/ 12 w 80"/>
                  <a:gd name="T1" fmla="*/ 2 h 100"/>
                  <a:gd name="T2" fmla="*/ 12 w 80"/>
                  <a:gd name="T3" fmla="*/ 2 h 100"/>
                  <a:gd name="T4" fmla="*/ 8 w 80"/>
                  <a:gd name="T5" fmla="*/ 6 h 100"/>
                  <a:gd name="T6" fmla="*/ 4 w 80"/>
                  <a:gd name="T7" fmla="*/ 12 h 100"/>
                  <a:gd name="T8" fmla="*/ 2 w 80"/>
                  <a:gd name="T9" fmla="*/ 20 h 100"/>
                  <a:gd name="T10" fmla="*/ 0 w 80"/>
                  <a:gd name="T11" fmla="*/ 28 h 100"/>
                  <a:gd name="T12" fmla="*/ 2 w 80"/>
                  <a:gd name="T13" fmla="*/ 36 h 100"/>
                  <a:gd name="T14" fmla="*/ 4 w 80"/>
                  <a:gd name="T15" fmla="*/ 46 h 100"/>
                  <a:gd name="T16" fmla="*/ 6 w 80"/>
                  <a:gd name="T17" fmla="*/ 56 h 100"/>
                  <a:gd name="T18" fmla="*/ 12 w 80"/>
                  <a:gd name="T19" fmla="*/ 66 h 100"/>
                  <a:gd name="T20" fmla="*/ 12 w 80"/>
                  <a:gd name="T21" fmla="*/ 66 h 100"/>
                  <a:gd name="T22" fmla="*/ 18 w 80"/>
                  <a:gd name="T23" fmla="*/ 76 h 100"/>
                  <a:gd name="T24" fmla="*/ 24 w 80"/>
                  <a:gd name="T25" fmla="*/ 84 h 100"/>
                  <a:gd name="T26" fmla="*/ 32 w 80"/>
                  <a:gd name="T27" fmla="*/ 90 h 100"/>
                  <a:gd name="T28" fmla="*/ 40 w 80"/>
                  <a:gd name="T29" fmla="*/ 94 h 100"/>
                  <a:gd name="T30" fmla="*/ 48 w 80"/>
                  <a:gd name="T31" fmla="*/ 98 h 100"/>
                  <a:gd name="T32" fmla="*/ 54 w 80"/>
                  <a:gd name="T33" fmla="*/ 100 h 100"/>
                  <a:gd name="T34" fmla="*/ 62 w 80"/>
                  <a:gd name="T35" fmla="*/ 100 h 100"/>
                  <a:gd name="T36" fmla="*/ 68 w 80"/>
                  <a:gd name="T37" fmla="*/ 98 h 100"/>
                  <a:gd name="T38" fmla="*/ 68 w 80"/>
                  <a:gd name="T39" fmla="*/ 98 h 100"/>
                  <a:gd name="T40" fmla="*/ 72 w 80"/>
                  <a:gd name="T41" fmla="*/ 92 h 100"/>
                  <a:gd name="T42" fmla="*/ 76 w 80"/>
                  <a:gd name="T43" fmla="*/ 88 h 100"/>
                  <a:gd name="T44" fmla="*/ 80 w 80"/>
                  <a:gd name="T45" fmla="*/ 80 h 100"/>
                  <a:gd name="T46" fmla="*/ 80 w 80"/>
                  <a:gd name="T47" fmla="*/ 72 h 100"/>
                  <a:gd name="T48" fmla="*/ 80 w 80"/>
                  <a:gd name="T49" fmla="*/ 62 h 100"/>
                  <a:gd name="T50" fmla="*/ 78 w 80"/>
                  <a:gd name="T51" fmla="*/ 52 h 100"/>
                  <a:gd name="T52" fmla="*/ 74 w 80"/>
                  <a:gd name="T53" fmla="*/ 44 h 100"/>
                  <a:gd name="T54" fmla="*/ 68 w 80"/>
                  <a:gd name="T55" fmla="*/ 34 h 100"/>
                  <a:gd name="T56" fmla="*/ 68 w 80"/>
                  <a:gd name="T57" fmla="*/ 34 h 100"/>
                  <a:gd name="T58" fmla="*/ 62 w 80"/>
                  <a:gd name="T59" fmla="*/ 24 h 100"/>
                  <a:gd name="T60" fmla="*/ 56 w 80"/>
                  <a:gd name="T61" fmla="*/ 16 h 100"/>
                  <a:gd name="T62" fmla="*/ 48 w 80"/>
                  <a:gd name="T63" fmla="*/ 10 h 100"/>
                  <a:gd name="T64" fmla="*/ 42 w 80"/>
                  <a:gd name="T65" fmla="*/ 4 h 100"/>
                  <a:gd name="T66" fmla="*/ 34 w 80"/>
                  <a:gd name="T67" fmla="*/ 0 h 100"/>
                  <a:gd name="T68" fmla="*/ 26 w 80"/>
                  <a:gd name="T69" fmla="*/ 0 h 100"/>
                  <a:gd name="T70" fmla="*/ 20 w 80"/>
                  <a:gd name="T71" fmla="*/ 0 h 100"/>
                  <a:gd name="T72" fmla="*/ 12 w 80"/>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0">
                    <a:moveTo>
                      <a:pt x="12" y="2"/>
                    </a:moveTo>
                    <a:lnTo>
                      <a:pt x="12" y="2"/>
                    </a:lnTo>
                    <a:lnTo>
                      <a:pt x="8" y="6"/>
                    </a:lnTo>
                    <a:lnTo>
                      <a:pt x="4" y="12"/>
                    </a:lnTo>
                    <a:lnTo>
                      <a:pt x="2" y="20"/>
                    </a:lnTo>
                    <a:lnTo>
                      <a:pt x="0" y="28"/>
                    </a:lnTo>
                    <a:lnTo>
                      <a:pt x="2" y="36"/>
                    </a:lnTo>
                    <a:lnTo>
                      <a:pt x="4" y="46"/>
                    </a:lnTo>
                    <a:lnTo>
                      <a:pt x="6" y="56"/>
                    </a:lnTo>
                    <a:lnTo>
                      <a:pt x="12" y="66"/>
                    </a:lnTo>
                    <a:lnTo>
                      <a:pt x="12" y="66"/>
                    </a:lnTo>
                    <a:lnTo>
                      <a:pt x="18" y="76"/>
                    </a:lnTo>
                    <a:lnTo>
                      <a:pt x="24" y="84"/>
                    </a:lnTo>
                    <a:lnTo>
                      <a:pt x="32" y="90"/>
                    </a:lnTo>
                    <a:lnTo>
                      <a:pt x="40" y="94"/>
                    </a:lnTo>
                    <a:lnTo>
                      <a:pt x="48" y="98"/>
                    </a:lnTo>
                    <a:lnTo>
                      <a:pt x="54" y="100"/>
                    </a:lnTo>
                    <a:lnTo>
                      <a:pt x="62" y="100"/>
                    </a:lnTo>
                    <a:lnTo>
                      <a:pt x="68" y="98"/>
                    </a:lnTo>
                    <a:lnTo>
                      <a:pt x="68" y="98"/>
                    </a:lnTo>
                    <a:lnTo>
                      <a:pt x="72" y="92"/>
                    </a:lnTo>
                    <a:lnTo>
                      <a:pt x="76" y="88"/>
                    </a:lnTo>
                    <a:lnTo>
                      <a:pt x="80" y="80"/>
                    </a:lnTo>
                    <a:lnTo>
                      <a:pt x="80" y="72"/>
                    </a:lnTo>
                    <a:lnTo>
                      <a:pt x="80" y="62"/>
                    </a:lnTo>
                    <a:lnTo>
                      <a:pt x="78" y="52"/>
                    </a:lnTo>
                    <a:lnTo>
                      <a:pt x="74" y="44"/>
                    </a:lnTo>
                    <a:lnTo>
                      <a:pt x="68" y="34"/>
                    </a:lnTo>
                    <a:lnTo>
                      <a:pt x="68" y="34"/>
                    </a:lnTo>
                    <a:lnTo>
                      <a:pt x="62" y="24"/>
                    </a:lnTo>
                    <a:lnTo>
                      <a:pt x="56" y="16"/>
                    </a:lnTo>
                    <a:lnTo>
                      <a:pt x="48" y="10"/>
                    </a:lnTo>
                    <a:lnTo>
                      <a:pt x="42" y="4"/>
                    </a:lnTo>
                    <a:lnTo>
                      <a:pt x="34" y="0"/>
                    </a:lnTo>
                    <a:lnTo>
                      <a:pt x="26" y="0"/>
                    </a:lnTo>
                    <a:lnTo>
                      <a:pt x="20" y="0"/>
                    </a:lnTo>
                    <a:lnTo>
                      <a:pt x="12" y="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5" name="Freeform 1795">
                <a:extLst>
                  <a:ext uri="{FF2B5EF4-FFF2-40B4-BE49-F238E27FC236}">
                    <a16:creationId xmlns:a16="http://schemas.microsoft.com/office/drawing/2014/main" id="{92EA1BA1-06B5-A981-211A-189DB593CFA3}"/>
                  </a:ext>
                </a:extLst>
              </p:cNvPr>
              <p:cNvSpPr>
                <a:spLocks/>
              </p:cNvSpPr>
              <p:nvPr/>
            </p:nvSpPr>
            <p:spPr bwMode="auto">
              <a:xfrm>
                <a:off x="5868988" y="3889375"/>
                <a:ext cx="127000" cy="158750"/>
              </a:xfrm>
              <a:custGeom>
                <a:avLst/>
                <a:gdLst>
                  <a:gd name="T0" fmla="*/ 12 w 80"/>
                  <a:gd name="T1" fmla="*/ 2 h 100"/>
                  <a:gd name="T2" fmla="*/ 12 w 80"/>
                  <a:gd name="T3" fmla="*/ 2 h 100"/>
                  <a:gd name="T4" fmla="*/ 8 w 80"/>
                  <a:gd name="T5" fmla="*/ 6 h 100"/>
                  <a:gd name="T6" fmla="*/ 4 w 80"/>
                  <a:gd name="T7" fmla="*/ 12 h 100"/>
                  <a:gd name="T8" fmla="*/ 2 w 80"/>
                  <a:gd name="T9" fmla="*/ 20 h 100"/>
                  <a:gd name="T10" fmla="*/ 0 w 80"/>
                  <a:gd name="T11" fmla="*/ 28 h 100"/>
                  <a:gd name="T12" fmla="*/ 2 w 80"/>
                  <a:gd name="T13" fmla="*/ 36 h 100"/>
                  <a:gd name="T14" fmla="*/ 4 w 80"/>
                  <a:gd name="T15" fmla="*/ 46 h 100"/>
                  <a:gd name="T16" fmla="*/ 6 w 80"/>
                  <a:gd name="T17" fmla="*/ 56 h 100"/>
                  <a:gd name="T18" fmla="*/ 12 w 80"/>
                  <a:gd name="T19" fmla="*/ 66 h 100"/>
                  <a:gd name="T20" fmla="*/ 12 w 80"/>
                  <a:gd name="T21" fmla="*/ 66 h 100"/>
                  <a:gd name="T22" fmla="*/ 18 w 80"/>
                  <a:gd name="T23" fmla="*/ 76 h 100"/>
                  <a:gd name="T24" fmla="*/ 24 w 80"/>
                  <a:gd name="T25" fmla="*/ 84 h 100"/>
                  <a:gd name="T26" fmla="*/ 32 w 80"/>
                  <a:gd name="T27" fmla="*/ 90 h 100"/>
                  <a:gd name="T28" fmla="*/ 40 w 80"/>
                  <a:gd name="T29" fmla="*/ 94 h 100"/>
                  <a:gd name="T30" fmla="*/ 48 w 80"/>
                  <a:gd name="T31" fmla="*/ 98 h 100"/>
                  <a:gd name="T32" fmla="*/ 54 w 80"/>
                  <a:gd name="T33" fmla="*/ 100 h 100"/>
                  <a:gd name="T34" fmla="*/ 62 w 80"/>
                  <a:gd name="T35" fmla="*/ 100 h 100"/>
                  <a:gd name="T36" fmla="*/ 68 w 80"/>
                  <a:gd name="T37" fmla="*/ 98 h 100"/>
                  <a:gd name="T38" fmla="*/ 68 w 80"/>
                  <a:gd name="T39" fmla="*/ 98 h 100"/>
                  <a:gd name="T40" fmla="*/ 72 w 80"/>
                  <a:gd name="T41" fmla="*/ 92 h 100"/>
                  <a:gd name="T42" fmla="*/ 76 w 80"/>
                  <a:gd name="T43" fmla="*/ 88 h 100"/>
                  <a:gd name="T44" fmla="*/ 80 w 80"/>
                  <a:gd name="T45" fmla="*/ 80 h 100"/>
                  <a:gd name="T46" fmla="*/ 80 w 80"/>
                  <a:gd name="T47" fmla="*/ 72 h 100"/>
                  <a:gd name="T48" fmla="*/ 80 w 80"/>
                  <a:gd name="T49" fmla="*/ 62 h 100"/>
                  <a:gd name="T50" fmla="*/ 78 w 80"/>
                  <a:gd name="T51" fmla="*/ 52 h 100"/>
                  <a:gd name="T52" fmla="*/ 74 w 80"/>
                  <a:gd name="T53" fmla="*/ 44 h 100"/>
                  <a:gd name="T54" fmla="*/ 68 w 80"/>
                  <a:gd name="T55" fmla="*/ 34 h 100"/>
                  <a:gd name="T56" fmla="*/ 68 w 80"/>
                  <a:gd name="T57" fmla="*/ 34 h 100"/>
                  <a:gd name="T58" fmla="*/ 62 w 80"/>
                  <a:gd name="T59" fmla="*/ 24 h 100"/>
                  <a:gd name="T60" fmla="*/ 56 w 80"/>
                  <a:gd name="T61" fmla="*/ 16 h 100"/>
                  <a:gd name="T62" fmla="*/ 48 w 80"/>
                  <a:gd name="T63" fmla="*/ 10 h 100"/>
                  <a:gd name="T64" fmla="*/ 42 w 80"/>
                  <a:gd name="T65" fmla="*/ 4 h 100"/>
                  <a:gd name="T66" fmla="*/ 34 w 80"/>
                  <a:gd name="T67" fmla="*/ 0 h 100"/>
                  <a:gd name="T68" fmla="*/ 26 w 80"/>
                  <a:gd name="T69" fmla="*/ 0 h 100"/>
                  <a:gd name="T70" fmla="*/ 20 w 80"/>
                  <a:gd name="T71" fmla="*/ 0 h 100"/>
                  <a:gd name="T72" fmla="*/ 12 w 80"/>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00">
                    <a:moveTo>
                      <a:pt x="12" y="2"/>
                    </a:moveTo>
                    <a:lnTo>
                      <a:pt x="12" y="2"/>
                    </a:lnTo>
                    <a:lnTo>
                      <a:pt x="8" y="6"/>
                    </a:lnTo>
                    <a:lnTo>
                      <a:pt x="4" y="12"/>
                    </a:lnTo>
                    <a:lnTo>
                      <a:pt x="2" y="20"/>
                    </a:lnTo>
                    <a:lnTo>
                      <a:pt x="0" y="28"/>
                    </a:lnTo>
                    <a:lnTo>
                      <a:pt x="2" y="36"/>
                    </a:lnTo>
                    <a:lnTo>
                      <a:pt x="4" y="46"/>
                    </a:lnTo>
                    <a:lnTo>
                      <a:pt x="6" y="56"/>
                    </a:lnTo>
                    <a:lnTo>
                      <a:pt x="12" y="66"/>
                    </a:lnTo>
                    <a:lnTo>
                      <a:pt x="12" y="66"/>
                    </a:lnTo>
                    <a:lnTo>
                      <a:pt x="18" y="76"/>
                    </a:lnTo>
                    <a:lnTo>
                      <a:pt x="24" y="84"/>
                    </a:lnTo>
                    <a:lnTo>
                      <a:pt x="32" y="90"/>
                    </a:lnTo>
                    <a:lnTo>
                      <a:pt x="40" y="94"/>
                    </a:lnTo>
                    <a:lnTo>
                      <a:pt x="48" y="98"/>
                    </a:lnTo>
                    <a:lnTo>
                      <a:pt x="54" y="100"/>
                    </a:lnTo>
                    <a:lnTo>
                      <a:pt x="62" y="100"/>
                    </a:lnTo>
                    <a:lnTo>
                      <a:pt x="68" y="98"/>
                    </a:lnTo>
                    <a:lnTo>
                      <a:pt x="68" y="98"/>
                    </a:lnTo>
                    <a:lnTo>
                      <a:pt x="72" y="92"/>
                    </a:lnTo>
                    <a:lnTo>
                      <a:pt x="76" y="88"/>
                    </a:lnTo>
                    <a:lnTo>
                      <a:pt x="80" y="80"/>
                    </a:lnTo>
                    <a:lnTo>
                      <a:pt x="80" y="72"/>
                    </a:lnTo>
                    <a:lnTo>
                      <a:pt x="80" y="62"/>
                    </a:lnTo>
                    <a:lnTo>
                      <a:pt x="78" y="52"/>
                    </a:lnTo>
                    <a:lnTo>
                      <a:pt x="74" y="44"/>
                    </a:lnTo>
                    <a:lnTo>
                      <a:pt x="68" y="34"/>
                    </a:lnTo>
                    <a:lnTo>
                      <a:pt x="68" y="34"/>
                    </a:lnTo>
                    <a:lnTo>
                      <a:pt x="62" y="24"/>
                    </a:lnTo>
                    <a:lnTo>
                      <a:pt x="56" y="16"/>
                    </a:lnTo>
                    <a:lnTo>
                      <a:pt x="48" y="10"/>
                    </a:lnTo>
                    <a:lnTo>
                      <a:pt x="42" y="4"/>
                    </a:lnTo>
                    <a:lnTo>
                      <a:pt x="34" y="0"/>
                    </a:lnTo>
                    <a:lnTo>
                      <a:pt x="26" y="0"/>
                    </a:lnTo>
                    <a:lnTo>
                      <a:pt x="20" y="0"/>
                    </a:lnTo>
                    <a:lnTo>
                      <a:pt x="1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6" name="Freeform 1796">
                <a:extLst>
                  <a:ext uri="{FF2B5EF4-FFF2-40B4-BE49-F238E27FC236}">
                    <a16:creationId xmlns:a16="http://schemas.microsoft.com/office/drawing/2014/main" id="{29E1047F-49CC-A438-74F4-50B584C7F687}"/>
                  </a:ext>
                </a:extLst>
              </p:cNvPr>
              <p:cNvSpPr>
                <a:spLocks/>
              </p:cNvSpPr>
              <p:nvPr/>
            </p:nvSpPr>
            <p:spPr bwMode="auto">
              <a:xfrm>
                <a:off x="5888038" y="3911600"/>
                <a:ext cx="88900" cy="114300"/>
              </a:xfrm>
              <a:custGeom>
                <a:avLst/>
                <a:gdLst>
                  <a:gd name="T0" fmla="*/ 16 w 56"/>
                  <a:gd name="T1" fmla="*/ 0 h 72"/>
                  <a:gd name="T2" fmla="*/ 16 w 56"/>
                  <a:gd name="T3" fmla="*/ 0 h 72"/>
                  <a:gd name="T4" fmla="*/ 8 w 56"/>
                  <a:gd name="T5" fmla="*/ 2 h 72"/>
                  <a:gd name="T6" fmla="*/ 8 w 56"/>
                  <a:gd name="T7" fmla="*/ 2 h 72"/>
                  <a:gd name="T8" fmla="*/ 6 w 56"/>
                  <a:gd name="T9" fmla="*/ 6 h 72"/>
                  <a:gd name="T10" fmla="*/ 2 w 56"/>
                  <a:gd name="T11" fmla="*/ 10 h 72"/>
                  <a:gd name="T12" fmla="*/ 0 w 56"/>
                  <a:gd name="T13" fmla="*/ 20 h 72"/>
                  <a:gd name="T14" fmla="*/ 2 w 56"/>
                  <a:gd name="T15" fmla="*/ 34 h 72"/>
                  <a:gd name="T16" fmla="*/ 8 w 56"/>
                  <a:gd name="T17" fmla="*/ 48 h 72"/>
                  <a:gd name="T18" fmla="*/ 8 w 56"/>
                  <a:gd name="T19" fmla="*/ 48 h 72"/>
                  <a:gd name="T20" fmla="*/ 16 w 56"/>
                  <a:gd name="T21" fmla="*/ 58 h 72"/>
                  <a:gd name="T22" fmla="*/ 24 w 56"/>
                  <a:gd name="T23" fmla="*/ 64 h 72"/>
                  <a:gd name="T24" fmla="*/ 32 w 56"/>
                  <a:gd name="T25" fmla="*/ 70 h 72"/>
                  <a:gd name="T26" fmla="*/ 40 w 56"/>
                  <a:gd name="T27" fmla="*/ 72 h 72"/>
                  <a:gd name="T28" fmla="*/ 40 w 56"/>
                  <a:gd name="T29" fmla="*/ 72 h 72"/>
                  <a:gd name="T30" fmla="*/ 48 w 56"/>
                  <a:gd name="T31" fmla="*/ 70 h 72"/>
                  <a:gd name="T32" fmla="*/ 48 w 56"/>
                  <a:gd name="T33" fmla="*/ 70 h 72"/>
                  <a:gd name="T34" fmla="*/ 52 w 56"/>
                  <a:gd name="T35" fmla="*/ 66 h 72"/>
                  <a:gd name="T36" fmla="*/ 54 w 56"/>
                  <a:gd name="T37" fmla="*/ 62 h 72"/>
                  <a:gd name="T38" fmla="*/ 56 w 56"/>
                  <a:gd name="T39" fmla="*/ 52 h 72"/>
                  <a:gd name="T40" fmla="*/ 54 w 56"/>
                  <a:gd name="T41" fmla="*/ 38 h 72"/>
                  <a:gd name="T42" fmla="*/ 48 w 56"/>
                  <a:gd name="T43" fmla="*/ 24 h 72"/>
                  <a:gd name="T44" fmla="*/ 48 w 56"/>
                  <a:gd name="T45" fmla="*/ 24 h 72"/>
                  <a:gd name="T46" fmla="*/ 42 w 56"/>
                  <a:gd name="T47" fmla="*/ 14 h 72"/>
                  <a:gd name="T48" fmla="*/ 34 w 56"/>
                  <a:gd name="T49" fmla="*/ 6 h 72"/>
                  <a:gd name="T50" fmla="*/ 24 w 56"/>
                  <a:gd name="T51" fmla="*/ 2 h 72"/>
                  <a:gd name="T52" fmla="*/ 16 w 56"/>
                  <a:gd name="T5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2">
                    <a:moveTo>
                      <a:pt x="16" y="0"/>
                    </a:moveTo>
                    <a:lnTo>
                      <a:pt x="16" y="0"/>
                    </a:lnTo>
                    <a:lnTo>
                      <a:pt x="8" y="2"/>
                    </a:lnTo>
                    <a:lnTo>
                      <a:pt x="8" y="2"/>
                    </a:lnTo>
                    <a:lnTo>
                      <a:pt x="6" y="6"/>
                    </a:lnTo>
                    <a:lnTo>
                      <a:pt x="2" y="10"/>
                    </a:lnTo>
                    <a:lnTo>
                      <a:pt x="0" y="20"/>
                    </a:lnTo>
                    <a:lnTo>
                      <a:pt x="2" y="34"/>
                    </a:lnTo>
                    <a:lnTo>
                      <a:pt x="8" y="48"/>
                    </a:lnTo>
                    <a:lnTo>
                      <a:pt x="8" y="48"/>
                    </a:lnTo>
                    <a:lnTo>
                      <a:pt x="16" y="58"/>
                    </a:lnTo>
                    <a:lnTo>
                      <a:pt x="24" y="64"/>
                    </a:lnTo>
                    <a:lnTo>
                      <a:pt x="32" y="70"/>
                    </a:lnTo>
                    <a:lnTo>
                      <a:pt x="40" y="72"/>
                    </a:lnTo>
                    <a:lnTo>
                      <a:pt x="40" y="72"/>
                    </a:lnTo>
                    <a:lnTo>
                      <a:pt x="48" y="70"/>
                    </a:lnTo>
                    <a:lnTo>
                      <a:pt x="48" y="70"/>
                    </a:lnTo>
                    <a:lnTo>
                      <a:pt x="52" y="66"/>
                    </a:lnTo>
                    <a:lnTo>
                      <a:pt x="54" y="62"/>
                    </a:lnTo>
                    <a:lnTo>
                      <a:pt x="56" y="52"/>
                    </a:lnTo>
                    <a:lnTo>
                      <a:pt x="54" y="38"/>
                    </a:lnTo>
                    <a:lnTo>
                      <a:pt x="48" y="24"/>
                    </a:lnTo>
                    <a:lnTo>
                      <a:pt x="48" y="24"/>
                    </a:lnTo>
                    <a:lnTo>
                      <a:pt x="42" y="14"/>
                    </a:lnTo>
                    <a:lnTo>
                      <a:pt x="34" y="6"/>
                    </a:lnTo>
                    <a:lnTo>
                      <a:pt x="24" y="2"/>
                    </a:lnTo>
                    <a:lnTo>
                      <a:pt x="16"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1797">
                <a:extLst>
                  <a:ext uri="{FF2B5EF4-FFF2-40B4-BE49-F238E27FC236}">
                    <a16:creationId xmlns:a16="http://schemas.microsoft.com/office/drawing/2014/main" id="{3F36C1B0-24D8-D453-EDB3-998838CBEC8F}"/>
                  </a:ext>
                </a:extLst>
              </p:cNvPr>
              <p:cNvSpPr>
                <a:spLocks/>
              </p:cNvSpPr>
              <p:nvPr/>
            </p:nvSpPr>
            <p:spPr bwMode="auto">
              <a:xfrm>
                <a:off x="5888038" y="3911600"/>
                <a:ext cx="88900" cy="114300"/>
              </a:xfrm>
              <a:custGeom>
                <a:avLst/>
                <a:gdLst>
                  <a:gd name="T0" fmla="*/ 16 w 56"/>
                  <a:gd name="T1" fmla="*/ 0 h 72"/>
                  <a:gd name="T2" fmla="*/ 16 w 56"/>
                  <a:gd name="T3" fmla="*/ 0 h 72"/>
                  <a:gd name="T4" fmla="*/ 8 w 56"/>
                  <a:gd name="T5" fmla="*/ 2 h 72"/>
                  <a:gd name="T6" fmla="*/ 8 w 56"/>
                  <a:gd name="T7" fmla="*/ 2 h 72"/>
                  <a:gd name="T8" fmla="*/ 6 w 56"/>
                  <a:gd name="T9" fmla="*/ 6 h 72"/>
                  <a:gd name="T10" fmla="*/ 2 w 56"/>
                  <a:gd name="T11" fmla="*/ 10 h 72"/>
                  <a:gd name="T12" fmla="*/ 0 w 56"/>
                  <a:gd name="T13" fmla="*/ 20 h 72"/>
                  <a:gd name="T14" fmla="*/ 2 w 56"/>
                  <a:gd name="T15" fmla="*/ 34 h 72"/>
                  <a:gd name="T16" fmla="*/ 8 w 56"/>
                  <a:gd name="T17" fmla="*/ 48 h 72"/>
                  <a:gd name="T18" fmla="*/ 8 w 56"/>
                  <a:gd name="T19" fmla="*/ 48 h 72"/>
                  <a:gd name="T20" fmla="*/ 16 w 56"/>
                  <a:gd name="T21" fmla="*/ 58 h 72"/>
                  <a:gd name="T22" fmla="*/ 24 w 56"/>
                  <a:gd name="T23" fmla="*/ 64 h 72"/>
                  <a:gd name="T24" fmla="*/ 32 w 56"/>
                  <a:gd name="T25" fmla="*/ 70 h 72"/>
                  <a:gd name="T26" fmla="*/ 40 w 56"/>
                  <a:gd name="T27" fmla="*/ 72 h 72"/>
                  <a:gd name="T28" fmla="*/ 40 w 56"/>
                  <a:gd name="T29" fmla="*/ 72 h 72"/>
                  <a:gd name="T30" fmla="*/ 48 w 56"/>
                  <a:gd name="T31" fmla="*/ 70 h 72"/>
                  <a:gd name="T32" fmla="*/ 48 w 56"/>
                  <a:gd name="T33" fmla="*/ 70 h 72"/>
                  <a:gd name="T34" fmla="*/ 52 w 56"/>
                  <a:gd name="T35" fmla="*/ 66 h 72"/>
                  <a:gd name="T36" fmla="*/ 54 w 56"/>
                  <a:gd name="T37" fmla="*/ 62 h 72"/>
                  <a:gd name="T38" fmla="*/ 56 w 56"/>
                  <a:gd name="T39" fmla="*/ 52 h 72"/>
                  <a:gd name="T40" fmla="*/ 54 w 56"/>
                  <a:gd name="T41" fmla="*/ 38 h 72"/>
                  <a:gd name="T42" fmla="*/ 48 w 56"/>
                  <a:gd name="T43" fmla="*/ 24 h 72"/>
                  <a:gd name="T44" fmla="*/ 48 w 56"/>
                  <a:gd name="T45" fmla="*/ 24 h 72"/>
                  <a:gd name="T46" fmla="*/ 42 w 56"/>
                  <a:gd name="T47" fmla="*/ 14 h 72"/>
                  <a:gd name="T48" fmla="*/ 34 w 56"/>
                  <a:gd name="T49" fmla="*/ 6 h 72"/>
                  <a:gd name="T50" fmla="*/ 24 w 56"/>
                  <a:gd name="T51" fmla="*/ 2 h 72"/>
                  <a:gd name="T52" fmla="*/ 16 w 56"/>
                  <a:gd name="T5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2">
                    <a:moveTo>
                      <a:pt x="16" y="0"/>
                    </a:moveTo>
                    <a:lnTo>
                      <a:pt x="16" y="0"/>
                    </a:lnTo>
                    <a:lnTo>
                      <a:pt x="8" y="2"/>
                    </a:lnTo>
                    <a:lnTo>
                      <a:pt x="8" y="2"/>
                    </a:lnTo>
                    <a:lnTo>
                      <a:pt x="6" y="6"/>
                    </a:lnTo>
                    <a:lnTo>
                      <a:pt x="2" y="10"/>
                    </a:lnTo>
                    <a:lnTo>
                      <a:pt x="0" y="20"/>
                    </a:lnTo>
                    <a:lnTo>
                      <a:pt x="2" y="34"/>
                    </a:lnTo>
                    <a:lnTo>
                      <a:pt x="8" y="48"/>
                    </a:lnTo>
                    <a:lnTo>
                      <a:pt x="8" y="48"/>
                    </a:lnTo>
                    <a:lnTo>
                      <a:pt x="16" y="58"/>
                    </a:lnTo>
                    <a:lnTo>
                      <a:pt x="24" y="64"/>
                    </a:lnTo>
                    <a:lnTo>
                      <a:pt x="32" y="70"/>
                    </a:lnTo>
                    <a:lnTo>
                      <a:pt x="40" y="72"/>
                    </a:lnTo>
                    <a:lnTo>
                      <a:pt x="40" y="72"/>
                    </a:lnTo>
                    <a:lnTo>
                      <a:pt x="48" y="70"/>
                    </a:lnTo>
                    <a:lnTo>
                      <a:pt x="48" y="70"/>
                    </a:lnTo>
                    <a:lnTo>
                      <a:pt x="52" y="66"/>
                    </a:lnTo>
                    <a:lnTo>
                      <a:pt x="54" y="62"/>
                    </a:lnTo>
                    <a:lnTo>
                      <a:pt x="56" y="52"/>
                    </a:lnTo>
                    <a:lnTo>
                      <a:pt x="54" y="38"/>
                    </a:lnTo>
                    <a:lnTo>
                      <a:pt x="48" y="24"/>
                    </a:lnTo>
                    <a:lnTo>
                      <a:pt x="48" y="24"/>
                    </a:lnTo>
                    <a:lnTo>
                      <a:pt x="42" y="14"/>
                    </a:lnTo>
                    <a:lnTo>
                      <a:pt x="34" y="6"/>
                    </a:lnTo>
                    <a:lnTo>
                      <a:pt x="24" y="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1798">
                <a:extLst>
                  <a:ext uri="{FF2B5EF4-FFF2-40B4-BE49-F238E27FC236}">
                    <a16:creationId xmlns:a16="http://schemas.microsoft.com/office/drawing/2014/main" id="{F25418B5-2945-9856-7DF7-232C10AB245D}"/>
                  </a:ext>
                </a:extLst>
              </p:cNvPr>
              <p:cNvSpPr>
                <a:spLocks/>
              </p:cNvSpPr>
              <p:nvPr/>
            </p:nvSpPr>
            <p:spPr bwMode="auto">
              <a:xfrm>
                <a:off x="5910263" y="3940175"/>
                <a:ext cx="44450" cy="53975"/>
              </a:xfrm>
              <a:custGeom>
                <a:avLst/>
                <a:gdLst>
                  <a:gd name="T0" fmla="*/ 4 w 28"/>
                  <a:gd name="T1" fmla="*/ 2 h 34"/>
                  <a:gd name="T2" fmla="*/ 4 w 28"/>
                  <a:gd name="T3" fmla="*/ 2 h 34"/>
                  <a:gd name="T4" fmla="*/ 2 w 28"/>
                  <a:gd name="T5" fmla="*/ 4 h 34"/>
                  <a:gd name="T6" fmla="*/ 0 w 28"/>
                  <a:gd name="T7" fmla="*/ 10 h 34"/>
                  <a:gd name="T8" fmla="*/ 2 w 28"/>
                  <a:gd name="T9" fmla="*/ 16 h 34"/>
                  <a:gd name="T10" fmla="*/ 4 w 28"/>
                  <a:gd name="T11" fmla="*/ 24 h 34"/>
                  <a:gd name="T12" fmla="*/ 4 w 28"/>
                  <a:gd name="T13" fmla="*/ 24 h 34"/>
                  <a:gd name="T14" fmla="*/ 8 w 28"/>
                  <a:gd name="T15" fmla="*/ 30 h 34"/>
                  <a:gd name="T16" fmla="*/ 14 w 28"/>
                  <a:gd name="T17" fmla="*/ 34 h 34"/>
                  <a:gd name="T18" fmla="*/ 20 w 28"/>
                  <a:gd name="T19" fmla="*/ 34 h 34"/>
                  <a:gd name="T20" fmla="*/ 24 w 28"/>
                  <a:gd name="T21" fmla="*/ 34 h 34"/>
                  <a:gd name="T22" fmla="*/ 24 w 28"/>
                  <a:gd name="T23" fmla="*/ 34 h 34"/>
                  <a:gd name="T24" fmla="*/ 26 w 28"/>
                  <a:gd name="T25" fmla="*/ 30 h 34"/>
                  <a:gd name="T26" fmla="*/ 28 w 28"/>
                  <a:gd name="T27" fmla="*/ 26 h 34"/>
                  <a:gd name="T28" fmla="*/ 28 w 28"/>
                  <a:gd name="T29" fmla="*/ 18 h 34"/>
                  <a:gd name="T30" fmla="*/ 24 w 28"/>
                  <a:gd name="T31" fmla="*/ 12 h 34"/>
                  <a:gd name="T32" fmla="*/ 24 w 28"/>
                  <a:gd name="T33" fmla="*/ 12 h 34"/>
                  <a:gd name="T34" fmla="*/ 20 w 28"/>
                  <a:gd name="T35" fmla="*/ 6 h 34"/>
                  <a:gd name="T36" fmla="*/ 14 w 28"/>
                  <a:gd name="T37" fmla="*/ 2 h 34"/>
                  <a:gd name="T38" fmla="*/ 10 w 28"/>
                  <a:gd name="T39" fmla="*/ 0 h 34"/>
                  <a:gd name="T40" fmla="*/ 4 w 28"/>
                  <a:gd name="T41" fmla="*/ 2 h 34"/>
                  <a:gd name="T42" fmla="*/ 4 w 28"/>
                  <a:gd name="T43"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34">
                    <a:moveTo>
                      <a:pt x="4" y="2"/>
                    </a:moveTo>
                    <a:lnTo>
                      <a:pt x="4" y="2"/>
                    </a:lnTo>
                    <a:lnTo>
                      <a:pt x="2" y="4"/>
                    </a:lnTo>
                    <a:lnTo>
                      <a:pt x="0" y="10"/>
                    </a:lnTo>
                    <a:lnTo>
                      <a:pt x="2" y="16"/>
                    </a:lnTo>
                    <a:lnTo>
                      <a:pt x="4" y="24"/>
                    </a:lnTo>
                    <a:lnTo>
                      <a:pt x="4" y="24"/>
                    </a:lnTo>
                    <a:lnTo>
                      <a:pt x="8" y="30"/>
                    </a:lnTo>
                    <a:lnTo>
                      <a:pt x="14" y="34"/>
                    </a:lnTo>
                    <a:lnTo>
                      <a:pt x="20" y="34"/>
                    </a:lnTo>
                    <a:lnTo>
                      <a:pt x="24" y="34"/>
                    </a:lnTo>
                    <a:lnTo>
                      <a:pt x="24" y="34"/>
                    </a:lnTo>
                    <a:lnTo>
                      <a:pt x="26" y="30"/>
                    </a:lnTo>
                    <a:lnTo>
                      <a:pt x="28" y="26"/>
                    </a:lnTo>
                    <a:lnTo>
                      <a:pt x="28" y="18"/>
                    </a:lnTo>
                    <a:lnTo>
                      <a:pt x="24" y="12"/>
                    </a:lnTo>
                    <a:lnTo>
                      <a:pt x="24" y="12"/>
                    </a:lnTo>
                    <a:lnTo>
                      <a:pt x="20" y="6"/>
                    </a:lnTo>
                    <a:lnTo>
                      <a:pt x="14" y="2"/>
                    </a:lnTo>
                    <a:lnTo>
                      <a:pt x="10" y="0"/>
                    </a:lnTo>
                    <a:lnTo>
                      <a:pt x="4" y="2"/>
                    </a:lnTo>
                    <a:lnTo>
                      <a:pt x="4" y="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1799">
                <a:extLst>
                  <a:ext uri="{FF2B5EF4-FFF2-40B4-BE49-F238E27FC236}">
                    <a16:creationId xmlns:a16="http://schemas.microsoft.com/office/drawing/2014/main" id="{B61B1CF8-35C0-D569-65E3-E6745D4A6996}"/>
                  </a:ext>
                </a:extLst>
              </p:cNvPr>
              <p:cNvSpPr>
                <a:spLocks/>
              </p:cNvSpPr>
              <p:nvPr/>
            </p:nvSpPr>
            <p:spPr bwMode="auto">
              <a:xfrm>
                <a:off x="6040438" y="3987800"/>
                <a:ext cx="123825" cy="158750"/>
              </a:xfrm>
              <a:custGeom>
                <a:avLst/>
                <a:gdLst>
                  <a:gd name="T0" fmla="*/ 12 w 78"/>
                  <a:gd name="T1" fmla="*/ 2 h 100"/>
                  <a:gd name="T2" fmla="*/ 12 w 78"/>
                  <a:gd name="T3" fmla="*/ 2 h 100"/>
                  <a:gd name="T4" fmla="*/ 6 w 78"/>
                  <a:gd name="T5" fmla="*/ 8 h 100"/>
                  <a:gd name="T6" fmla="*/ 2 w 78"/>
                  <a:gd name="T7" fmla="*/ 14 h 100"/>
                  <a:gd name="T8" fmla="*/ 0 w 78"/>
                  <a:gd name="T9" fmla="*/ 20 h 100"/>
                  <a:gd name="T10" fmla="*/ 0 w 78"/>
                  <a:gd name="T11" fmla="*/ 28 h 100"/>
                  <a:gd name="T12" fmla="*/ 0 w 78"/>
                  <a:gd name="T13" fmla="*/ 38 h 100"/>
                  <a:gd name="T14" fmla="*/ 2 w 78"/>
                  <a:gd name="T15" fmla="*/ 48 h 100"/>
                  <a:gd name="T16" fmla="*/ 6 w 78"/>
                  <a:gd name="T17" fmla="*/ 58 h 100"/>
                  <a:gd name="T18" fmla="*/ 10 w 78"/>
                  <a:gd name="T19" fmla="*/ 68 h 100"/>
                  <a:gd name="T20" fmla="*/ 10 w 78"/>
                  <a:gd name="T21" fmla="*/ 68 h 100"/>
                  <a:gd name="T22" fmla="*/ 16 w 78"/>
                  <a:gd name="T23" fmla="*/ 76 h 100"/>
                  <a:gd name="T24" fmla="*/ 24 w 78"/>
                  <a:gd name="T25" fmla="*/ 84 h 100"/>
                  <a:gd name="T26" fmla="*/ 30 w 78"/>
                  <a:gd name="T27" fmla="*/ 90 h 100"/>
                  <a:gd name="T28" fmla="*/ 38 w 78"/>
                  <a:gd name="T29" fmla="*/ 96 h 100"/>
                  <a:gd name="T30" fmla="*/ 46 w 78"/>
                  <a:gd name="T31" fmla="*/ 100 h 100"/>
                  <a:gd name="T32" fmla="*/ 54 w 78"/>
                  <a:gd name="T33" fmla="*/ 100 h 100"/>
                  <a:gd name="T34" fmla="*/ 60 w 78"/>
                  <a:gd name="T35" fmla="*/ 100 h 100"/>
                  <a:gd name="T36" fmla="*/ 66 w 78"/>
                  <a:gd name="T37" fmla="*/ 98 h 100"/>
                  <a:gd name="T38" fmla="*/ 66 w 78"/>
                  <a:gd name="T39" fmla="*/ 98 h 100"/>
                  <a:gd name="T40" fmla="*/ 72 w 78"/>
                  <a:gd name="T41" fmla="*/ 94 h 100"/>
                  <a:gd name="T42" fmla="*/ 76 w 78"/>
                  <a:gd name="T43" fmla="*/ 88 h 100"/>
                  <a:gd name="T44" fmla="*/ 78 w 78"/>
                  <a:gd name="T45" fmla="*/ 80 h 100"/>
                  <a:gd name="T46" fmla="*/ 78 w 78"/>
                  <a:gd name="T47" fmla="*/ 72 h 100"/>
                  <a:gd name="T48" fmla="*/ 78 w 78"/>
                  <a:gd name="T49" fmla="*/ 64 h 100"/>
                  <a:gd name="T50" fmla="*/ 76 w 78"/>
                  <a:gd name="T51" fmla="*/ 54 h 100"/>
                  <a:gd name="T52" fmla="*/ 72 w 78"/>
                  <a:gd name="T53" fmla="*/ 44 h 100"/>
                  <a:gd name="T54" fmla="*/ 68 w 78"/>
                  <a:gd name="T55" fmla="*/ 34 h 100"/>
                  <a:gd name="T56" fmla="*/ 68 w 78"/>
                  <a:gd name="T57" fmla="*/ 34 h 100"/>
                  <a:gd name="T58" fmla="*/ 62 w 78"/>
                  <a:gd name="T59" fmla="*/ 24 h 100"/>
                  <a:gd name="T60" fmla="*/ 54 w 78"/>
                  <a:gd name="T61" fmla="*/ 16 h 100"/>
                  <a:gd name="T62" fmla="*/ 48 w 78"/>
                  <a:gd name="T63" fmla="*/ 10 h 100"/>
                  <a:gd name="T64" fmla="*/ 40 w 78"/>
                  <a:gd name="T65" fmla="*/ 6 h 100"/>
                  <a:gd name="T66" fmla="*/ 32 w 78"/>
                  <a:gd name="T67" fmla="*/ 2 h 100"/>
                  <a:gd name="T68" fmla="*/ 24 w 78"/>
                  <a:gd name="T69" fmla="*/ 0 h 100"/>
                  <a:gd name="T70" fmla="*/ 18 w 78"/>
                  <a:gd name="T71" fmla="*/ 0 h 100"/>
                  <a:gd name="T72" fmla="*/ 12 w 78"/>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0">
                    <a:moveTo>
                      <a:pt x="12" y="2"/>
                    </a:moveTo>
                    <a:lnTo>
                      <a:pt x="12" y="2"/>
                    </a:lnTo>
                    <a:lnTo>
                      <a:pt x="6" y="8"/>
                    </a:lnTo>
                    <a:lnTo>
                      <a:pt x="2" y="14"/>
                    </a:lnTo>
                    <a:lnTo>
                      <a:pt x="0" y="20"/>
                    </a:lnTo>
                    <a:lnTo>
                      <a:pt x="0" y="28"/>
                    </a:lnTo>
                    <a:lnTo>
                      <a:pt x="0" y="38"/>
                    </a:lnTo>
                    <a:lnTo>
                      <a:pt x="2" y="48"/>
                    </a:lnTo>
                    <a:lnTo>
                      <a:pt x="6" y="58"/>
                    </a:lnTo>
                    <a:lnTo>
                      <a:pt x="10" y="68"/>
                    </a:lnTo>
                    <a:lnTo>
                      <a:pt x="10" y="68"/>
                    </a:lnTo>
                    <a:lnTo>
                      <a:pt x="16" y="76"/>
                    </a:lnTo>
                    <a:lnTo>
                      <a:pt x="24" y="84"/>
                    </a:lnTo>
                    <a:lnTo>
                      <a:pt x="30" y="90"/>
                    </a:lnTo>
                    <a:lnTo>
                      <a:pt x="38" y="96"/>
                    </a:lnTo>
                    <a:lnTo>
                      <a:pt x="46" y="100"/>
                    </a:lnTo>
                    <a:lnTo>
                      <a:pt x="54" y="100"/>
                    </a:lnTo>
                    <a:lnTo>
                      <a:pt x="60" y="100"/>
                    </a:lnTo>
                    <a:lnTo>
                      <a:pt x="66" y="98"/>
                    </a:lnTo>
                    <a:lnTo>
                      <a:pt x="66" y="98"/>
                    </a:lnTo>
                    <a:lnTo>
                      <a:pt x="72" y="94"/>
                    </a:lnTo>
                    <a:lnTo>
                      <a:pt x="76" y="88"/>
                    </a:lnTo>
                    <a:lnTo>
                      <a:pt x="78" y="80"/>
                    </a:lnTo>
                    <a:lnTo>
                      <a:pt x="78" y="72"/>
                    </a:lnTo>
                    <a:lnTo>
                      <a:pt x="78" y="64"/>
                    </a:lnTo>
                    <a:lnTo>
                      <a:pt x="76" y="54"/>
                    </a:lnTo>
                    <a:lnTo>
                      <a:pt x="72" y="44"/>
                    </a:lnTo>
                    <a:lnTo>
                      <a:pt x="68" y="34"/>
                    </a:lnTo>
                    <a:lnTo>
                      <a:pt x="68" y="34"/>
                    </a:lnTo>
                    <a:lnTo>
                      <a:pt x="62" y="24"/>
                    </a:lnTo>
                    <a:lnTo>
                      <a:pt x="54" y="16"/>
                    </a:lnTo>
                    <a:lnTo>
                      <a:pt x="48" y="10"/>
                    </a:lnTo>
                    <a:lnTo>
                      <a:pt x="40" y="6"/>
                    </a:lnTo>
                    <a:lnTo>
                      <a:pt x="32" y="2"/>
                    </a:lnTo>
                    <a:lnTo>
                      <a:pt x="24" y="0"/>
                    </a:lnTo>
                    <a:lnTo>
                      <a:pt x="18" y="0"/>
                    </a:lnTo>
                    <a:lnTo>
                      <a:pt x="12" y="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1800">
                <a:extLst>
                  <a:ext uri="{FF2B5EF4-FFF2-40B4-BE49-F238E27FC236}">
                    <a16:creationId xmlns:a16="http://schemas.microsoft.com/office/drawing/2014/main" id="{D46AAA0C-D5B4-4862-09A5-CD3FBD23212B}"/>
                  </a:ext>
                </a:extLst>
              </p:cNvPr>
              <p:cNvSpPr>
                <a:spLocks/>
              </p:cNvSpPr>
              <p:nvPr/>
            </p:nvSpPr>
            <p:spPr bwMode="auto">
              <a:xfrm>
                <a:off x="6040438" y="3987800"/>
                <a:ext cx="123825" cy="158750"/>
              </a:xfrm>
              <a:custGeom>
                <a:avLst/>
                <a:gdLst>
                  <a:gd name="T0" fmla="*/ 12 w 78"/>
                  <a:gd name="T1" fmla="*/ 2 h 100"/>
                  <a:gd name="T2" fmla="*/ 12 w 78"/>
                  <a:gd name="T3" fmla="*/ 2 h 100"/>
                  <a:gd name="T4" fmla="*/ 6 w 78"/>
                  <a:gd name="T5" fmla="*/ 8 h 100"/>
                  <a:gd name="T6" fmla="*/ 2 w 78"/>
                  <a:gd name="T7" fmla="*/ 14 h 100"/>
                  <a:gd name="T8" fmla="*/ 0 w 78"/>
                  <a:gd name="T9" fmla="*/ 20 h 100"/>
                  <a:gd name="T10" fmla="*/ 0 w 78"/>
                  <a:gd name="T11" fmla="*/ 28 h 100"/>
                  <a:gd name="T12" fmla="*/ 0 w 78"/>
                  <a:gd name="T13" fmla="*/ 38 h 100"/>
                  <a:gd name="T14" fmla="*/ 2 w 78"/>
                  <a:gd name="T15" fmla="*/ 48 h 100"/>
                  <a:gd name="T16" fmla="*/ 6 w 78"/>
                  <a:gd name="T17" fmla="*/ 58 h 100"/>
                  <a:gd name="T18" fmla="*/ 10 w 78"/>
                  <a:gd name="T19" fmla="*/ 68 h 100"/>
                  <a:gd name="T20" fmla="*/ 10 w 78"/>
                  <a:gd name="T21" fmla="*/ 68 h 100"/>
                  <a:gd name="T22" fmla="*/ 16 w 78"/>
                  <a:gd name="T23" fmla="*/ 76 h 100"/>
                  <a:gd name="T24" fmla="*/ 24 w 78"/>
                  <a:gd name="T25" fmla="*/ 84 h 100"/>
                  <a:gd name="T26" fmla="*/ 30 w 78"/>
                  <a:gd name="T27" fmla="*/ 90 h 100"/>
                  <a:gd name="T28" fmla="*/ 38 w 78"/>
                  <a:gd name="T29" fmla="*/ 96 h 100"/>
                  <a:gd name="T30" fmla="*/ 46 w 78"/>
                  <a:gd name="T31" fmla="*/ 100 h 100"/>
                  <a:gd name="T32" fmla="*/ 54 w 78"/>
                  <a:gd name="T33" fmla="*/ 100 h 100"/>
                  <a:gd name="T34" fmla="*/ 60 w 78"/>
                  <a:gd name="T35" fmla="*/ 100 h 100"/>
                  <a:gd name="T36" fmla="*/ 66 w 78"/>
                  <a:gd name="T37" fmla="*/ 98 h 100"/>
                  <a:gd name="T38" fmla="*/ 66 w 78"/>
                  <a:gd name="T39" fmla="*/ 98 h 100"/>
                  <a:gd name="T40" fmla="*/ 72 w 78"/>
                  <a:gd name="T41" fmla="*/ 94 h 100"/>
                  <a:gd name="T42" fmla="*/ 76 w 78"/>
                  <a:gd name="T43" fmla="*/ 88 h 100"/>
                  <a:gd name="T44" fmla="*/ 78 w 78"/>
                  <a:gd name="T45" fmla="*/ 80 h 100"/>
                  <a:gd name="T46" fmla="*/ 78 w 78"/>
                  <a:gd name="T47" fmla="*/ 72 h 100"/>
                  <a:gd name="T48" fmla="*/ 78 w 78"/>
                  <a:gd name="T49" fmla="*/ 64 h 100"/>
                  <a:gd name="T50" fmla="*/ 76 w 78"/>
                  <a:gd name="T51" fmla="*/ 54 h 100"/>
                  <a:gd name="T52" fmla="*/ 72 w 78"/>
                  <a:gd name="T53" fmla="*/ 44 h 100"/>
                  <a:gd name="T54" fmla="*/ 68 w 78"/>
                  <a:gd name="T55" fmla="*/ 34 h 100"/>
                  <a:gd name="T56" fmla="*/ 68 w 78"/>
                  <a:gd name="T57" fmla="*/ 34 h 100"/>
                  <a:gd name="T58" fmla="*/ 62 w 78"/>
                  <a:gd name="T59" fmla="*/ 24 h 100"/>
                  <a:gd name="T60" fmla="*/ 54 w 78"/>
                  <a:gd name="T61" fmla="*/ 16 h 100"/>
                  <a:gd name="T62" fmla="*/ 48 w 78"/>
                  <a:gd name="T63" fmla="*/ 10 h 100"/>
                  <a:gd name="T64" fmla="*/ 40 w 78"/>
                  <a:gd name="T65" fmla="*/ 6 h 100"/>
                  <a:gd name="T66" fmla="*/ 32 w 78"/>
                  <a:gd name="T67" fmla="*/ 2 h 100"/>
                  <a:gd name="T68" fmla="*/ 24 w 78"/>
                  <a:gd name="T69" fmla="*/ 0 h 100"/>
                  <a:gd name="T70" fmla="*/ 18 w 78"/>
                  <a:gd name="T71" fmla="*/ 0 h 100"/>
                  <a:gd name="T72" fmla="*/ 12 w 78"/>
                  <a:gd name="T7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0">
                    <a:moveTo>
                      <a:pt x="12" y="2"/>
                    </a:moveTo>
                    <a:lnTo>
                      <a:pt x="12" y="2"/>
                    </a:lnTo>
                    <a:lnTo>
                      <a:pt x="6" y="8"/>
                    </a:lnTo>
                    <a:lnTo>
                      <a:pt x="2" y="14"/>
                    </a:lnTo>
                    <a:lnTo>
                      <a:pt x="0" y="20"/>
                    </a:lnTo>
                    <a:lnTo>
                      <a:pt x="0" y="28"/>
                    </a:lnTo>
                    <a:lnTo>
                      <a:pt x="0" y="38"/>
                    </a:lnTo>
                    <a:lnTo>
                      <a:pt x="2" y="48"/>
                    </a:lnTo>
                    <a:lnTo>
                      <a:pt x="6" y="58"/>
                    </a:lnTo>
                    <a:lnTo>
                      <a:pt x="10" y="68"/>
                    </a:lnTo>
                    <a:lnTo>
                      <a:pt x="10" y="68"/>
                    </a:lnTo>
                    <a:lnTo>
                      <a:pt x="16" y="76"/>
                    </a:lnTo>
                    <a:lnTo>
                      <a:pt x="24" y="84"/>
                    </a:lnTo>
                    <a:lnTo>
                      <a:pt x="30" y="90"/>
                    </a:lnTo>
                    <a:lnTo>
                      <a:pt x="38" y="96"/>
                    </a:lnTo>
                    <a:lnTo>
                      <a:pt x="46" y="100"/>
                    </a:lnTo>
                    <a:lnTo>
                      <a:pt x="54" y="100"/>
                    </a:lnTo>
                    <a:lnTo>
                      <a:pt x="60" y="100"/>
                    </a:lnTo>
                    <a:lnTo>
                      <a:pt x="66" y="98"/>
                    </a:lnTo>
                    <a:lnTo>
                      <a:pt x="66" y="98"/>
                    </a:lnTo>
                    <a:lnTo>
                      <a:pt x="72" y="94"/>
                    </a:lnTo>
                    <a:lnTo>
                      <a:pt x="76" y="88"/>
                    </a:lnTo>
                    <a:lnTo>
                      <a:pt x="78" y="80"/>
                    </a:lnTo>
                    <a:lnTo>
                      <a:pt x="78" y="72"/>
                    </a:lnTo>
                    <a:lnTo>
                      <a:pt x="78" y="64"/>
                    </a:lnTo>
                    <a:lnTo>
                      <a:pt x="76" y="54"/>
                    </a:lnTo>
                    <a:lnTo>
                      <a:pt x="72" y="44"/>
                    </a:lnTo>
                    <a:lnTo>
                      <a:pt x="68" y="34"/>
                    </a:lnTo>
                    <a:lnTo>
                      <a:pt x="68" y="34"/>
                    </a:lnTo>
                    <a:lnTo>
                      <a:pt x="62" y="24"/>
                    </a:lnTo>
                    <a:lnTo>
                      <a:pt x="54" y="16"/>
                    </a:lnTo>
                    <a:lnTo>
                      <a:pt x="48" y="10"/>
                    </a:lnTo>
                    <a:lnTo>
                      <a:pt x="40" y="6"/>
                    </a:lnTo>
                    <a:lnTo>
                      <a:pt x="32" y="2"/>
                    </a:lnTo>
                    <a:lnTo>
                      <a:pt x="24" y="0"/>
                    </a:lnTo>
                    <a:lnTo>
                      <a:pt x="18" y="0"/>
                    </a:lnTo>
                    <a:lnTo>
                      <a:pt x="1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1801">
                <a:extLst>
                  <a:ext uri="{FF2B5EF4-FFF2-40B4-BE49-F238E27FC236}">
                    <a16:creationId xmlns:a16="http://schemas.microsoft.com/office/drawing/2014/main" id="{CC64B737-7908-569E-E4F9-B2DD8AB2E9EF}"/>
                  </a:ext>
                </a:extLst>
              </p:cNvPr>
              <p:cNvSpPr>
                <a:spLocks/>
              </p:cNvSpPr>
              <p:nvPr/>
            </p:nvSpPr>
            <p:spPr bwMode="auto">
              <a:xfrm>
                <a:off x="6059488" y="4013200"/>
                <a:ext cx="85725" cy="111125"/>
              </a:xfrm>
              <a:custGeom>
                <a:avLst/>
                <a:gdLst>
                  <a:gd name="T0" fmla="*/ 16 w 54"/>
                  <a:gd name="T1" fmla="*/ 0 h 70"/>
                  <a:gd name="T2" fmla="*/ 16 w 54"/>
                  <a:gd name="T3" fmla="*/ 0 h 70"/>
                  <a:gd name="T4" fmla="*/ 8 w 54"/>
                  <a:gd name="T5" fmla="*/ 2 h 70"/>
                  <a:gd name="T6" fmla="*/ 8 w 54"/>
                  <a:gd name="T7" fmla="*/ 2 h 70"/>
                  <a:gd name="T8" fmla="*/ 4 w 54"/>
                  <a:gd name="T9" fmla="*/ 4 h 70"/>
                  <a:gd name="T10" fmla="*/ 2 w 54"/>
                  <a:gd name="T11" fmla="*/ 8 h 70"/>
                  <a:gd name="T12" fmla="*/ 0 w 54"/>
                  <a:gd name="T13" fmla="*/ 20 h 70"/>
                  <a:gd name="T14" fmla="*/ 0 w 54"/>
                  <a:gd name="T15" fmla="*/ 32 h 70"/>
                  <a:gd name="T16" fmla="*/ 6 w 54"/>
                  <a:gd name="T17" fmla="*/ 46 h 70"/>
                  <a:gd name="T18" fmla="*/ 6 w 54"/>
                  <a:gd name="T19" fmla="*/ 46 h 70"/>
                  <a:gd name="T20" fmla="*/ 14 w 54"/>
                  <a:gd name="T21" fmla="*/ 56 h 70"/>
                  <a:gd name="T22" fmla="*/ 22 w 54"/>
                  <a:gd name="T23" fmla="*/ 64 h 70"/>
                  <a:gd name="T24" fmla="*/ 30 w 54"/>
                  <a:gd name="T25" fmla="*/ 68 h 70"/>
                  <a:gd name="T26" fmla="*/ 38 w 54"/>
                  <a:gd name="T27" fmla="*/ 70 h 70"/>
                  <a:gd name="T28" fmla="*/ 38 w 54"/>
                  <a:gd name="T29" fmla="*/ 70 h 70"/>
                  <a:gd name="T30" fmla="*/ 46 w 54"/>
                  <a:gd name="T31" fmla="*/ 68 h 70"/>
                  <a:gd name="T32" fmla="*/ 46 w 54"/>
                  <a:gd name="T33" fmla="*/ 68 h 70"/>
                  <a:gd name="T34" fmla="*/ 50 w 54"/>
                  <a:gd name="T35" fmla="*/ 66 h 70"/>
                  <a:gd name="T36" fmla="*/ 52 w 54"/>
                  <a:gd name="T37" fmla="*/ 60 h 70"/>
                  <a:gd name="T38" fmla="*/ 54 w 54"/>
                  <a:gd name="T39" fmla="*/ 50 h 70"/>
                  <a:gd name="T40" fmla="*/ 54 w 54"/>
                  <a:gd name="T41" fmla="*/ 36 h 70"/>
                  <a:gd name="T42" fmla="*/ 48 w 54"/>
                  <a:gd name="T43" fmla="*/ 22 h 70"/>
                  <a:gd name="T44" fmla="*/ 48 w 54"/>
                  <a:gd name="T45" fmla="*/ 22 h 70"/>
                  <a:gd name="T46" fmla="*/ 40 w 54"/>
                  <a:gd name="T47" fmla="*/ 14 h 70"/>
                  <a:gd name="T48" fmla="*/ 32 w 54"/>
                  <a:gd name="T49" fmla="*/ 6 h 70"/>
                  <a:gd name="T50" fmla="*/ 24 w 54"/>
                  <a:gd name="T51" fmla="*/ 0 h 70"/>
                  <a:gd name="T52" fmla="*/ 16 w 54"/>
                  <a:gd name="T5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70">
                    <a:moveTo>
                      <a:pt x="16" y="0"/>
                    </a:moveTo>
                    <a:lnTo>
                      <a:pt x="16" y="0"/>
                    </a:lnTo>
                    <a:lnTo>
                      <a:pt x="8" y="2"/>
                    </a:lnTo>
                    <a:lnTo>
                      <a:pt x="8" y="2"/>
                    </a:lnTo>
                    <a:lnTo>
                      <a:pt x="4" y="4"/>
                    </a:lnTo>
                    <a:lnTo>
                      <a:pt x="2" y="8"/>
                    </a:lnTo>
                    <a:lnTo>
                      <a:pt x="0" y="20"/>
                    </a:lnTo>
                    <a:lnTo>
                      <a:pt x="0" y="32"/>
                    </a:lnTo>
                    <a:lnTo>
                      <a:pt x="6" y="46"/>
                    </a:lnTo>
                    <a:lnTo>
                      <a:pt x="6" y="46"/>
                    </a:lnTo>
                    <a:lnTo>
                      <a:pt x="14" y="56"/>
                    </a:lnTo>
                    <a:lnTo>
                      <a:pt x="22" y="64"/>
                    </a:lnTo>
                    <a:lnTo>
                      <a:pt x="30" y="68"/>
                    </a:lnTo>
                    <a:lnTo>
                      <a:pt x="38" y="70"/>
                    </a:lnTo>
                    <a:lnTo>
                      <a:pt x="38" y="70"/>
                    </a:lnTo>
                    <a:lnTo>
                      <a:pt x="46" y="68"/>
                    </a:lnTo>
                    <a:lnTo>
                      <a:pt x="46" y="68"/>
                    </a:lnTo>
                    <a:lnTo>
                      <a:pt x="50" y="66"/>
                    </a:lnTo>
                    <a:lnTo>
                      <a:pt x="52" y="60"/>
                    </a:lnTo>
                    <a:lnTo>
                      <a:pt x="54" y="50"/>
                    </a:lnTo>
                    <a:lnTo>
                      <a:pt x="54" y="36"/>
                    </a:lnTo>
                    <a:lnTo>
                      <a:pt x="48" y="22"/>
                    </a:lnTo>
                    <a:lnTo>
                      <a:pt x="48" y="22"/>
                    </a:lnTo>
                    <a:lnTo>
                      <a:pt x="40" y="14"/>
                    </a:lnTo>
                    <a:lnTo>
                      <a:pt x="32" y="6"/>
                    </a:lnTo>
                    <a:lnTo>
                      <a:pt x="24" y="0"/>
                    </a:lnTo>
                    <a:lnTo>
                      <a:pt x="16" y="0"/>
                    </a:lnTo>
                    <a:close/>
                  </a:path>
                </a:pathLst>
              </a:custGeom>
              <a:solidFill>
                <a:srgbClr val="232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Freeform 1802">
                <a:extLst>
                  <a:ext uri="{FF2B5EF4-FFF2-40B4-BE49-F238E27FC236}">
                    <a16:creationId xmlns:a16="http://schemas.microsoft.com/office/drawing/2014/main" id="{ED839146-7381-66E6-4FB2-F2A968BEF54F}"/>
                  </a:ext>
                </a:extLst>
              </p:cNvPr>
              <p:cNvSpPr>
                <a:spLocks/>
              </p:cNvSpPr>
              <p:nvPr/>
            </p:nvSpPr>
            <p:spPr bwMode="auto">
              <a:xfrm>
                <a:off x="6059488" y="4013200"/>
                <a:ext cx="85725" cy="111125"/>
              </a:xfrm>
              <a:custGeom>
                <a:avLst/>
                <a:gdLst>
                  <a:gd name="T0" fmla="*/ 16 w 54"/>
                  <a:gd name="T1" fmla="*/ 0 h 70"/>
                  <a:gd name="T2" fmla="*/ 16 w 54"/>
                  <a:gd name="T3" fmla="*/ 0 h 70"/>
                  <a:gd name="T4" fmla="*/ 8 w 54"/>
                  <a:gd name="T5" fmla="*/ 2 h 70"/>
                  <a:gd name="T6" fmla="*/ 8 w 54"/>
                  <a:gd name="T7" fmla="*/ 2 h 70"/>
                  <a:gd name="T8" fmla="*/ 4 w 54"/>
                  <a:gd name="T9" fmla="*/ 4 h 70"/>
                  <a:gd name="T10" fmla="*/ 2 w 54"/>
                  <a:gd name="T11" fmla="*/ 8 h 70"/>
                  <a:gd name="T12" fmla="*/ 0 w 54"/>
                  <a:gd name="T13" fmla="*/ 20 h 70"/>
                  <a:gd name="T14" fmla="*/ 0 w 54"/>
                  <a:gd name="T15" fmla="*/ 32 h 70"/>
                  <a:gd name="T16" fmla="*/ 6 w 54"/>
                  <a:gd name="T17" fmla="*/ 46 h 70"/>
                  <a:gd name="T18" fmla="*/ 6 w 54"/>
                  <a:gd name="T19" fmla="*/ 46 h 70"/>
                  <a:gd name="T20" fmla="*/ 14 w 54"/>
                  <a:gd name="T21" fmla="*/ 56 h 70"/>
                  <a:gd name="T22" fmla="*/ 22 w 54"/>
                  <a:gd name="T23" fmla="*/ 64 h 70"/>
                  <a:gd name="T24" fmla="*/ 30 w 54"/>
                  <a:gd name="T25" fmla="*/ 68 h 70"/>
                  <a:gd name="T26" fmla="*/ 38 w 54"/>
                  <a:gd name="T27" fmla="*/ 70 h 70"/>
                  <a:gd name="T28" fmla="*/ 38 w 54"/>
                  <a:gd name="T29" fmla="*/ 70 h 70"/>
                  <a:gd name="T30" fmla="*/ 46 w 54"/>
                  <a:gd name="T31" fmla="*/ 68 h 70"/>
                  <a:gd name="T32" fmla="*/ 46 w 54"/>
                  <a:gd name="T33" fmla="*/ 68 h 70"/>
                  <a:gd name="T34" fmla="*/ 50 w 54"/>
                  <a:gd name="T35" fmla="*/ 66 h 70"/>
                  <a:gd name="T36" fmla="*/ 52 w 54"/>
                  <a:gd name="T37" fmla="*/ 60 h 70"/>
                  <a:gd name="T38" fmla="*/ 54 w 54"/>
                  <a:gd name="T39" fmla="*/ 50 h 70"/>
                  <a:gd name="T40" fmla="*/ 54 w 54"/>
                  <a:gd name="T41" fmla="*/ 36 h 70"/>
                  <a:gd name="T42" fmla="*/ 48 w 54"/>
                  <a:gd name="T43" fmla="*/ 22 h 70"/>
                  <a:gd name="T44" fmla="*/ 48 w 54"/>
                  <a:gd name="T45" fmla="*/ 22 h 70"/>
                  <a:gd name="T46" fmla="*/ 40 w 54"/>
                  <a:gd name="T47" fmla="*/ 14 h 70"/>
                  <a:gd name="T48" fmla="*/ 32 w 54"/>
                  <a:gd name="T49" fmla="*/ 6 h 70"/>
                  <a:gd name="T50" fmla="*/ 24 w 54"/>
                  <a:gd name="T51" fmla="*/ 0 h 70"/>
                  <a:gd name="T52" fmla="*/ 16 w 54"/>
                  <a:gd name="T5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70">
                    <a:moveTo>
                      <a:pt x="16" y="0"/>
                    </a:moveTo>
                    <a:lnTo>
                      <a:pt x="16" y="0"/>
                    </a:lnTo>
                    <a:lnTo>
                      <a:pt x="8" y="2"/>
                    </a:lnTo>
                    <a:lnTo>
                      <a:pt x="8" y="2"/>
                    </a:lnTo>
                    <a:lnTo>
                      <a:pt x="4" y="4"/>
                    </a:lnTo>
                    <a:lnTo>
                      <a:pt x="2" y="8"/>
                    </a:lnTo>
                    <a:lnTo>
                      <a:pt x="0" y="20"/>
                    </a:lnTo>
                    <a:lnTo>
                      <a:pt x="0" y="32"/>
                    </a:lnTo>
                    <a:lnTo>
                      <a:pt x="6" y="46"/>
                    </a:lnTo>
                    <a:lnTo>
                      <a:pt x="6" y="46"/>
                    </a:lnTo>
                    <a:lnTo>
                      <a:pt x="14" y="56"/>
                    </a:lnTo>
                    <a:lnTo>
                      <a:pt x="22" y="64"/>
                    </a:lnTo>
                    <a:lnTo>
                      <a:pt x="30" y="68"/>
                    </a:lnTo>
                    <a:lnTo>
                      <a:pt x="38" y="70"/>
                    </a:lnTo>
                    <a:lnTo>
                      <a:pt x="38" y="70"/>
                    </a:lnTo>
                    <a:lnTo>
                      <a:pt x="46" y="68"/>
                    </a:lnTo>
                    <a:lnTo>
                      <a:pt x="46" y="68"/>
                    </a:lnTo>
                    <a:lnTo>
                      <a:pt x="50" y="66"/>
                    </a:lnTo>
                    <a:lnTo>
                      <a:pt x="52" y="60"/>
                    </a:lnTo>
                    <a:lnTo>
                      <a:pt x="54" y="50"/>
                    </a:lnTo>
                    <a:lnTo>
                      <a:pt x="54" y="36"/>
                    </a:lnTo>
                    <a:lnTo>
                      <a:pt x="48" y="22"/>
                    </a:lnTo>
                    <a:lnTo>
                      <a:pt x="48" y="22"/>
                    </a:lnTo>
                    <a:lnTo>
                      <a:pt x="40" y="14"/>
                    </a:lnTo>
                    <a:lnTo>
                      <a:pt x="32" y="6"/>
                    </a:lnTo>
                    <a:lnTo>
                      <a:pt x="24"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3" name="Freeform 1803">
                <a:extLst>
                  <a:ext uri="{FF2B5EF4-FFF2-40B4-BE49-F238E27FC236}">
                    <a16:creationId xmlns:a16="http://schemas.microsoft.com/office/drawing/2014/main" id="{B83E027F-6EC2-FD72-B210-936B9AC52995}"/>
                  </a:ext>
                </a:extLst>
              </p:cNvPr>
              <p:cNvSpPr>
                <a:spLocks/>
              </p:cNvSpPr>
              <p:nvPr/>
            </p:nvSpPr>
            <p:spPr bwMode="auto">
              <a:xfrm>
                <a:off x="6081713" y="4041775"/>
                <a:ext cx="41275" cy="53975"/>
              </a:xfrm>
              <a:custGeom>
                <a:avLst/>
                <a:gdLst>
                  <a:gd name="T0" fmla="*/ 4 w 26"/>
                  <a:gd name="T1" fmla="*/ 0 h 34"/>
                  <a:gd name="T2" fmla="*/ 4 w 26"/>
                  <a:gd name="T3" fmla="*/ 0 h 34"/>
                  <a:gd name="T4" fmla="*/ 0 w 26"/>
                  <a:gd name="T5" fmla="*/ 4 h 34"/>
                  <a:gd name="T6" fmla="*/ 0 w 26"/>
                  <a:gd name="T7" fmla="*/ 8 h 34"/>
                  <a:gd name="T8" fmla="*/ 0 w 26"/>
                  <a:gd name="T9" fmla="*/ 16 h 34"/>
                  <a:gd name="T10" fmla="*/ 4 w 26"/>
                  <a:gd name="T11" fmla="*/ 22 h 34"/>
                  <a:gd name="T12" fmla="*/ 4 w 26"/>
                  <a:gd name="T13" fmla="*/ 22 h 34"/>
                  <a:gd name="T14" fmla="*/ 8 w 26"/>
                  <a:gd name="T15" fmla="*/ 28 h 34"/>
                  <a:gd name="T16" fmla="*/ 12 w 26"/>
                  <a:gd name="T17" fmla="*/ 32 h 34"/>
                  <a:gd name="T18" fmla="*/ 18 w 26"/>
                  <a:gd name="T19" fmla="*/ 34 h 34"/>
                  <a:gd name="T20" fmla="*/ 22 w 26"/>
                  <a:gd name="T21" fmla="*/ 34 h 34"/>
                  <a:gd name="T22" fmla="*/ 22 w 26"/>
                  <a:gd name="T23" fmla="*/ 34 h 34"/>
                  <a:gd name="T24" fmla="*/ 26 w 26"/>
                  <a:gd name="T25" fmla="*/ 30 h 34"/>
                  <a:gd name="T26" fmla="*/ 26 w 26"/>
                  <a:gd name="T27" fmla="*/ 24 h 34"/>
                  <a:gd name="T28" fmla="*/ 26 w 26"/>
                  <a:gd name="T29" fmla="*/ 18 h 34"/>
                  <a:gd name="T30" fmla="*/ 22 w 26"/>
                  <a:gd name="T31" fmla="*/ 10 h 34"/>
                  <a:gd name="T32" fmla="*/ 22 w 26"/>
                  <a:gd name="T33" fmla="*/ 10 h 34"/>
                  <a:gd name="T34" fmla="*/ 18 w 26"/>
                  <a:gd name="T35" fmla="*/ 4 h 34"/>
                  <a:gd name="T36" fmla="*/ 14 w 26"/>
                  <a:gd name="T37" fmla="*/ 0 h 34"/>
                  <a:gd name="T38" fmla="*/ 8 w 26"/>
                  <a:gd name="T39" fmla="*/ 0 h 34"/>
                  <a:gd name="T40" fmla="*/ 4 w 26"/>
                  <a:gd name="T41" fmla="*/ 0 h 34"/>
                  <a:gd name="T42" fmla="*/ 4 w 26"/>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4">
                    <a:moveTo>
                      <a:pt x="4" y="0"/>
                    </a:moveTo>
                    <a:lnTo>
                      <a:pt x="4" y="0"/>
                    </a:lnTo>
                    <a:lnTo>
                      <a:pt x="0" y="4"/>
                    </a:lnTo>
                    <a:lnTo>
                      <a:pt x="0" y="8"/>
                    </a:lnTo>
                    <a:lnTo>
                      <a:pt x="0" y="16"/>
                    </a:lnTo>
                    <a:lnTo>
                      <a:pt x="4" y="22"/>
                    </a:lnTo>
                    <a:lnTo>
                      <a:pt x="4" y="22"/>
                    </a:lnTo>
                    <a:lnTo>
                      <a:pt x="8" y="28"/>
                    </a:lnTo>
                    <a:lnTo>
                      <a:pt x="12" y="32"/>
                    </a:lnTo>
                    <a:lnTo>
                      <a:pt x="18" y="34"/>
                    </a:lnTo>
                    <a:lnTo>
                      <a:pt x="22" y="34"/>
                    </a:lnTo>
                    <a:lnTo>
                      <a:pt x="22" y="34"/>
                    </a:lnTo>
                    <a:lnTo>
                      <a:pt x="26" y="30"/>
                    </a:lnTo>
                    <a:lnTo>
                      <a:pt x="26" y="24"/>
                    </a:lnTo>
                    <a:lnTo>
                      <a:pt x="26" y="18"/>
                    </a:lnTo>
                    <a:lnTo>
                      <a:pt x="22" y="10"/>
                    </a:lnTo>
                    <a:lnTo>
                      <a:pt x="22" y="10"/>
                    </a:lnTo>
                    <a:lnTo>
                      <a:pt x="18" y="4"/>
                    </a:lnTo>
                    <a:lnTo>
                      <a:pt x="14" y="0"/>
                    </a:lnTo>
                    <a:lnTo>
                      <a:pt x="8" y="0"/>
                    </a:lnTo>
                    <a:lnTo>
                      <a:pt x="4" y="0"/>
                    </a:lnTo>
                    <a:lnTo>
                      <a:pt x="4"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4" name="Freeform 1804">
                <a:extLst>
                  <a:ext uri="{FF2B5EF4-FFF2-40B4-BE49-F238E27FC236}">
                    <a16:creationId xmlns:a16="http://schemas.microsoft.com/office/drawing/2014/main" id="{9BB8E9C5-B2A1-EE6F-DAAA-BB97E7393CA2}"/>
                  </a:ext>
                </a:extLst>
              </p:cNvPr>
              <p:cNvSpPr>
                <a:spLocks/>
              </p:cNvSpPr>
              <p:nvPr/>
            </p:nvSpPr>
            <p:spPr bwMode="auto">
              <a:xfrm>
                <a:off x="5707063" y="3698875"/>
                <a:ext cx="590550" cy="469900"/>
              </a:xfrm>
              <a:custGeom>
                <a:avLst/>
                <a:gdLst>
                  <a:gd name="T0" fmla="*/ 358 w 372"/>
                  <a:gd name="T1" fmla="*/ 248 h 296"/>
                  <a:gd name="T2" fmla="*/ 358 w 372"/>
                  <a:gd name="T3" fmla="*/ 248 h 296"/>
                  <a:gd name="T4" fmla="*/ 364 w 372"/>
                  <a:gd name="T5" fmla="*/ 244 h 296"/>
                  <a:gd name="T6" fmla="*/ 368 w 372"/>
                  <a:gd name="T7" fmla="*/ 236 h 296"/>
                  <a:gd name="T8" fmla="*/ 372 w 372"/>
                  <a:gd name="T9" fmla="*/ 226 h 296"/>
                  <a:gd name="T10" fmla="*/ 372 w 372"/>
                  <a:gd name="T11" fmla="*/ 216 h 296"/>
                  <a:gd name="T12" fmla="*/ 372 w 372"/>
                  <a:gd name="T13" fmla="*/ 206 h 296"/>
                  <a:gd name="T14" fmla="*/ 370 w 372"/>
                  <a:gd name="T15" fmla="*/ 194 h 296"/>
                  <a:gd name="T16" fmla="*/ 366 w 372"/>
                  <a:gd name="T17" fmla="*/ 182 h 296"/>
                  <a:gd name="T18" fmla="*/ 358 w 372"/>
                  <a:gd name="T19" fmla="*/ 168 h 296"/>
                  <a:gd name="T20" fmla="*/ 358 w 372"/>
                  <a:gd name="T21" fmla="*/ 168 h 296"/>
                  <a:gd name="T22" fmla="*/ 350 w 372"/>
                  <a:gd name="T23" fmla="*/ 156 h 296"/>
                  <a:gd name="T24" fmla="*/ 342 w 372"/>
                  <a:gd name="T25" fmla="*/ 146 h 296"/>
                  <a:gd name="T26" fmla="*/ 332 w 372"/>
                  <a:gd name="T27" fmla="*/ 138 h 296"/>
                  <a:gd name="T28" fmla="*/ 322 w 372"/>
                  <a:gd name="T29" fmla="*/ 132 h 296"/>
                  <a:gd name="T30" fmla="*/ 112 w 372"/>
                  <a:gd name="T31" fmla="*/ 6 h 296"/>
                  <a:gd name="T32" fmla="*/ 112 w 372"/>
                  <a:gd name="T33" fmla="*/ 6 h 296"/>
                  <a:gd name="T34" fmla="*/ 104 w 372"/>
                  <a:gd name="T35" fmla="*/ 2 h 296"/>
                  <a:gd name="T36" fmla="*/ 94 w 372"/>
                  <a:gd name="T37" fmla="*/ 0 h 296"/>
                  <a:gd name="T38" fmla="*/ 86 w 372"/>
                  <a:gd name="T39" fmla="*/ 2 h 296"/>
                  <a:gd name="T40" fmla="*/ 80 w 372"/>
                  <a:gd name="T41" fmla="*/ 4 h 296"/>
                  <a:gd name="T42" fmla="*/ 0 w 372"/>
                  <a:gd name="T43" fmla="*/ 50 h 296"/>
                  <a:gd name="T44" fmla="*/ 30 w 372"/>
                  <a:gd name="T45" fmla="*/ 56 h 296"/>
                  <a:gd name="T46" fmla="*/ 256 w 372"/>
                  <a:gd name="T47" fmla="*/ 194 h 296"/>
                  <a:gd name="T48" fmla="*/ 256 w 372"/>
                  <a:gd name="T49" fmla="*/ 194 h 296"/>
                  <a:gd name="T50" fmla="*/ 262 w 372"/>
                  <a:gd name="T51" fmla="*/ 198 h 296"/>
                  <a:gd name="T52" fmla="*/ 272 w 372"/>
                  <a:gd name="T53" fmla="*/ 214 h 296"/>
                  <a:gd name="T54" fmla="*/ 278 w 372"/>
                  <a:gd name="T55" fmla="*/ 224 h 296"/>
                  <a:gd name="T56" fmla="*/ 284 w 372"/>
                  <a:gd name="T57" fmla="*/ 236 h 296"/>
                  <a:gd name="T58" fmla="*/ 286 w 372"/>
                  <a:gd name="T59" fmla="*/ 250 h 296"/>
                  <a:gd name="T60" fmla="*/ 286 w 372"/>
                  <a:gd name="T61" fmla="*/ 264 h 296"/>
                  <a:gd name="T62" fmla="*/ 278 w 372"/>
                  <a:gd name="T63" fmla="*/ 296 h 296"/>
                  <a:gd name="T64" fmla="*/ 358 w 372"/>
                  <a:gd name="T65" fmla="*/ 24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296">
                    <a:moveTo>
                      <a:pt x="358" y="248"/>
                    </a:moveTo>
                    <a:lnTo>
                      <a:pt x="358" y="248"/>
                    </a:lnTo>
                    <a:lnTo>
                      <a:pt x="364" y="244"/>
                    </a:lnTo>
                    <a:lnTo>
                      <a:pt x="368" y="236"/>
                    </a:lnTo>
                    <a:lnTo>
                      <a:pt x="372" y="226"/>
                    </a:lnTo>
                    <a:lnTo>
                      <a:pt x="372" y="216"/>
                    </a:lnTo>
                    <a:lnTo>
                      <a:pt x="372" y="206"/>
                    </a:lnTo>
                    <a:lnTo>
                      <a:pt x="370" y="194"/>
                    </a:lnTo>
                    <a:lnTo>
                      <a:pt x="366" y="182"/>
                    </a:lnTo>
                    <a:lnTo>
                      <a:pt x="358" y="168"/>
                    </a:lnTo>
                    <a:lnTo>
                      <a:pt x="358" y="168"/>
                    </a:lnTo>
                    <a:lnTo>
                      <a:pt x="350" y="156"/>
                    </a:lnTo>
                    <a:lnTo>
                      <a:pt x="342" y="146"/>
                    </a:lnTo>
                    <a:lnTo>
                      <a:pt x="332" y="138"/>
                    </a:lnTo>
                    <a:lnTo>
                      <a:pt x="322" y="132"/>
                    </a:lnTo>
                    <a:lnTo>
                      <a:pt x="112" y="6"/>
                    </a:lnTo>
                    <a:lnTo>
                      <a:pt x="112" y="6"/>
                    </a:lnTo>
                    <a:lnTo>
                      <a:pt x="104" y="2"/>
                    </a:lnTo>
                    <a:lnTo>
                      <a:pt x="94" y="0"/>
                    </a:lnTo>
                    <a:lnTo>
                      <a:pt x="86" y="2"/>
                    </a:lnTo>
                    <a:lnTo>
                      <a:pt x="80" y="4"/>
                    </a:lnTo>
                    <a:lnTo>
                      <a:pt x="0" y="50"/>
                    </a:lnTo>
                    <a:lnTo>
                      <a:pt x="30" y="56"/>
                    </a:lnTo>
                    <a:lnTo>
                      <a:pt x="256" y="194"/>
                    </a:lnTo>
                    <a:lnTo>
                      <a:pt x="256" y="194"/>
                    </a:lnTo>
                    <a:lnTo>
                      <a:pt x="262" y="198"/>
                    </a:lnTo>
                    <a:lnTo>
                      <a:pt x="272" y="214"/>
                    </a:lnTo>
                    <a:lnTo>
                      <a:pt x="278" y="224"/>
                    </a:lnTo>
                    <a:lnTo>
                      <a:pt x="284" y="236"/>
                    </a:lnTo>
                    <a:lnTo>
                      <a:pt x="286" y="250"/>
                    </a:lnTo>
                    <a:lnTo>
                      <a:pt x="286" y="264"/>
                    </a:lnTo>
                    <a:lnTo>
                      <a:pt x="278" y="296"/>
                    </a:lnTo>
                    <a:lnTo>
                      <a:pt x="358" y="248"/>
                    </a:lnTo>
                    <a:close/>
                  </a:path>
                </a:pathLst>
              </a:custGeom>
              <a:solidFill>
                <a:srgbClr val="364A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1805">
                <a:extLst>
                  <a:ext uri="{FF2B5EF4-FFF2-40B4-BE49-F238E27FC236}">
                    <a16:creationId xmlns:a16="http://schemas.microsoft.com/office/drawing/2014/main" id="{6142BDB7-8335-9CB2-129F-F10F91EC6A82}"/>
                  </a:ext>
                </a:extLst>
              </p:cNvPr>
              <p:cNvSpPr>
                <a:spLocks/>
              </p:cNvSpPr>
              <p:nvPr/>
            </p:nvSpPr>
            <p:spPr bwMode="auto">
              <a:xfrm>
                <a:off x="5707063" y="3698875"/>
                <a:ext cx="590550" cy="469900"/>
              </a:xfrm>
              <a:custGeom>
                <a:avLst/>
                <a:gdLst>
                  <a:gd name="T0" fmla="*/ 358 w 372"/>
                  <a:gd name="T1" fmla="*/ 248 h 296"/>
                  <a:gd name="T2" fmla="*/ 358 w 372"/>
                  <a:gd name="T3" fmla="*/ 248 h 296"/>
                  <a:gd name="T4" fmla="*/ 364 w 372"/>
                  <a:gd name="T5" fmla="*/ 244 h 296"/>
                  <a:gd name="T6" fmla="*/ 368 w 372"/>
                  <a:gd name="T7" fmla="*/ 236 h 296"/>
                  <a:gd name="T8" fmla="*/ 372 w 372"/>
                  <a:gd name="T9" fmla="*/ 226 h 296"/>
                  <a:gd name="T10" fmla="*/ 372 w 372"/>
                  <a:gd name="T11" fmla="*/ 216 h 296"/>
                  <a:gd name="T12" fmla="*/ 372 w 372"/>
                  <a:gd name="T13" fmla="*/ 206 h 296"/>
                  <a:gd name="T14" fmla="*/ 370 w 372"/>
                  <a:gd name="T15" fmla="*/ 194 h 296"/>
                  <a:gd name="T16" fmla="*/ 366 w 372"/>
                  <a:gd name="T17" fmla="*/ 182 h 296"/>
                  <a:gd name="T18" fmla="*/ 358 w 372"/>
                  <a:gd name="T19" fmla="*/ 168 h 296"/>
                  <a:gd name="T20" fmla="*/ 358 w 372"/>
                  <a:gd name="T21" fmla="*/ 168 h 296"/>
                  <a:gd name="T22" fmla="*/ 350 w 372"/>
                  <a:gd name="T23" fmla="*/ 156 h 296"/>
                  <a:gd name="T24" fmla="*/ 342 w 372"/>
                  <a:gd name="T25" fmla="*/ 146 h 296"/>
                  <a:gd name="T26" fmla="*/ 332 w 372"/>
                  <a:gd name="T27" fmla="*/ 138 h 296"/>
                  <a:gd name="T28" fmla="*/ 322 w 372"/>
                  <a:gd name="T29" fmla="*/ 132 h 296"/>
                  <a:gd name="T30" fmla="*/ 112 w 372"/>
                  <a:gd name="T31" fmla="*/ 6 h 296"/>
                  <a:gd name="T32" fmla="*/ 112 w 372"/>
                  <a:gd name="T33" fmla="*/ 6 h 296"/>
                  <a:gd name="T34" fmla="*/ 104 w 372"/>
                  <a:gd name="T35" fmla="*/ 2 h 296"/>
                  <a:gd name="T36" fmla="*/ 94 w 372"/>
                  <a:gd name="T37" fmla="*/ 0 h 296"/>
                  <a:gd name="T38" fmla="*/ 86 w 372"/>
                  <a:gd name="T39" fmla="*/ 2 h 296"/>
                  <a:gd name="T40" fmla="*/ 80 w 372"/>
                  <a:gd name="T41" fmla="*/ 4 h 296"/>
                  <a:gd name="T42" fmla="*/ 0 w 372"/>
                  <a:gd name="T43" fmla="*/ 50 h 296"/>
                  <a:gd name="T44" fmla="*/ 30 w 372"/>
                  <a:gd name="T45" fmla="*/ 56 h 296"/>
                  <a:gd name="T46" fmla="*/ 256 w 372"/>
                  <a:gd name="T47" fmla="*/ 194 h 296"/>
                  <a:gd name="T48" fmla="*/ 256 w 372"/>
                  <a:gd name="T49" fmla="*/ 194 h 296"/>
                  <a:gd name="T50" fmla="*/ 262 w 372"/>
                  <a:gd name="T51" fmla="*/ 198 h 296"/>
                  <a:gd name="T52" fmla="*/ 272 w 372"/>
                  <a:gd name="T53" fmla="*/ 214 h 296"/>
                  <a:gd name="T54" fmla="*/ 278 w 372"/>
                  <a:gd name="T55" fmla="*/ 224 h 296"/>
                  <a:gd name="T56" fmla="*/ 284 w 372"/>
                  <a:gd name="T57" fmla="*/ 236 h 296"/>
                  <a:gd name="T58" fmla="*/ 286 w 372"/>
                  <a:gd name="T59" fmla="*/ 250 h 296"/>
                  <a:gd name="T60" fmla="*/ 286 w 372"/>
                  <a:gd name="T61" fmla="*/ 264 h 296"/>
                  <a:gd name="T62" fmla="*/ 278 w 372"/>
                  <a:gd name="T63" fmla="*/ 296 h 296"/>
                  <a:gd name="T64" fmla="*/ 358 w 372"/>
                  <a:gd name="T65" fmla="*/ 24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296">
                    <a:moveTo>
                      <a:pt x="358" y="248"/>
                    </a:moveTo>
                    <a:lnTo>
                      <a:pt x="358" y="248"/>
                    </a:lnTo>
                    <a:lnTo>
                      <a:pt x="364" y="244"/>
                    </a:lnTo>
                    <a:lnTo>
                      <a:pt x="368" y="236"/>
                    </a:lnTo>
                    <a:lnTo>
                      <a:pt x="372" y="226"/>
                    </a:lnTo>
                    <a:lnTo>
                      <a:pt x="372" y="216"/>
                    </a:lnTo>
                    <a:lnTo>
                      <a:pt x="372" y="206"/>
                    </a:lnTo>
                    <a:lnTo>
                      <a:pt x="370" y="194"/>
                    </a:lnTo>
                    <a:lnTo>
                      <a:pt x="366" y="182"/>
                    </a:lnTo>
                    <a:lnTo>
                      <a:pt x="358" y="168"/>
                    </a:lnTo>
                    <a:lnTo>
                      <a:pt x="358" y="168"/>
                    </a:lnTo>
                    <a:lnTo>
                      <a:pt x="350" y="156"/>
                    </a:lnTo>
                    <a:lnTo>
                      <a:pt x="342" y="146"/>
                    </a:lnTo>
                    <a:lnTo>
                      <a:pt x="332" y="138"/>
                    </a:lnTo>
                    <a:lnTo>
                      <a:pt x="322" y="132"/>
                    </a:lnTo>
                    <a:lnTo>
                      <a:pt x="112" y="6"/>
                    </a:lnTo>
                    <a:lnTo>
                      <a:pt x="112" y="6"/>
                    </a:lnTo>
                    <a:lnTo>
                      <a:pt x="104" y="2"/>
                    </a:lnTo>
                    <a:lnTo>
                      <a:pt x="94" y="0"/>
                    </a:lnTo>
                    <a:lnTo>
                      <a:pt x="86" y="2"/>
                    </a:lnTo>
                    <a:lnTo>
                      <a:pt x="80" y="4"/>
                    </a:lnTo>
                    <a:lnTo>
                      <a:pt x="0" y="50"/>
                    </a:lnTo>
                    <a:lnTo>
                      <a:pt x="30" y="56"/>
                    </a:lnTo>
                    <a:lnTo>
                      <a:pt x="256" y="194"/>
                    </a:lnTo>
                    <a:lnTo>
                      <a:pt x="256" y="194"/>
                    </a:lnTo>
                    <a:lnTo>
                      <a:pt x="262" y="198"/>
                    </a:lnTo>
                    <a:lnTo>
                      <a:pt x="272" y="214"/>
                    </a:lnTo>
                    <a:lnTo>
                      <a:pt x="278" y="224"/>
                    </a:lnTo>
                    <a:lnTo>
                      <a:pt x="284" y="236"/>
                    </a:lnTo>
                    <a:lnTo>
                      <a:pt x="286" y="250"/>
                    </a:lnTo>
                    <a:lnTo>
                      <a:pt x="286" y="264"/>
                    </a:lnTo>
                    <a:lnTo>
                      <a:pt x="278" y="296"/>
                    </a:lnTo>
                    <a:lnTo>
                      <a:pt x="358" y="2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1806">
                <a:extLst>
                  <a:ext uri="{FF2B5EF4-FFF2-40B4-BE49-F238E27FC236}">
                    <a16:creationId xmlns:a16="http://schemas.microsoft.com/office/drawing/2014/main" id="{F56D138B-0382-27F5-2CBC-8469D800C0A3}"/>
                  </a:ext>
                </a:extLst>
              </p:cNvPr>
              <p:cNvSpPr>
                <a:spLocks noEditPoints="1"/>
              </p:cNvSpPr>
              <p:nvPr/>
            </p:nvSpPr>
            <p:spPr bwMode="auto">
              <a:xfrm>
                <a:off x="5681663" y="3775075"/>
                <a:ext cx="492125" cy="396875"/>
              </a:xfrm>
              <a:custGeom>
                <a:avLst/>
                <a:gdLst>
                  <a:gd name="T0" fmla="*/ 296 w 310"/>
                  <a:gd name="T1" fmla="*/ 168 h 250"/>
                  <a:gd name="T2" fmla="*/ 278 w 310"/>
                  <a:gd name="T3" fmla="*/ 146 h 250"/>
                  <a:gd name="T4" fmla="*/ 258 w 310"/>
                  <a:gd name="T5" fmla="*/ 130 h 250"/>
                  <a:gd name="T6" fmla="*/ 48 w 310"/>
                  <a:gd name="T7" fmla="*/ 4 h 250"/>
                  <a:gd name="T8" fmla="*/ 32 w 310"/>
                  <a:gd name="T9" fmla="*/ 0 h 250"/>
                  <a:gd name="T10" fmla="*/ 16 w 310"/>
                  <a:gd name="T11" fmla="*/ 2 h 250"/>
                  <a:gd name="T12" fmla="*/ 10 w 310"/>
                  <a:gd name="T13" fmla="*/ 8 h 250"/>
                  <a:gd name="T14" fmla="*/ 2 w 310"/>
                  <a:gd name="T15" fmla="*/ 24 h 250"/>
                  <a:gd name="T16" fmla="*/ 2 w 310"/>
                  <a:gd name="T17" fmla="*/ 46 h 250"/>
                  <a:gd name="T18" fmla="*/ 8 w 310"/>
                  <a:gd name="T19" fmla="*/ 70 h 250"/>
                  <a:gd name="T20" fmla="*/ 14 w 310"/>
                  <a:gd name="T21" fmla="*/ 82 h 250"/>
                  <a:gd name="T22" fmla="*/ 30 w 310"/>
                  <a:gd name="T23" fmla="*/ 104 h 250"/>
                  <a:gd name="T24" fmla="*/ 48 w 310"/>
                  <a:gd name="T25" fmla="*/ 118 h 250"/>
                  <a:gd name="T26" fmla="*/ 258 w 310"/>
                  <a:gd name="T27" fmla="*/ 244 h 250"/>
                  <a:gd name="T28" fmla="*/ 278 w 310"/>
                  <a:gd name="T29" fmla="*/ 250 h 250"/>
                  <a:gd name="T30" fmla="*/ 294 w 310"/>
                  <a:gd name="T31" fmla="*/ 248 h 250"/>
                  <a:gd name="T32" fmla="*/ 300 w 310"/>
                  <a:gd name="T33" fmla="*/ 242 h 250"/>
                  <a:gd name="T34" fmla="*/ 308 w 310"/>
                  <a:gd name="T35" fmla="*/ 226 h 250"/>
                  <a:gd name="T36" fmla="*/ 308 w 310"/>
                  <a:gd name="T37" fmla="*/ 204 h 250"/>
                  <a:gd name="T38" fmla="*/ 302 w 310"/>
                  <a:gd name="T39" fmla="*/ 180 h 250"/>
                  <a:gd name="T40" fmla="*/ 296 w 310"/>
                  <a:gd name="T41" fmla="*/ 168 h 250"/>
                  <a:gd name="T42" fmla="*/ 288 w 310"/>
                  <a:gd name="T43" fmla="*/ 236 h 250"/>
                  <a:gd name="T44" fmla="*/ 274 w 310"/>
                  <a:gd name="T45" fmla="*/ 238 h 250"/>
                  <a:gd name="T46" fmla="*/ 260 w 310"/>
                  <a:gd name="T47" fmla="*/ 234 h 250"/>
                  <a:gd name="T48" fmla="*/ 48 w 310"/>
                  <a:gd name="T49" fmla="*/ 108 h 250"/>
                  <a:gd name="T50" fmla="*/ 34 w 310"/>
                  <a:gd name="T51" fmla="*/ 96 h 250"/>
                  <a:gd name="T52" fmla="*/ 22 w 310"/>
                  <a:gd name="T53" fmla="*/ 78 h 250"/>
                  <a:gd name="T54" fmla="*/ 16 w 310"/>
                  <a:gd name="T55" fmla="*/ 68 h 250"/>
                  <a:gd name="T56" fmla="*/ 10 w 310"/>
                  <a:gd name="T57" fmla="*/ 50 h 250"/>
                  <a:gd name="T58" fmla="*/ 10 w 310"/>
                  <a:gd name="T59" fmla="*/ 32 h 250"/>
                  <a:gd name="T60" fmla="*/ 16 w 310"/>
                  <a:gd name="T61" fmla="*/ 18 h 250"/>
                  <a:gd name="T62" fmla="*/ 22 w 310"/>
                  <a:gd name="T63" fmla="*/ 14 h 250"/>
                  <a:gd name="T64" fmla="*/ 34 w 310"/>
                  <a:gd name="T65" fmla="*/ 12 h 250"/>
                  <a:gd name="T66" fmla="*/ 48 w 310"/>
                  <a:gd name="T67" fmla="*/ 16 h 250"/>
                  <a:gd name="T68" fmla="*/ 260 w 310"/>
                  <a:gd name="T69" fmla="*/ 142 h 250"/>
                  <a:gd name="T70" fmla="*/ 274 w 310"/>
                  <a:gd name="T71" fmla="*/ 154 h 250"/>
                  <a:gd name="T72" fmla="*/ 288 w 310"/>
                  <a:gd name="T73" fmla="*/ 172 h 250"/>
                  <a:gd name="T74" fmla="*/ 294 w 310"/>
                  <a:gd name="T75" fmla="*/ 182 h 250"/>
                  <a:gd name="T76" fmla="*/ 298 w 310"/>
                  <a:gd name="T77" fmla="*/ 200 h 250"/>
                  <a:gd name="T78" fmla="*/ 298 w 310"/>
                  <a:gd name="T79" fmla="*/ 218 h 250"/>
                  <a:gd name="T80" fmla="*/ 292 w 310"/>
                  <a:gd name="T81" fmla="*/ 232 h 250"/>
                  <a:gd name="T82" fmla="*/ 288 w 310"/>
                  <a:gd name="T83" fmla="*/ 23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0" h="250">
                    <a:moveTo>
                      <a:pt x="296" y="168"/>
                    </a:moveTo>
                    <a:lnTo>
                      <a:pt x="296" y="168"/>
                    </a:lnTo>
                    <a:lnTo>
                      <a:pt x="288" y="156"/>
                    </a:lnTo>
                    <a:lnTo>
                      <a:pt x="278" y="146"/>
                    </a:lnTo>
                    <a:lnTo>
                      <a:pt x="268" y="136"/>
                    </a:lnTo>
                    <a:lnTo>
                      <a:pt x="258" y="130"/>
                    </a:lnTo>
                    <a:lnTo>
                      <a:pt x="48" y="4"/>
                    </a:lnTo>
                    <a:lnTo>
                      <a:pt x="48" y="4"/>
                    </a:lnTo>
                    <a:lnTo>
                      <a:pt x="40" y="0"/>
                    </a:lnTo>
                    <a:lnTo>
                      <a:pt x="32" y="0"/>
                    </a:lnTo>
                    <a:lnTo>
                      <a:pt x="22" y="0"/>
                    </a:lnTo>
                    <a:lnTo>
                      <a:pt x="16" y="2"/>
                    </a:lnTo>
                    <a:lnTo>
                      <a:pt x="16" y="2"/>
                    </a:lnTo>
                    <a:lnTo>
                      <a:pt x="10" y="8"/>
                    </a:lnTo>
                    <a:lnTo>
                      <a:pt x="4" y="16"/>
                    </a:lnTo>
                    <a:lnTo>
                      <a:pt x="2" y="24"/>
                    </a:lnTo>
                    <a:lnTo>
                      <a:pt x="0" y="34"/>
                    </a:lnTo>
                    <a:lnTo>
                      <a:pt x="2" y="46"/>
                    </a:lnTo>
                    <a:lnTo>
                      <a:pt x="4" y="58"/>
                    </a:lnTo>
                    <a:lnTo>
                      <a:pt x="8" y="70"/>
                    </a:lnTo>
                    <a:lnTo>
                      <a:pt x="14" y="82"/>
                    </a:lnTo>
                    <a:lnTo>
                      <a:pt x="14" y="82"/>
                    </a:lnTo>
                    <a:lnTo>
                      <a:pt x="22" y="94"/>
                    </a:lnTo>
                    <a:lnTo>
                      <a:pt x="30" y="104"/>
                    </a:lnTo>
                    <a:lnTo>
                      <a:pt x="40" y="112"/>
                    </a:lnTo>
                    <a:lnTo>
                      <a:pt x="48" y="118"/>
                    </a:lnTo>
                    <a:lnTo>
                      <a:pt x="258" y="244"/>
                    </a:lnTo>
                    <a:lnTo>
                      <a:pt x="258" y="244"/>
                    </a:lnTo>
                    <a:lnTo>
                      <a:pt x="268" y="248"/>
                    </a:lnTo>
                    <a:lnTo>
                      <a:pt x="278" y="250"/>
                    </a:lnTo>
                    <a:lnTo>
                      <a:pt x="286" y="250"/>
                    </a:lnTo>
                    <a:lnTo>
                      <a:pt x="294" y="248"/>
                    </a:lnTo>
                    <a:lnTo>
                      <a:pt x="294" y="248"/>
                    </a:lnTo>
                    <a:lnTo>
                      <a:pt x="300" y="242"/>
                    </a:lnTo>
                    <a:lnTo>
                      <a:pt x="306" y="234"/>
                    </a:lnTo>
                    <a:lnTo>
                      <a:pt x="308" y="226"/>
                    </a:lnTo>
                    <a:lnTo>
                      <a:pt x="310" y="216"/>
                    </a:lnTo>
                    <a:lnTo>
                      <a:pt x="308" y="204"/>
                    </a:lnTo>
                    <a:lnTo>
                      <a:pt x="306" y="192"/>
                    </a:lnTo>
                    <a:lnTo>
                      <a:pt x="302" y="180"/>
                    </a:lnTo>
                    <a:lnTo>
                      <a:pt x="296" y="168"/>
                    </a:lnTo>
                    <a:lnTo>
                      <a:pt x="296" y="168"/>
                    </a:lnTo>
                    <a:close/>
                    <a:moveTo>
                      <a:pt x="288" y="236"/>
                    </a:moveTo>
                    <a:lnTo>
                      <a:pt x="288" y="236"/>
                    </a:lnTo>
                    <a:lnTo>
                      <a:pt x="282" y="238"/>
                    </a:lnTo>
                    <a:lnTo>
                      <a:pt x="274" y="238"/>
                    </a:lnTo>
                    <a:lnTo>
                      <a:pt x="266" y="236"/>
                    </a:lnTo>
                    <a:lnTo>
                      <a:pt x="260" y="234"/>
                    </a:lnTo>
                    <a:lnTo>
                      <a:pt x="48" y="108"/>
                    </a:lnTo>
                    <a:lnTo>
                      <a:pt x="48" y="108"/>
                    </a:lnTo>
                    <a:lnTo>
                      <a:pt x="42" y="102"/>
                    </a:lnTo>
                    <a:lnTo>
                      <a:pt x="34" y="96"/>
                    </a:lnTo>
                    <a:lnTo>
                      <a:pt x="28" y="88"/>
                    </a:lnTo>
                    <a:lnTo>
                      <a:pt x="22" y="78"/>
                    </a:lnTo>
                    <a:lnTo>
                      <a:pt x="22" y="78"/>
                    </a:lnTo>
                    <a:lnTo>
                      <a:pt x="16" y="68"/>
                    </a:lnTo>
                    <a:lnTo>
                      <a:pt x="12" y="58"/>
                    </a:lnTo>
                    <a:lnTo>
                      <a:pt x="10" y="50"/>
                    </a:lnTo>
                    <a:lnTo>
                      <a:pt x="10" y="40"/>
                    </a:lnTo>
                    <a:lnTo>
                      <a:pt x="10" y="32"/>
                    </a:lnTo>
                    <a:lnTo>
                      <a:pt x="14" y="24"/>
                    </a:lnTo>
                    <a:lnTo>
                      <a:pt x="16" y="18"/>
                    </a:lnTo>
                    <a:lnTo>
                      <a:pt x="22" y="14"/>
                    </a:lnTo>
                    <a:lnTo>
                      <a:pt x="22" y="14"/>
                    </a:lnTo>
                    <a:lnTo>
                      <a:pt x="28" y="12"/>
                    </a:lnTo>
                    <a:lnTo>
                      <a:pt x="34" y="12"/>
                    </a:lnTo>
                    <a:lnTo>
                      <a:pt x="42" y="12"/>
                    </a:lnTo>
                    <a:lnTo>
                      <a:pt x="48" y="16"/>
                    </a:lnTo>
                    <a:lnTo>
                      <a:pt x="260" y="142"/>
                    </a:lnTo>
                    <a:lnTo>
                      <a:pt x="260" y="142"/>
                    </a:lnTo>
                    <a:lnTo>
                      <a:pt x="268" y="146"/>
                    </a:lnTo>
                    <a:lnTo>
                      <a:pt x="274" y="154"/>
                    </a:lnTo>
                    <a:lnTo>
                      <a:pt x="282" y="162"/>
                    </a:lnTo>
                    <a:lnTo>
                      <a:pt x="288" y="172"/>
                    </a:lnTo>
                    <a:lnTo>
                      <a:pt x="288" y="172"/>
                    </a:lnTo>
                    <a:lnTo>
                      <a:pt x="294" y="182"/>
                    </a:lnTo>
                    <a:lnTo>
                      <a:pt x="296" y="192"/>
                    </a:lnTo>
                    <a:lnTo>
                      <a:pt x="298" y="200"/>
                    </a:lnTo>
                    <a:lnTo>
                      <a:pt x="300" y="210"/>
                    </a:lnTo>
                    <a:lnTo>
                      <a:pt x="298" y="218"/>
                    </a:lnTo>
                    <a:lnTo>
                      <a:pt x="296" y="226"/>
                    </a:lnTo>
                    <a:lnTo>
                      <a:pt x="292" y="232"/>
                    </a:lnTo>
                    <a:lnTo>
                      <a:pt x="288" y="236"/>
                    </a:lnTo>
                    <a:lnTo>
                      <a:pt x="288" y="236"/>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Freeform 1807">
                <a:extLst>
                  <a:ext uri="{FF2B5EF4-FFF2-40B4-BE49-F238E27FC236}">
                    <a16:creationId xmlns:a16="http://schemas.microsoft.com/office/drawing/2014/main" id="{BC081294-03A0-F444-9453-73FAB0A5F5BD}"/>
                  </a:ext>
                </a:extLst>
              </p:cNvPr>
              <p:cNvSpPr>
                <a:spLocks/>
              </p:cNvSpPr>
              <p:nvPr/>
            </p:nvSpPr>
            <p:spPr bwMode="auto">
              <a:xfrm>
                <a:off x="5802313" y="3736975"/>
                <a:ext cx="139700" cy="82550"/>
              </a:xfrm>
              <a:custGeom>
                <a:avLst/>
                <a:gdLst>
                  <a:gd name="T0" fmla="*/ 6 w 88"/>
                  <a:gd name="T1" fmla="*/ 52 h 52"/>
                  <a:gd name="T2" fmla="*/ 88 w 88"/>
                  <a:gd name="T3" fmla="*/ 4 h 52"/>
                  <a:gd name="T4" fmla="*/ 82 w 88"/>
                  <a:gd name="T5" fmla="*/ 0 h 52"/>
                  <a:gd name="T6" fmla="*/ 0 w 88"/>
                  <a:gd name="T7" fmla="*/ 48 h 52"/>
                  <a:gd name="T8" fmla="*/ 6 w 88"/>
                  <a:gd name="T9" fmla="*/ 52 h 52"/>
                </a:gdLst>
                <a:ahLst/>
                <a:cxnLst>
                  <a:cxn ang="0">
                    <a:pos x="T0" y="T1"/>
                  </a:cxn>
                  <a:cxn ang="0">
                    <a:pos x="T2" y="T3"/>
                  </a:cxn>
                  <a:cxn ang="0">
                    <a:pos x="T4" y="T5"/>
                  </a:cxn>
                  <a:cxn ang="0">
                    <a:pos x="T6" y="T7"/>
                  </a:cxn>
                  <a:cxn ang="0">
                    <a:pos x="T8" y="T9"/>
                  </a:cxn>
                </a:cxnLst>
                <a:rect l="0" t="0" r="r" b="b"/>
                <a:pathLst>
                  <a:path w="88" h="52">
                    <a:moveTo>
                      <a:pt x="6" y="52"/>
                    </a:moveTo>
                    <a:lnTo>
                      <a:pt x="88" y="4"/>
                    </a:lnTo>
                    <a:lnTo>
                      <a:pt x="82" y="0"/>
                    </a:lnTo>
                    <a:lnTo>
                      <a:pt x="0" y="48"/>
                    </a:lnTo>
                    <a:lnTo>
                      <a:pt x="6" y="5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1808">
                <a:extLst>
                  <a:ext uri="{FF2B5EF4-FFF2-40B4-BE49-F238E27FC236}">
                    <a16:creationId xmlns:a16="http://schemas.microsoft.com/office/drawing/2014/main" id="{96F24BBC-3117-BA7B-BEE0-946B02196992}"/>
                  </a:ext>
                </a:extLst>
              </p:cNvPr>
              <p:cNvSpPr>
                <a:spLocks/>
              </p:cNvSpPr>
              <p:nvPr/>
            </p:nvSpPr>
            <p:spPr bwMode="auto">
              <a:xfrm>
                <a:off x="5802313" y="3736975"/>
                <a:ext cx="139700" cy="82550"/>
              </a:xfrm>
              <a:custGeom>
                <a:avLst/>
                <a:gdLst>
                  <a:gd name="T0" fmla="*/ 6 w 88"/>
                  <a:gd name="T1" fmla="*/ 52 h 52"/>
                  <a:gd name="T2" fmla="*/ 88 w 88"/>
                  <a:gd name="T3" fmla="*/ 4 h 52"/>
                  <a:gd name="T4" fmla="*/ 82 w 88"/>
                  <a:gd name="T5" fmla="*/ 0 h 52"/>
                  <a:gd name="T6" fmla="*/ 0 w 88"/>
                  <a:gd name="T7" fmla="*/ 48 h 52"/>
                  <a:gd name="T8" fmla="*/ 6 w 88"/>
                  <a:gd name="T9" fmla="*/ 52 h 52"/>
                </a:gdLst>
                <a:ahLst/>
                <a:cxnLst>
                  <a:cxn ang="0">
                    <a:pos x="T0" y="T1"/>
                  </a:cxn>
                  <a:cxn ang="0">
                    <a:pos x="T2" y="T3"/>
                  </a:cxn>
                  <a:cxn ang="0">
                    <a:pos x="T4" y="T5"/>
                  </a:cxn>
                  <a:cxn ang="0">
                    <a:pos x="T6" y="T7"/>
                  </a:cxn>
                  <a:cxn ang="0">
                    <a:pos x="T8" y="T9"/>
                  </a:cxn>
                </a:cxnLst>
                <a:rect l="0" t="0" r="r" b="b"/>
                <a:pathLst>
                  <a:path w="88" h="52">
                    <a:moveTo>
                      <a:pt x="6" y="52"/>
                    </a:moveTo>
                    <a:lnTo>
                      <a:pt x="88" y="4"/>
                    </a:lnTo>
                    <a:lnTo>
                      <a:pt x="82" y="0"/>
                    </a:lnTo>
                    <a:lnTo>
                      <a:pt x="0" y="48"/>
                    </a:lnTo>
                    <a:lnTo>
                      <a:pt x="6"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1809">
                <a:extLst>
                  <a:ext uri="{FF2B5EF4-FFF2-40B4-BE49-F238E27FC236}">
                    <a16:creationId xmlns:a16="http://schemas.microsoft.com/office/drawing/2014/main" id="{40E1BEE9-0B9C-1186-9C51-31CD08EE6165}"/>
                  </a:ext>
                </a:extLst>
              </p:cNvPr>
              <p:cNvSpPr>
                <a:spLocks/>
              </p:cNvSpPr>
              <p:nvPr/>
            </p:nvSpPr>
            <p:spPr bwMode="auto">
              <a:xfrm>
                <a:off x="6056313" y="3889375"/>
                <a:ext cx="142875" cy="85725"/>
              </a:xfrm>
              <a:custGeom>
                <a:avLst/>
                <a:gdLst>
                  <a:gd name="T0" fmla="*/ 6 w 90"/>
                  <a:gd name="T1" fmla="*/ 54 h 54"/>
                  <a:gd name="T2" fmla="*/ 90 w 90"/>
                  <a:gd name="T3" fmla="*/ 4 h 54"/>
                  <a:gd name="T4" fmla="*/ 84 w 90"/>
                  <a:gd name="T5" fmla="*/ 0 h 54"/>
                  <a:gd name="T6" fmla="*/ 0 w 90"/>
                  <a:gd name="T7" fmla="*/ 48 h 54"/>
                  <a:gd name="T8" fmla="*/ 6 w 90"/>
                  <a:gd name="T9" fmla="*/ 54 h 54"/>
                </a:gdLst>
                <a:ahLst/>
                <a:cxnLst>
                  <a:cxn ang="0">
                    <a:pos x="T0" y="T1"/>
                  </a:cxn>
                  <a:cxn ang="0">
                    <a:pos x="T2" y="T3"/>
                  </a:cxn>
                  <a:cxn ang="0">
                    <a:pos x="T4" y="T5"/>
                  </a:cxn>
                  <a:cxn ang="0">
                    <a:pos x="T6" y="T7"/>
                  </a:cxn>
                  <a:cxn ang="0">
                    <a:pos x="T8" y="T9"/>
                  </a:cxn>
                </a:cxnLst>
                <a:rect l="0" t="0" r="r" b="b"/>
                <a:pathLst>
                  <a:path w="90" h="54">
                    <a:moveTo>
                      <a:pt x="6" y="54"/>
                    </a:moveTo>
                    <a:lnTo>
                      <a:pt x="90" y="4"/>
                    </a:lnTo>
                    <a:lnTo>
                      <a:pt x="84" y="0"/>
                    </a:lnTo>
                    <a:lnTo>
                      <a:pt x="0" y="48"/>
                    </a:lnTo>
                    <a:lnTo>
                      <a:pt x="6" y="5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1810">
                <a:extLst>
                  <a:ext uri="{FF2B5EF4-FFF2-40B4-BE49-F238E27FC236}">
                    <a16:creationId xmlns:a16="http://schemas.microsoft.com/office/drawing/2014/main" id="{7CD67200-4430-E9D5-4864-9AE10A678E30}"/>
                  </a:ext>
                </a:extLst>
              </p:cNvPr>
              <p:cNvSpPr>
                <a:spLocks/>
              </p:cNvSpPr>
              <p:nvPr/>
            </p:nvSpPr>
            <p:spPr bwMode="auto">
              <a:xfrm>
                <a:off x="6056313" y="3889375"/>
                <a:ext cx="142875" cy="85725"/>
              </a:xfrm>
              <a:custGeom>
                <a:avLst/>
                <a:gdLst>
                  <a:gd name="T0" fmla="*/ 6 w 90"/>
                  <a:gd name="T1" fmla="*/ 54 h 54"/>
                  <a:gd name="T2" fmla="*/ 90 w 90"/>
                  <a:gd name="T3" fmla="*/ 4 h 54"/>
                  <a:gd name="T4" fmla="*/ 84 w 90"/>
                  <a:gd name="T5" fmla="*/ 0 h 54"/>
                  <a:gd name="T6" fmla="*/ 0 w 90"/>
                  <a:gd name="T7" fmla="*/ 48 h 54"/>
                  <a:gd name="T8" fmla="*/ 6 w 90"/>
                  <a:gd name="T9" fmla="*/ 54 h 54"/>
                </a:gdLst>
                <a:ahLst/>
                <a:cxnLst>
                  <a:cxn ang="0">
                    <a:pos x="T0" y="T1"/>
                  </a:cxn>
                  <a:cxn ang="0">
                    <a:pos x="T2" y="T3"/>
                  </a:cxn>
                  <a:cxn ang="0">
                    <a:pos x="T4" y="T5"/>
                  </a:cxn>
                  <a:cxn ang="0">
                    <a:pos x="T6" y="T7"/>
                  </a:cxn>
                  <a:cxn ang="0">
                    <a:pos x="T8" y="T9"/>
                  </a:cxn>
                </a:cxnLst>
                <a:rect l="0" t="0" r="r" b="b"/>
                <a:pathLst>
                  <a:path w="90" h="54">
                    <a:moveTo>
                      <a:pt x="6" y="54"/>
                    </a:moveTo>
                    <a:lnTo>
                      <a:pt x="90" y="4"/>
                    </a:lnTo>
                    <a:lnTo>
                      <a:pt x="84" y="0"/>
                    </a:lnTo>
                    <a:lnTo>
                      <a:pt x="0" y="48"/>
                    </a:lnTo>
                    <a:lnTo>
                      <a:pt x="6"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1811">
                <a:extLst>
                  <a:ext uri="{FF2B5EF4-FFF2-40B4-BE49-F238E27FC236}">
                    <a16:creationId xmlns:a16="http://schemas.microsoft.com/office/drawing/2014/main" id="{AE08CCEE-0BE2-5449-2A2F-2D81FC579DB7}"/>
                  </a:ext>
                </a:extLst>
              </p:cNvPr>
              <p:cNvSpPr>
                <a:spLocks/>
              </p:cNvSpPr>
              <p:nvPr/>
            </p:nvSpPr>
            <p:spPr bwMode="auto">
              <a:xfrm>
                <a:off x="5745163" y="3705225"/>
                <a:ext cx="146050" cy="85725"/>
              </a:xfrm>
              <a:custGeom>
                <a:avLst/>
                <a:gdLst>
                  <a:gd name="T0" fmla="*/ 92 w 92"/>
                  <a:gd name="T1" fmla="*/ 4 h 54"/>
                  <a:gd name="T2" fmla="*/ 88 w 92"/>
                  <a:gd name="T3" fmla="*/ 2 h 54"/>
                  <a:gd name="T4" fmla="*/ 88 w 92"/>
                  <a:gd name="T5" fmla="*/ 2 h 54"/>
                  <a:gd name="T6" fmla="*/ 86 w 92"/>
                  <a:gd name="T7" fmla="*/ 0 h 54"/>
                  <a:gd name="T8" fmla="*/ 0 w 92"/>
                  <a:gd name="T9" fmla="*/ 50 h 54"/>
                  <a:gd name="T10" fmla="*/ 2 w 92"/>
                  <a:gd name="T11" fmla="*/ 52 h 54"/>
                  <a:gd name="T12" fmla="*/ 6 w 92"/>
                  <a:gd name="T13" fmla="*/ 52 h 54"/>
                  <a:gd name="T14" fmla="*/ 8 w 92"/>
                  <a:gd name="T15" fmla="*/ 54 h 54"/>
                  <a:gd name="T16" fmla="*/ 92 w 92"/>
                  <a:gd name="T1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4">
                    <a:moveTo>
                      <a:pt x="92" y="4"/>
                    </a:moveTo>
                    <a:lnTo>
                      <a:pt x="88" y="2"/>
                    </a:lnTo>
                    <a:lnTo>
                      <a:pt x="88" y="2"/>
                    </a:lnTo>
                    <a:lnTo>
                      <a:pt x="86" y="0"/>
                    </a:lnTo>
                    <a:lnTo>
                      <a:pt x="0" y="50"/>
                    </a:lnTo>
                    <a:lnTo>
                      <a:pt x="2" y="52"/>
                    </a:lnTo>
                    <a:lnTo>
                      <a:pt x="6" y="52"/>
                    </a:lnTo>
                    <a:lnTo>
                      <a:pt x="8"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1812">
                <a:extLst>
                  <a:ext uri="{FF2B5EF4-FFF2-40B4-BE49-F238E27FC236}">
                    <a16:creationId xmlns:a16="http://schemas.microsoft.com/office/drawing/2014/main" id="{BD5F4D07-BAC1-6BCD-E57A-6DB69267F0A1}"/>
                  </a:ext>
                </a:extLst>
              </p:cNvPr>
              <p:cNvSpPr>
                <a:spLocks/>
              </p:cNvSpPr>
              <p:nvPr/>
            </p:nvSpPr>
            <p:spPr bwMode="auto">
              <a:xfrm>
                <a:off x="6103938" y="3921125"/>
                <a:ext cx="142875" cy="85725"/>
              </a:xfrm>
              <a:custGeom>
                <a:avLst/>
                <a:gdLst>
                  <a:gd name="T0" fmla="*/ 90 w 90"/>
                  <a:gd name="T1" fmla="*/ 4 h 54"/>
                  <a:gd name="T2" fmla="*/ 90 w 90"/>
                  <a:gd name="T3" fmla="*/ 4 h 54"/>
                  <a:gd name="T4" fmla="*/ 84 w 90"/>
                  <a:gd name="T5" fmla="*/ 0 h 54"/>
                  <a:gd name="T6" fmla="*/ 0 w 90"/>
                  <a:gd name="T7" fmla="*/ 50 h 54"/>
                  <a:gd name="T8" fmla="*/ 4 w 90"/>
                  <a:gd name="T9" fmla="*/ 52 h 54"/>
                  <a:gd name="T10" fmla="*/ 6 w 90"/>
                  <a:gd name="T11" fmla="*/ 54 h 54"/>
                  <a:gd name="T12" fmla="*/ 6 w 90"/>
                  <a:gd name="T13" fmla="*/ 54 h 54"/>
                  <a:gd name="T14" fmla="*/ 90 w 90"/>
                  <a:gd name="T15" fmla="*/ 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4">
                    <a:moveTo>
                      <a:pt x="90" y="4"/>
                    </a:moveTo>
                    <a:lnTo>
                      <a:pt x="90" y="4"/>
                    </a:lnTo>
                    <a:lnTo>
                      <a:pt x="84" y="0"/>
                    </a:lnTo>
                    <a:lnTo>
                      <a:pt x="0" y="50"/>
                    </a:lnTo>
                    <a:lnTo>
                      <a:pt x="4" y="52"/>
                    </a:lnTo>
                    <a:lnTo>
                      <a:pt x="6" y="54"/>
                    </a:lnTo>
                    <a:lnTo>
                      <a:pt x="6" y="54"/>
                    </a:lnTo>
                    <a:lnTo>
                      <a:pt x="90"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1813">
                <a:extLst>
                  <a:ext uri="{FF2B5EF4-FFF2-40B4-BE49-F238E27FC236}">
                    <a16:creationId xmlns:a16="http://schemas.microsoft.com/office/drawing/2014/main" id="{5A2485E3-8312-DE46-17DD-A80450C482D0}"/>
                  </a:ext>
                </a:extLst>
              </p:cNvPr>
              <p:cNvSpPr>
                <a:spLocks/>
              </p:cNvSpPr>
              <p:nvPr/>
            </p:nvSpPr>
            <p:spPr bwMode="auto">
              <a:xfrm>
                <a:off x="5900738" y="3797300"/>
                <a:ext cx="142875" cy="85725"/>
              </a:xfrm>
              <a:custGeom>
                <a:avLst/>
                <a:gdLst>
                  <a:gd name="T0" fmla="*/ 90 w 90"/>
                  <a:gd name="T1" fmla="*/ 4 h 54"/>
                  <a:gd name="T2" fmla="*/ 84 w 90"/>
                  <a:gd name="T3" fmla="*/ 0 h 54"/>
                  <a:gd name="T4" fmla="*/ 0 w 90"/>
                  <a:gd name="T5" fmla="*/ 50 h 54"/>
                  <a:gd name="T6" fmla="*/ 6 w 90"/>
                  <a:gd name="T7" fmla="*/ 54 h 54"/>
                  <a:gd name="T8" fmla="*/ 90 w 90"/>
                  <a:gd name="T9" fmla="*/ 4 h 54"/>
                </a:gdLst>
                <a:ahLst/>
                <a:cxnLst>
                  <a:cxn ang="0">
                    <a:pos x="T0" y="T1"/>
                  </a:cxn>
                  <a:cxn ang="0">
                    <a:pos x="T2" y="T3"/>
                  </a:cxn>
                  <a:cxn ang="0">
                    <a:pos x="T4" y="T5"/>
                  </a:cxn>
                  <a:cxn ang="0">
                    <a:pos x="T6" y="T7"/>
                  </a:cxn>
                  <a:cxn ang="0">
                    <a:pos x="T8" y="T9"/>
                  </a:cxn>
                </a:cxnLst>
                <a:rect l="0" t="0" r="r" b="b"/>
                <a:pathLst>
                  <a:path w="90" h="54">
                    <a:moveTo>
                      <a:pt x="90" y="4"/>
                    </a:moveTo>
                    <a:lnTo>
                      <a:pt x="84" y="0"/>
                    </a:lnTo>
                    <a:lnTo>
                      <a:pt x="0" y="50"/>
                    </a:lnTo>
                    <a:lnTo>
                      <a:pt x="6" y="54"/>
                    </a:lnTo>
                    <a:lnTo>
                      <a:pt x="90"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Freeform 1814">
                <a:extLst>
                  <a:ext uri="{FF2B5EF4-FFF2-40B4-BE49-F238E27FC236}">
                    <a16:creationId xmlns:a16="http://schemas.microsoft.com/office/drawing/2014/main" id="{4305C4AE-3CD0-C3EE-0222-298EDA68A895}"/>
                  </a:ext>
                </a:extLst>
              </p:cNvPr>
              <p:cNvSpPr>
                <a:spLocks/>
              </p:cNvSpPr>
              <p:nvPr/>
            </p:nvSpPr>
            <p:spPr bwMode="auto">
              <a:xfrm>
                <a:off x="5900738" y="3797300"/>
                <a:ext cx="142875" cy="85725"/>
              </a:xfrm>
              <a:custGeom>
                <a:avLst/>
                <a:gdLst>
                  <a:gd name="T0" fmla="*/ 90 w 90"/>
                  <a:gd name="T1" fmla="*/ 4 h 54"/>
                  <a:gd name="T2" fmla="*/ 84 w 90"/>
                  <a:gd name="T3" fmla="*/ 0 h 54"/>
                  <a:gd name="T4" fmla="*/ 0 w 90"/>
                  <a:gd name="T5" fmla="*/ 50 h 54"/>
                  <a:gd name="T6" fmla="*/ 6 w 90"/>
                  <a:gd name="T7" fmla="*/ 54 h 54"/>
                  <a:gd name="T8" fmla="*/ 90 w 90"/>
                  <a:gd name="T9" fmla="*/ 4 h 54"/>
                </a:gdLst>
                <a:ahLst/>
                <a:cxnLst>
                  <a:cxn ang="0">
                    <a:pos x="T0" y="T1"/>
                  </a:cxn>
                  <a:cxn ang="0">
                    <a:pos x="T2" y="T3"/>
                  </a:cxn>
                  <a:cxn ang="0">
                    <a:pos x="T4" y="T5"/>
                  </a:cxn>
                  <a:cxn ang="0">
                    <a:pos x="T6" y="T7"/>
                  </a:cxn>
                  <a:cxn ang="0">
                    <a:pos x="T8" y="T9"/>
                  </a:cxn>
                </a:cxnLst>
                <a:rect l="0" t="0" r="r" b="b"/>
                <a:pathLst>
                  <a:path w="90" h="54">
                    <a:moveTo>
                      <a:pt x="90" y="4"/>
                    </a:moveTo>
                    <a:lnTo>
                      <a:pt x="84" y="0"/>
                    </a:lnTo>
                    <a:lnTo>
                      <a:pt x="0" y="50"/>
                    </a:lnTo>
                    <a:lnTo>
                      <a:pt x="6" y="54"/>
                    </a:lnTo>
                    <a:lnTo>
                      <a:pt x="9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1815">
                <a:extLst>
                  <a:ext uri="{FF2B5EF4-FFF2-40B4-BE49-F238E27FC236}">
                    <a16:creationId xmlns:a16="http://schemas.microsoft.com/office/drawing/2014/main" id="{3BB744FA-85C7-430A-F5BC-287897C5A43B}"/>
                  </a:ext>
                </a:extLst>
              </p:cNvPr>
              <p:cNvSpPr>
                <a:spLocks/>
              </p:cNvSpPr>
              <p:nvPr/>
            </p:nvSpPr>
            <p:spPr bwMode="auto">
              <a:xfrm>
                <a:off x="5846763" y="3765550"/>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6" name="Freeform 1816">
                <a:extLst>
                  <a:ext uri="{FF2B5EF4-FFF2-40B4-BE49-F238E27FC236}">
                    <a16:creationId xmlns:a16="http://schemas.microsoft.com/office/drawing/2014/main" id="{8086DB14-441B-7805-B932-4480D6FF8BF8}"/>
                  </a:ext>
                </a:extLst>
              </p:cNvPr>
              <p:cNvSpPr>
                <a:spLocks/>
              </p:cNvSpPr>
              <p:nvPr/>
            </p:nvSpPr>
            <p:spPr bwMode="auto">
              <a:xfrm>
                <a:off x="5846763" y="3765550"/>
                <a:ext cx="146050" cy="85725"/>
              </a:xfrm>
              <a:custGeom>
                <a:avLst/>
                <a:gdLst>
                  <a:gd name="T0" fmla="*/ 92 w 92"/>
                  <a:gd name="T1" fmla="*/ 4 h 54"/>
                  <a:gd name="T2" fmla="*/ 86 w 92"/>
                  <a:gd name="T3" fmla="*/ 0 h 54"/>
                  <a:gd name="T4" fmla="*/ 0 w 92"/>
                  <a:gd name="T5" fmla="*/ 50 h 54"/>
                  <a:gd name="T6" fmla="*/ 8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6" y="0"/>
                    </a:lnTo>
                    <a:lnTo>
                      <a:pt x="0" y="50"/>
                    </a:lnTo>
                    <a:lnTo>
                      <a:pt x="8"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7" name="Freeform 1817">
                <a:extLst>
                  <a:ext uri="{FF2B5EF4-FFF2-40B4-BE49-F238E27FC236}">
                    <a16:creationId xmlns:a16="http://schemas.microsoft.com/office/drawing/2014/main" id="{203D8E98-2997-CA76-2CCD-D22BF961F4C5}"/>
                  </a:ext>
                </a:extLst>
              </p:cNvPr>
              <p:cNvSpPr>
                <a:spLocks/>
              </p:cNvSpPr>
              <p:nvPr/>
            </p:nvSpPr>
            <p:spPr bwMode="auto">
              <a:xfrm>
                <a:off x="6161088" y="4006850"/>
                <a:ext cx="136525" cy="88900"/>
              </a:xfrm>
              <a:custGeom>
                <a:avLst/>
                <a:gdLst>
                  <a:gd name="T0" fmla="*/ 86 w 86"/>
                  <a:gd name="T1" fmla="*/ 6 h 56"/>
                  <a:gd name="T2" fmla="*/ 86 w 86"/>
                  <a:gd name="T3" fmla="*/ 6 h 56"/>
                  <a:gd name="T4" fmla="*/ 84 w 86"/>
                  <a:gd name="T5" fmla="*/ 0 h 56"/>
                  <a:gd name="T6" fmla="*/ 0 w 86"/>
                  <a:gd name="T7" fmla="*/ 50 h 56"/>
                  <a:gd name="T8" fmla="*/ 0 w 86"/>
                  <a:gd name="T9" fmla="*/ 50 h 56"/>
                  <a:gd name="T10" fmla="*/ 0 w 86"/>
                  <a:gd name="T11" fmla="*/ 56 h 56"/>
                  <a:gd name="T12" fmla="*/ 86 w 86"/>
                  <a:gd name="T13" fmla="*/ 6 h 56"/>
                </a:gdLst>
                <a:ahLst/>
                <a:cxnLst>
                  <a:cxn ang="0">
                    <a:pos x="T0" y="T1"/>
                  </a:cxn>
                  <a:cxn ang="0">
                    <a:pos x="T2" y="T3"/>
                  </a:cxn>
                  <a:cxn ang="0">
                    <a:pos x="T4" y="T5"/>
                  </a:cxn>
                  <a:cxn ang="0">
                    <a:pos x="T6" y="T7"/>
                  </a:cxn>
                  <a:cxn ang="0">
                    <a:pos x="T8" y="T9"/>
                  </a:cxn>
                  <a:cxn ang="0">
                    <a:pos x="T10" y="T11"/>
                  </a:cxn>
                  <a:cxn ang="0">
                    <a:pos x="T12" y="T13"/>
                  </a:cxn>
                </a:cxnLst>
                <a:rect l="0" t="0" r="r" b="b"/>
                <a:pathLst>
                  <a:path w="86" h="56">
                    <a:moveTo>
                      <a:pt x="86" y="6"/>
                    </a:moveTo>
                    <a:lnTo>
                      <a:pt x="86" y="6"/>
                    </a:lnTo>
                    <a:lnTo>
                      <a:pt x="84" y="0"/>
                    </a:lnTo>
                    <a:lnTo>
                      <a:pt x="0" y="50"/>
                    </a:lnTo>
                    <a:lnTo>
                      <a:pt x="0" y="50"/>
                    </a:lnTo>
                    <a:lnTo>
                      <a:pt x="0" y="56"/>
                    </a:lnTo>
                    <a:lnTo>
                      <a:pt x="86" y="6"/>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1818">
                <a:extLst>
                  <a:ext uri="{FF2B5EF4-FFF2-40B4-BE49-F238E27FC236}">
                    <a16:creationId xmlns:a16="http://schemas.microsoft.com/office/drawing/2014/main" id="{522020C4-BBD4-3607-B094-40D060E9BC13}"/>
                  </a:ext>
                </a:extLst>
              </p:cNvPr>
              <p:cNvSpPr>
                <a:spLocks/>
              </p:cNvSpPr>
              <p:nvPr/>
            </p:nvSpPr>
            <p:spPr bwMode="auto">
              <a:xfrm>
                <a:off x="5951538" y="3829050"/>
                <a:ext cx="146050" cy="85725"/>
              </a:xfrm>
              <a:custGeom>
                <a:avLst/>
                <a:gdLst>
                  <a:gd name="T0" fmla="*/ 92 w 92"/>
                  <a:gd name="T1" fmla="*/ 4 h 54"/>
                  <a:gd name="T2" fmla="*/ 84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4" y="0"/>
                    </a:lnTo>
                    <a:lnTo>
                      <a:pt x="0" y="50"/>
                    </a:lnTo>
                    <a:lnTo>
                      <a:pt x="6"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Freeform 1819">
                <a:extLst>
                  <a:ext uri="{FF2B5EF4-FFF2-40B4-BE49-F238E27FC236}">
                    <a16:creationId xmlns:a16="http://schemas.microsoft.com/office/drawing/2014/main" id="{AD472418-DA66-C005-AB1E-6CE77C1B222F}"/>
                  </a:ext>
                </a:extLst>
              </p:cNvPr>
              <p:cNvSpPr>
                <a:spLocks/>
              </p:cNvSpPr>
              <p:nvPr/>
            </p:nvSpPr>
            <p:spPr bwMode="auto">
              <a:xfrm>
                <a:off x="5951538" y="3829050"/>
                <a:ext cx="146050" cy="85725"/>
              </a:xfrm>
              <a:custGeom>
                <a:avLst/>
                <a:gdLst>
                  <a:gd name="T0" fmla="*/ 92 w 92"/>
                  <a:gd name="T1" fmla="*/ 4 h 54"/>
                  <a:gd name="T2" fmla="*/ 84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4" y="0"/>
                    </a:lnTo>
                    <a:lnTo>
                      <a:pt x="0" y="50"/>
                    </a:lnTo>
                    <a:lnTo>
                      <a:pt x="6"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1820">
                <a:extLst>
                  <a:ext uri="{FF2B5EF4-FFF2-40B4-BE49-F238E27FC236}">
                    <a16:creationId xmlns:a16="http://schemas.microsoft.com/office/drawing/2014/main" id="{2486F0C6-866C-91FE-0F39-72127A9871E0}"/>
                  </a:ext>
                </a:extLst>
              </p:cNvPr>
              <p:cNvSpPr>
                <a:spLocks/>
              </p:cNvSpPr>
              <p:nvPr/>
            </p:nvSpPr>
            <p:spPr bwMode="auto">
              <a:xfrm>
                <a:off x="6154738" y="4051300"/>
                <a:ext cx="142875" cy="95250"/>
              </a:xfrm>
              <a:custGeom>
                <a:avLst/>
                <a:gdLst>
                  <a:gd name="T0" fmla="*/ 88 w 90"/>
                  <a:gd name="T1" fmla="*/ 10 h 60"/>
                  <a:gd name="T2" fmla="*/ 88 w 90"/>
                  <a:gd name="T3" fmla="*/ 10 h 60"/>
                  <a:gd name="T4" fmla="*/ 90 w 90"/>
                  <a:gd name="T5" fmla="*/ 0 h 60"/>
                  <a:gd name="T6" fmla="*/ 2 w 90"/>
                  <a:gd name="T7" fmla="*/ 52 h 60"/>
                  <a:gd name="T8" fmla="*/ 0 w 90"/>
                  <a:gd name="T9" fmla="*/ 58 h 60"/>
                  <a:gd name="T10" fmla="*/ 4 w 90"/>
                  <a:gd name="T11" fmla="*/ 60 h 60"/>
                  <a:gd name="T12" fmla="*/ 88 w 90"/>
                  <a:gd name="T13" fmla="*/ 10 h 60"/>
                </a:gdLst>
                <a:ahLst/>
                <a:cxnLst>
                  <a:cxn ang="0">
                    <a:pos x="T0" y="T1"/>
                  </a:cxn>
                  <a:cxn ang="0">
                    <a:pos x="T2" y="T3"/>
                  </a:cxn>
                  <a:cxn ang="0">
                    <a:pos x="T4" y="T5"/>
                  </a:cxn>
                  <a:cxn ang="0">
                    <a:pos x="T6" y="T7"/>
                  </a:cxn>
                  <a:cxn ang="0">
                    <a:pos x="T8" y="T9"/>
                  </a:cxn>
                  <a:cxn ang="0">
                    <a:pos x="T10" y="T11"/>
                  </a:cxn>
                  <a:cxn ang="0">
                    <a:pos x="T12" y="T13"/>
                  </a:cxn>
                </a:cxnLst>
                <a:rect l="0" t="0" r="r" b="b"/>
                <a:pathLst>
                  <a:path w="90" h="60">
                    <a:moveTo>
                      <a:pt x="88" y="10"/>
                    </a:moveTo>
                    <a:lnTo>
                      <a:pt x="88" y="10"/>
                    </a:lnTo>
                    <a:lnTo>
                      <a:pt x="90" y="0"/>
                    </a:lnTo>
                    <a:lnTo>
                      <a:pt x="2" y="52"/>
                    </a:lnTo>
                    <a:lnTo>
                      <a:pt x="0" y="58"/>
                    </a:lnTo>
                    <a:lnTo>
                      <a:pt x="4" y="60"/>
                    </a:lnTo>
                    <a:lnTo>
                      <a:pt x="88" y="1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1821">
                <a:extLst>
                  <a:ext uri="{FF2B5EF4-FFF2-40B4-BE49-F238E27FC236}">
                    <a16:creationId xmlns:a16="http://schemas.microsoft.com/office/drawing/2014/main" id="{BBCEDFE4-E9DB-E702-6537-3DE2E28CF460}"/>
                  </a:ext>
                </a:extLst>
              </p:cNvPr>
              <p:cNvSpPr>
                <a:spLocks/>
              </p:cNvSpPr>
              <p:nvPr/>
            </p:nvSpPr>
            <p:spPr bwMode="auto">
              <a:xfrm>
                <a:off x="6142038" y="3962400"/>
                <a:ext cx="136525" cy="82550"/>
              </a:xfrm>
              <a:custGeom>
                <a:avLst/>
                <a:gdLst>
                  <a:gd name="T0" fmla="*/ 0 w 86"/>
                  <a:gd name="T1" fmla="*/ 48 h 52"/>
                  <a:gd name="T2" fmla="*/ 4 w 86"/>
                  <a:gd name="T3" fmla="*/ 52 h 52"/>
                  <a:gd name="T4" fmla="*/ 86 w 86"/>
                  <a:gd name="T5" fmla="*/ 4 h 52"/>
                  <a:gd name="T6" fmla="*/ 84 w 86"/>
                  <a:gd name="T7" fmla="*/ 2 h 52"/>
                  <a:gd name="T8" fmla="*/ 84 w 86"/>
                  <a:gd name="T9" fmla="*/ 2 h 52"/>
                  <a:gd name="T10" fmla="*/ 82 w 86"/>
                  <a:gd name="T11" fmla="*/ 0 h 52"/>
                  <a:gd name="T12" fmla="*/ 0 w 86"/>
                  <a:gd name="T13" fmla="*/ 48 h 52"/>
                  <a:gd name="T14" fmla="*/ 0 w 86"/>
                  <a:gd name="T15" fmla="*/ 48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2">
                    <a:moveTo>
                      <a:pt x="0" y="48"/>
                    </a:moveTo>
                    <a:lnTo>
                      <a:pt x="4" y="52"/>
                    </a:lnTo>
                    <a:lnTo>
                      <a:pt x="86" y="4"/>
                    </a:lnTo>
                    <a:lnTo>
                      <a:pt x="84" y="2"/>
                    </a:lnTo>
                    <a:lnTo>
                      <a:pt x="84" y="2"/>
                    </a:lnTo>
                    <a:lnTo>
                      <a:pt x="82" y="0"/>
                    </a:lnTo>
                    <a:lnTo>
                      <a:pt x="0" y="48"/>
                    </a:lnTo>
                    <a:lnTo>
                      <a:pt x="0" y="48"/>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2" name="Freeform 1822">
                <a:extLst>
                  <a:ext uri="{FF2B5EF4-FFF2-40B4-BE49-F238E27FC236}">
                    <a16:creationId xmlns:a16="http://schemas.microsoft.com/office/drawing/2014/main" id="{3FD81854-F8C9-DBF9-9235-6E07B3E851CB}"/>
                  </a:ext>
                </a:extLst>
              </p:cNvPr>
              <p:cNvSpPr>
                <a:spLocks/>
              </p:cNvSpPr>
              <p:nvPr/>
            </p:nvSpPr>
            <p:spPr bwMode="auto">
              <a:xfrm>
                <a:off x="6002338" y="3857625"/>
                <a:ext cx="146050" cy="85725"/>
              </a:xfrm>
              <a:custGeom>
                <a:avLst/>
                <a:gdLst>
                  <a:gd name="T0" fmla="*/ 92 w 92"/>
                  <a:gd name="T1" fmla="*/ 4 h 54"/>
                  <a:gd name="T2" fmla="*/ 84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4" y="0"/>
                    </a:lnTo>
                    <a:lnTo>
                      <a:pt x="0" y="50"/>
                    </a:lnTo>
                    <a:lnTo>
                      <a:pt x="6" y="54"/>
                    </a:lnTo>
                    <a:lnTo>
                      <a:pt x="92" y="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Freeform 1823">
                <a:extLst>
                  <a:ext uri="{FF2B5EF4-FFF2-40B4-BE49-F238E27FC236}">
                    <a16:creationId xmlns:a16="http://schemas.microsoft.com/office/drawing/2014/main" id="{AE1EF43E-F49A-74E7-C779-B108E5CD3D78}"/>
                  </a:ext>
                </a:extLst>
              </p:cNvPr>
              <p:cNvSpPr>
                <a:spLocks/>
              </p:cNvSpPr>
              <p:nvPr/>
            </p:nvSpPr>
            <p:spPr bwMode="auto">
              <a:xfrm>
                <a:off x="6002338" y="3857625"/>
                <a:ext cx="146050" cy="85725"/>
              </a:xfrm>
              <a:custGeom>
                <a:avLst/>
                <a:gdLst>
                  <a:gd name="T0" fmla="*/ 92 w 92"/>
                  <a:gd name="T1" fmla="*/ 4 h 54"/>
                  <a:gd name="T2" fmla="*/ 84 w 92"/>
                  <a:gd name="T3" fmla="*/ 0 h 54"/>
                  <a:gd name="T4" fmla="*/ 0 w 92"/>
                  <a:gd name="T5" fmla="*/ 50 h 54"/>
                  <a:gd name="T6" fmla="*/ 6 w 92"/>
                  <a:gd name="T7" fmla="*/ 54 h 54"/>
                  <a:gd name="T8" fmla="*/ 92 w 92"/>
                  <a:gd name="T9" fmla="*/ 4 h 54"/>
                </a:gdLst>
                <a:ahLst/>
                <a:cxnLst>
                  <a:cxn ang="0">
                    <a:pos x="T0" y="T1"/>
                  </a:cxn>
                  <a:cxn ang="0">
                    <a:pos x="T2" y="T3"/>
                  </a:cxn>
                  <a:cxn ang="0">
                    <a:pos x="T4" y="T5"/>
                  </a:cxn>
                  <a:cxn ang="0">
                    <a:pos x="T6" y="T7"/>
                  </a:cxn>
                  <a:cxn ang="0">
                    <a:pos x="T8" y="T9"/>
                  </a:cxn>
                </a:cxnLst>
                <a:rect l="0" t="0" r="r" b="b"/>
                <a:pathLst>
                  <a:path w="92" h="54">
                    <a:moveTo>
                      <a:pt x="92" y="4"/>
                    </a:moveTo>
                    <a:lnTo>
                      <a:pt x="84" y="0"/>
                    </a:lnTo>
                    <a:lnTo>
                      <a:pt x="0" y="50"/>
                    </a:lnTo>
                    <a:lnTo>
                      <a:pt x="6" y="54"/>
                    </a:lnTo>
                    <a:lnTo>
                      <a:pt x="9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4" name="Freeform 1824">
                <a:extLst>
                  <a:ext uri="{FF2B5EF4-FFF2-40B4-BE49-F238E27FC236}">
                    <a16:creationId xmlns:a16="http://schemas.microsoft.com/office/drawing/2014/main" id="{BE86A607-A4C9-8871-D853-90CC5F928383}"/>
                  </a:ext>
                </a:extLst>
              </p:cNvPr>
              <p:cNvSpPr>
                <a:spLocks/>
              </p:cNvSpPr>
              <p:nvPr/>
            </p:nvSpPr>
            <p:spPr bwMode="auto">
              <a:xfrm>
                <a:off x="5824538" y="3711575"/>
                <a:ext cx="384175" cy="231775"/>
              </a:xfrm>
              <a:custGeom>
                <a:avLst/>
                <a:gdLst>
                  <a:gd name="T0" fmla="*/ 42 w 242"/>
                  <a:gd name="T1" fmla="*/ 0 h 146"/>
                  <a:gd name="T2" fmla="*/ 42 w 242"/>
                  <a:gd name="T3" fmla="*/ 0 h 146"/>
                  <a:gd name="T4" fmla="*/ 32 w 242"/>
                  <a:gd name="T5" fmla="*/ 10 h 146"/>
                  <a:gd name="T6" fmla="*/ 22 w 242"/>
                  <a:gd name="T7" fmla="*/ 20 h 146"/>
                  <a:gd name="T8" fmla="*/ 10 w 242"/>
                  <a:gd name="T9" fmla="*/ 36 h 146"/>
                  <a:gd name="T10" fmla="*/ 2 w 242"/>
                  <a:gd name="T11" fmla="*/ 48 h 146"/>
                  <a:gd name="T12" fmla="*/ 0 w 242"/>
                  <a:gd name="T13" fmla="*/ 54 h 146"/>
                  <a:gd name="T14" fmla="*/ 152 w 242"/>
                  <a:gd name="T15" fmla="*/ 146 h 146"/>
                  <a:gd name="T16" fmla="*/ 152 w 242"/>
                  <a:gd name="T17" fmla="*/ 146 h 146"/>
                  <a:gd name="T18" fmla="*/ 180 w 242"/>
                  <a:gd name="T19" fmla="*/ 142 h 146"/>
                  <a:gd name="T20" fmla="*/ 206 w 242"/>
                  <a:gd name="T21" fmla="*/ 134 h 146"/>
                  <a:gd name="T22" fmla="*/ 226 w 242"/>
                  <a:gd name="T23" fmla="*/ 128 h 146"/>
                  <a:gd name="T24" fmla="*/ 242 w 242"/>
                  <a:gd name="T25" fmla="*/ 120 h 146"/>
                  <a:gd name="T26" fmla="*/ 42 w 242"/>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146">
                    <a:moveTo>
                      <a:pt x="42" y="0"/>
                    </a:moveTo>
                    <a:lnTo>
                      <a:pt x="42" y="0"/>
                    </a:lnTo>
                    <a:lnTo>
                      <a:pt x="32" y="10"/>
                    </a:lnTo>
                    <a:lnTo>
                      <a:pt x="22" y="20"/>
                    </a:lnTo>
                    <a:lnTo>
                      <a:pt x="10" y="36"/>
                    </a:lnTo>
                    <a:lnTo>
                      <a:pt x="2" y="48"/>
                    </a:lnTo>
                    <a:lnTo>
                      <a:pt x="0" y="54"/>
                    </a:lnTo>
                    <a:lnTo>
                      <a:pt x="152" y="146"/>
                    </a:lnTo>
                    <a:lnTo>
                      <a:pt x="152" y="146"/>
                    </a:lnTo>
                    <a:lnTo>
                      <a:pt x="180" y="142"/>
                    </a:lnTo>
                    <a:lnTo>
                      <a:pt x="206" y="134"/>
                    </a:lnTo>
                    <a:lnTo>
                      <a:pt x="226" y="128"/>
                    </a:lnTo>
                    <a:lnTo>
                      <a:pt x="242" y="120"/>
                    </a:lnTo>
                    <a:lnTo>
                      <a:pt x="42" y="0"/>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5" name="Freeform 1825">
                <a:extLst>
                  <a:ext uri="{FF2B5EF4-FFF2-40B4-BE49-F238E27FC236}">
                    <a16:creationId xmlns:a16="http://schemas.microsoft.com/office/drawing/2014/main" id="{78452668-3111-8BB5-634B-FDEED456D3CD}"/>
                  </a:ext>
                </a:extLst>
              </p:cNvPr>
              <p:cNvSpPr>
                <a:spLocks/>
              </p:cNvSpPr>
              <p:nvPr/>
            </p:nvSpPr>
            <p:spPr bwMode="auto">
              <a:xfrm>
                <a:off x="5824538" y="3711575"/>
                <a:ext cx="384175" cy="231775"/>
              </a:xfrm>
              <a:custGeom>
                <a:avLst/>
                <a:gdLst>
                  <a:gd name="T0" fmla="*/ 42 w 242"/>
                  <a:gd name="T1" fmla="*/ 0 h 146"/>
                  <a:gd name="T2" fmla="*/ 42 w 242"/>
                  <a:gd name="T3" fmla="*/ 0 h 146"/>
                  <a:gd name="T4" fmla="*/ 32 w 242"/>
                  <a:gd name="T5" fmla="*/ 10 h 146"/>
                  <a:gd name="T6" fmla="*/ 22 w 242"/>
                  <a:gd name="T7" fmla="*/ 20 h 146"/>
                  <a:gd name="T8" fmla="*/ 10 w 242"/>
                  <a:gd name="T9" fmla="*/ 36 h 146"/>
                  <a:gd name="T10" fmla="*/ 2 w 242"/>
                  <a:gd name="T11" fmla="*/ 48 h 146"/>
                  <a:gd name="T12" fmla="*/ 0 w 242"/>
                  <a:gd name="T13" fmla="*/ 54 h 146"/>
                  <a:gd name="T14" fmla="*/ 152 w 242"/>
                  <a:gd name="T15" fmla="*/ 146 h 146"/>
                  <a:gd name="T16" fmla="*/ 152 w 242"/>
                  <a:gd name="T17" fmla="*/ 146 h 146"/>
                  <a:gd name="T18" fmla="*/ 180 w 242"/>
                  <a:gd name="T19" fmla="*/ 142 h 146"/>
                  <a:gd name="T20" fmla="*/ 206 w 242"/>
                  <a:gd name="T21" fmla="*/ 134 h 146"/>
                  <a:gd name="T22" fmla="*/ 226 w 242"/>
                  <a:gd name="T23" fmla="*/ 128 h 146"/>
                  <a:gd name="T24" fmla="*/ 242 w 242"/>
                  <a:gd name="T25" fmla="*/ 120 h 146"/>
                  <a:gd name="T26" fmla="*/ 42 w 242"/>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146">
                    <a:moveTo>
                      <a:pt x="42" y="0"/>
                    </a:moveTo>
                    <a:lnTo>
                      <a:pt x="42" y="0"/>
                    </a:lnTo>
                    <a:lnTo>
                      <a:pt x="32" y="10"/>
                    </a:lnTo>
                    <a:lnTo>
                      <a:pt x="22" y="20"/>
                    </a:lnTo>
                    <a:lnTo>
                      <a:pt x="10" y="36"/>
                    </a:lnTo>
                    <a:lnTo>
                      <a:pt x="2" y="48"/>
                    </a:lnTo>
                    <a:lnTo>
                      <a:pt x="0" y="54"/>
                    </a:lnTo>
                    <a:lnTo>
                      <a:pt x="152" y="146"/>
                    </a:lnTo>
                    <a:lnTo>
                      <a:pt x="152" y="146"/>
                    </a:lnTo>
                    <a:lnTo>
                      <a:pt x="180" y="142"/>
                    </a:lnTo>
                    <a:lnTo>
                      <a:pt x="206" y="134"/>
                    </a:lnTo>
                    <a:lnTo>
                      <a:pt x="226" y="128"/>
                    </a:lnTo>
                    <a:lnTo>
                      <a:pt x="242" y="12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6" name="Freeform 1826">
                <a:extLst>
                  <a:ext uri="{FF2B5EF4-FFF2-40B4-BE49-F238E27FC236}">
                    <a16:creationId xmlns:a16="http://schemas.microsoft.com/office/drawing/2014/main" id="{BEA0558C-B54D-49CD-DE17-1E8C04EB97F5}"/>
                  </a:ext>
                </a:extLst>
              </p:cNvPr>
              <p:cNvSpPr>
                <a:spLocks/>
              </p:cNvSpPr>
              <p:nvPr/>
            </p:nvSpPr>
            <p:spPr bwMode="auto">
              <a:xfrm>
                <a:off x="5834063" y="3775075"/>
                <a:ext cx="387350" cy="155575"/>
              </a:xfrm>
              <a:custGeom>
                <a:avLst/>
                <a:gdLst>
                  <a:gd name="T0" fmla="*/ 0 w 244"/>
                  <a:gd name="T1" fmla="*/ 0 h 98"/>
                  <a:gd name="T2" fmla="*/ 0 w 244"/>
                  <a:gd name="T3" fmla="*/ 10 h 98"/>
                  <a:gd name="T4" fmla="*/ 146 w 244"/>
                  <a:gd name="T5" fmla="*/ 98 h 98"/>
                  <a:gd name="T6" fmla="*/ 146 w 244"/>
                  <a:gd name="T7" fmla="*/ 98 h 98"/>
                  <a:gd name="T8" fmla="*/ 156 w 244"/>
                  <a:gd name="T9" fmla="*/ 96 h 98"/>
                  <a:gd name="T10" fmla="*/ 178 w 244"/>
                  <a:gd name="T11" fmla="*/ 90 h 98"/>
                  <a:gd name="T12" fmla="*/ 208 w 244"/>
                  <a:gd name="T13" fmla="*/ 80 h 98"/>
                  <a:gd name="T14" fmla="*/ 226 w 244"/>
                  <a:gd name="T15" fmla="*/ 72 h 98"/>
                  <a:gd name="T16" fmla="*/ 244 w 244"/>
                  <a:gd name="T17" fmla="*/ 64 h 98"/>
                  <a:gd name="T18" fmla="*/ 244 w 244"/>
                  <a:gd name="T19" fmla="*/ 54 h 98"/>
                  <a:gd name="T20" fmla="*/ 0 w 244"/>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98">
                    <a:moveTo>
                      <a:pt x="0" y="0"/>
                    </a:moveTo>
                    <a:lnTo>
                      <a:pt x="0" y="10"/>
                    </a:lnTo>
                    <a:lnTo>
                      <a:pt x="146" y="98"/>
                    </a:lnTo>
                    <a:lnTo>
                      <a:pt x="146" y="98"/>
                    </a:lnTo>
                    <a:lnTo>
                      <a:pt x="156" y="96"/>
                    </a:lnTo>
                    <a:lnTo>
                      <a:pt x="178" y="90"/>
                    </a:lnTo>
                    <a:lnTo>
                      <a:pt x="208" y="80"/>
                    </a:lnTo>
                    <a:lnTo>
                      <a:pt x="226" y="72"/>
                    </a:lnTo>
                    <a:lnTo>
                      <a:pt x="244" y="64"/>
                    </a:lnTo>
                    <a:lnTo>
                      <a:pt x="244" y="54"/>
                    </a:lnTo>
                    <a:lnTo>
                      <a:pt x="0" y="0"/>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7" name="Freeform 1827">
                <a:extLst>
                  <a:ext uri="{FF2B5EF4-FFF2-40B4-BE49-F238E27FC236}">
                    <a16:creationId xmlns:a16="http://schemas.microsoft.com/office/drawing/2014/main" id="{7C8BC575-3B96-5B50-EA99-B0F7B57B441D}"/>
                  </a:ext>
                </a:extLst>
              </p:cNvPr>
              <p:cNvSpPr>
                <a:spLocks/>
              </p:cNvSpPr>
              <p:nvPr/>
            </p:nvSpPr>
            <p:spPr bwMode="auto">
              <a:xfrm>
                <a:off x="5834063" y="3775075"/>
                <a:ext cx="387350" cy="155575"/>
              </a:xfrm>
              <a:custGeom>
                <a:avLst/>
                <a:gdLst>
                  <a:gd name="T0" fmla="*/ 0 w 244"/>
                  <a:gd name="T1" fmla="*/ 0 h 98"/>
                  <a:gd name="T2" fmla="*/ 0 w 244"/>
                  <a:gd name="T3" fmla="*/ 10 h 98"/>
                  <a:gd name="T4" fmla="*/ 146 w 244"/>
                  <a:gd name="T5" fmla="*/ 98 h 98"/>
                  <a:gd name="T6" fmla="*/ 146 w 244"/>
                  <a:gd name="T7" fmla="*/ 98 h 98"/>
                  <a:gd name="T8" fmla="*/ 156 w 244"/>
                  <a:gd name="T9" fmla="*/ 96 h 98"/>
                  <a:gd name="T10" fmla="*/ 178 w 244"/>
                  <a:gd name="T11" fmla="*/ 90 h 98"/>
                  <a:gd name="T12" fmla="*/ 208 w 244"/>
                  <a:gd name="T13" fmla="*/ 80 h 98"/>
                  <a:gd name="T14" fmla="*/ 226 w 244"/>
                  <a:gd name="T15" fmla="*/ 72 h 98"/>
                  <a:gd name="T16" fmla="*/ 244 w 244"/>
                  <a:gd name="T17" fmla="*/ 64 h 98"/>
                  <a:gd name="T18" fmla="*/ 244 w 244"/>
                  <a:gd name="T19" fmla="*/ 54 h 98"/>
                  <a:gd name="T20" fmla="*/ 0 w 244"/>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98">
                    <a:moveTo>
                      <a:pt x="0" y="0"/>
                    </a:moveTo>
                    <a:lnTo>
                      <a:pt x="0" y="10"/>
                    </a:lnTo>
                    <a:lnTo>
                      <a:pt x="146" y="98"/>
                    </a:lnTo>
                    <a:lnTo>
                      <a:pt x="146" y="98"/>
                    </a:lnTo>
                    <a:lnTo>
                      <a:pt x="156" y="96"/>
                    </a:lnTo>
                    <a:lnTo>
                      <a:pt x="178" y="90"/>
                    </a:lnTo>
                    <a:lnTo>
                      <a:pt x="208" y="80"/>
                    </a:lnTo>
                    <a:lnTo>
                      <a:pt x="226" y="72"/>
                    </a:lnTo>
                    <a:lnTo>
                      <a:pt x="244" y="64"/>
                    </a:lnTo>
                    <a:lnTo>
                      <a:pt x="244"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8" name="Freeform 1828">
                <a:extLst>
                  <a:ext uri="{FF2B5EF4-FFF2-40B4-BE49-F238E27FC236}">
                    <a16:creationId xmlns:a16="http://schemas.microsoft.com/office/drawing/2014/main" id="{F0A9A389-D411-B8EC-7CAB-85A4F677BB09}"/>
                  </a:ext>
                </a:extLst>
              </p:cNvPr>
              <p:cNvSpPr>
                <a:spLocks/>
              </p:cNvSpPr>
              <p:nvPr/>
            </p:nvSpPr>
            <p:spPr bwMode="auto">
              <a:xfrm>
                <a:off x="5834063" y="3775075"/>
                <a:ext cx="387350" cy="155575"/>
              </a:xfrm>
              <a:custGeom>
                <a:avLst/>
                <a:gdLst>
                  <a:gd name="T0" fmla="*/ 0 w 244"/>
                  <a:gd name="T1" fmla="*/ 0 h 98"/>
                  <a:gd name="T2" fmla="*/ 0 w 244"/>
                  <a:gd name="T3" fmla="*/ 10 h 98"/>
                  <a:gd name="T4" fmla="*/ 146 w 244"/>
                  <a:gd name="T5" fmla="*/ 98 h 98"/>
                  <a:gd name="T6" fmla="*/ 146 w 244"/>
                  <a:gd name="T7" fmla="*/ 98 h 98"/>
                  <a:gd name="T8" fmla="*/ 156 w 244"/>
                  <a:gd name="T9" fmla="*/ 96 h 98"/>
                  <a:gd name="T10" fmla="*/ 178 w 244"/>
                  <a:gd name="T11" fmla="*/ 90 h 98"/>
                  <a:gd name="T12" fmla="*/ 208 w 244"/>
                  <a:gd name="T13" fmla="*/ 80 h 98"/>
                  <a:gd name="T14" fmla="*/ 226 w 244"/>
                  <a:gd name="T15" fmla="*/ 72 h 98"/>
                  <a:gd name="T16" fmla="*/ 244 w 244"/>
                  <a:gd name="T17" fmla="*/ 64 h 98"/>
                  <a:gd name="T18" fmla="*/ 244 w 244"/>
                  <a:gd name="T19" fmla="*/ 54 h 98"/>
                  <a:gd name="T20" fmla="*/ 244 w 244"/>
                  <a:gd name="T21" fmla="*/ 54 h 98"/>
                  <a:gd name="T22" fmla="*/ 226 w 244"/>
                  <a:gd name="T23" fmla="*/ 64 h 98"/>
                  <a:gd name="T24" fmla="*/ 208 w 244"/>
                  <a:gd name="T25" fmla="*/ 70 h 98"/>
                  <a:gd name="T26" fmla="*/ 178 w 244"/>
                  <a:gd name="T27" fmla="*/ 82 h 98"/>
                  <a:gd name="T28" fmla="*/ 156 w 244"/>
                  <a:gd name="T29" fmla="*/ 86 h 98"/>
                  <a:gd name="T30" fmla="*/ 146 w 244"/>
                  <a:gd name="T31" fmla="*/ 88 h 98"/>
                  <a:gd name="T32" fmla="*/ 0 w 244"/>
                  <a:gd name="T33" fmla="*/ 0 h 98"/>
                  <a:gd name="T34" fmla="*/ 146 w 244"/>
                  <a:gd name="T35" fmla="*/ 88 h 98"/>
                  <a:gd name="T36" fmla="*/ 146 w 244"/>
                  <a:gd name="T37" fmla="*/ 98 h 98"/>
                  <a:gd name="T38" fmla="*/ 0 w 244"/>
                  <a:gd name="T39" fmla="*/ 10 h 98"/>
                  <a:gd name="T40" fmla="*/ 0 w 244"/>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98">
                    <a:moveTo>
                      <a:pt x="0" y="0"/>
                    </a:moveTo>
                    <a:lnTo>
                      <a:pt x="0" y="10"/>
                    </a:lnTo>
                    <a:lnTo>
                      <a:pt x="146" y="98"/>
                    </a:lnTo>
                    <a:lnTo>
                      <a:pt x="146" y="98"/>
                    </a:lnTo>
                    <a:lnTo>
                      <a:pt x="156" y="96"/>
                    </a:lnTo>
                    <a:lnTo>
                      <a:pt x="178" y="90"/>
                    </a:lnTo>
                    <a:lnTo>
                      <a:pt x="208" y="80"/>
                    </a:lnTo>
                    <a:lnTo>
                      <a:pt x="226" y="72"/>
                    </a:lnTo>
                    <a:lnTo>
                      <a:pt x="244" y="64"/>
                    </a:lnTo>
                    <a:lnTo>
                      <a:pt x="244" y="54"/>
                    </a:lnTo>
                    <a:lnTo>
                      <a:pt x="244" y="54"/>
                    </a:lnTo>
                    <a:lnTo>
                      <a:pt x="226" y="64"/>
                    </a:lnTo>
                    <a:lnTo>
                      <a:pt x="208" y="70"/>
                    </a:lnTo>
                    <a:lnTo>
                      <a:pt x="178" y="82"/>
                    </a:lnTo>
                    <a:lnTo>
                      <a:pt x="156" y="86"/>
                    </a:lnTo>
                    <a:lnTo>
                      <a:pt x="146" y="88"/>
                    </a:lnTo>
                    <a:lnTo>
                      <a:pt x="0" y="0"/>
                    </a:lnTo>
                    <a:lnTo>
                      <a:pt x="146" y="88"/>
                    </a:lnTo>
                    <a:lnTo>
                      <a:pt x="146" y="98"/>
                    </a:lnTo>
                    <a:lnTo>
                      <a:pt x="0" y="10"/>
                    </a:lnTo>
                    <a:lnTo>
                      <a:pt x="0"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9" name="Freeform 1829">
                <a:extLst>
                  <a:ext uri="{FF2B5EF4-FFF2-40B4-BE49-F238E27FC236}">
                    <a16:creationId xmlns:a16="http://schemas.microsoft.com/office/drawing/2014/main" id="{F9C1ADD0-4D47-28D0-0B74-104E809D4B34}"/>
                  </a:ext>
                </a:extLst>
              </p:cNvPr>
              <p:cNvSpPr>
                <a:spLocks/>
              </p:cNvSpPr>
              <p:nvPr/>
            </p:nvSpPr>
            <p:spPr bwMode="auto">
              <a:xfrm>
                <a:off x="5834063" y="3775075"/>
                <a:ext cx="387350" cy="155575"/>
              </a:xfrm>
              <a:custGeom>
                <a:avLst/>
                <a:gdLst>
                  <a:gd name="T0" fmla="*/ 0 w 244"/>
                  <a:gd name="T1" fmla="*/ 0 h 98"/>
                  <a:gd name="T2" fmla="*/ 0 w 244"/>
                  <a:gd name="T3" fmla="*/ 10 h 98"/>
                  <a:gd name="T4" fmla="*/ 146 w 244"/>
                  <a:gd name="T5" fmla="*/ 98 h 98"/>
                  <a:gd name="T6" fmla="*/ 146 w 244"/>
                  <a:gd name="T7" fmla="*/ 98 h 98"/>
                  <a:gd name="T8" fmla="*/ 156 w 244"/>
                  <a:gd name="T9" fmla="*/ 96 h 98"/>
                  <a:gd name="T10" fmla="*/ 178 w 244"/>
                  <a:gd name="T11" fmla="*/ 90 h 98"/>
                  <a:gd name="T12" fmla="*/ 208 w 244"/>
                  <a:gd name="T13" fmla="*/ 80 h 98"/>
                  <a:gd name="T14" fmla="*/ 226 w 244"/>
                  <a:gd name="T15" fmla="*/ 72 h 98"/>
                  <a:gd name="T16" fmla="*/ 244 w 244"/>
                  <a:gd name="T17" fmla="*/ 64 h 98"/>
                  <a:gd name="T18" fmla="*/ 244 w 244"/>
                  <a:gd name="T19" fmla="*/ 54 h 98"/>
                  <a:gd name="T20" fmla="*/ 244 w 244"/>
                  <a:gd name="T21" fmla="*/ 54 h 98"/>
                  <a:gd name="T22" fmla="*/ 226 w 244"/>
                  <a:gd name="T23" fmla="*/ 64 h 98"/>
                  <a:gd name="T24" fmla="*/ 208 w 244"/>
                  <a:gd name="T25" fmla="*/ 70 h 98"/>
                  <a:gd name="T26" fmla="*/ 178 w 244"/>
                  <a:gd name="T27" fmla="*/ 82 h 98"/>
                  <a:gd name="T28" fmla="*/ 156 w 244"/>
                  <a:gd name="T29" fmla="*/ 86 h 98"/>
                  <a:gd name="T30" fmla="*/ 146 w 244"/>
                  <a:gd name="T31" fmla="*/ 88 h 98"/>
                  <a:gd name="T32" fmla="*/ 0 w 244"/>
                  <a:gd name="T33" fmla="*/ 0 h 98"/>
                  <a:gd name="T34" fmla="*/ 146 w 244"/>
                  <a:gd name="T35" fmla="*/ 88 h 98"/>
                  <a:gd name="T36" fmla="*/ 146 w 244"/>
                  <a:gd name="T37" fmla="*/ 98 h 98"/>
                  <a:gd name="T38" fmla="*/ 0 w 244"/>
                  <a:gd name="T39" fmla="*/ 10 h 98"/>
                  <a:gd name="T40" fmla="*/ 0 w 244"/>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98">
                    <a:moveTo>
                      <a:pt x="0" y="0"/>
                    </a:moveTo>
                    <a:lnTo>
                      <a:pt x="0" y="10"/>
                    </a:lnTo>
                    <a:lnTo>
                      <a:pt x="146" y="98"/>
                    </a:lnTo>
                    <a:lnTo>
                      <a:pt x="146" y="98"/>
                    </a:lnTo>
                    <a:lnTo>
                      <a:pt x="156" y="96"/>
                    </a:lnTo>
                    <a:lnTo>
                      <a:pt x="178" y="90"/>
                    </a:lnTo>
                    <a:lnTo>
                      <a:pt x="208" y="80"/>
                    </a:lnTo>
                    <a:lnTo>
                      <a:pt x="226" y="72"/>
                    </a:lnTo>
                    <a:lnTo>
                      <a:pt x="244" y="64"/>
                    </a:lnTo>
                    <a:lnTo>
                      <a:pt x="244" y="54"/>
                    </a:lnTo>
                    <a:lnTo>
                      <a:pt x="244" y="54"/>
                    </a:lnTo>
                    <a:lnTo>
                      <a:pt x="226" y="64"/>
                    </a:lnTo>
                    <a:lnTo>
                      <a:pt x="208" y="70"/>
                    </a:lnTo>
                    <a:lnTo>
                      <a:pt x="178" y="82"/>
                    </a:lnTo>
                    <a:lnTo>
                      <a:pt x="156" y="86"/>
                    </a:lnTo>
                    <a:lnTo>
                      <a:pt x="146" y="88"/>
                    </a:lnTo>
                    <a:lnTo>
                      <a:pt x="0" y="0"/>
                    </a:lnTo>
                    <a:lnTo>
                      <a:pt x="146" y="88"/>
                    </a:lnTo>
                    <a:lnTo>
                      <a:pt x="146" y="98"/>
                    </a:lnTo>
                    <a:lnTo>
                      <a:pt x="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0" name="Freeform 1830">
                <a:extLst>
                  <a:ext uri="{FF2B5EF4-FFF2-40B4-BE49-F238E27FC236}">
                    <a16:creationId xmlns:a16="http://schemas.microsoft.com/office/drawing/2014/main" id="{7E784D75-C6AE-C2C1-289A-294B8C94ACCF}"/>
                  </a:ext>
                </a:extLst>
              </p:cNvPr>
              <p:cNvSpPr>
                <a:spLocks/>
              </p:cNvSpPr>
              <p:nvPr/>
            </p:nvSpPr>
            <p:spPr bwMode="auto">
              <a:xfrm>
                <a:off x="5834063" y="3775075"/>
                <a:ext cx="231775" cy="155575"/>
              </a:xfrm>
              <a:custGeom>
                <a:avLst/>
                <a:gdLst>
                  <a:gd name="T0" fmla="*/ 0 w 146"/>
                  <a:gd name="T1" fmla="*/ 0 h 98"/>
                  <a:gd name="T2" fmla="*/ 0 w 146"/>
                  <a:gd name="T3" fmla="*/ 10 h 98"/>
                  <a:gd name="T4" fmla="*/ 146 w 146"/>
                  <a:gd name="T5" fmla="*/ 98 h 98"/>
                  <a:gd name="T6" fmla="*/ 146 w 146"/>
                  <a:gd name="T7" fmla="*/ 88 h 98"/>
                  <a:gd name="T8" fmla="*/ 0 w 146"/>
                  <a:gd name="T9" fmla="*/ 0 h 98"/>
                </a:gdLst>
                <a:ahLst/>
                <a:cxnLst>
                  <a:cxn ang="0">
                    <a:pos x="T0" y="T1"/>
                  </a:cxn>
                  <a:cxn ang="0">
                    <a:pos x="T2" y="T3"/>
                  </a:cxn>
                  <a:cxn ang="0">
                    <a:pos x="T4" y="T5"/>
                  </a:cxn>
                  <a:cxn ang="0">
                    <a:pos x="T6" y="T7"/>
                  </a:cxn>
                  <a:cxn ang="0">
                    <a:pos x="T8" y="T9"/>
                  </a:cxn>
                </a:cxnLst>
                <a:rect l="0" t="0" r="r" b="b"/>
                <a:pathLst>
                  <a:path w="146" h="98">
                    <a:moveTo>
                      <a:pt x="0" y="0"/>
                    </a:moveTo>
                    <a:lnTo>
                      <a:pt x="0" y="10"/>
                    </a:lnTo>
                    <a:lnTo>
                      <a:pt x="146" y="98"/>
                    </a:lnTo>
                    <a:lnTo>
                      <a:pt x="146" y="88"/>
                    </a:lnTo>
                    <a:lnTo>
                      <a:pt x="0" y="0"/>
                    </a:lnTo>
                    <a:close/>
                  </a:path>
                </a:pathLst>
              </a:custGeom>
              <a:solidFill>
                <a:srgbClr val="95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1" name="Freeform 1831">
                <a:extLst>
                  <a:ext uri="{FF2B5EF4-FFF2-40B4-BE49-F238E27FC236}">
                    <a16:creationId xmlns:a16="http://schemas.microsoft.com/office/drawing/2014/main" id="{3F50E80D-E06C-6C75-EDB3-7232BFA19BB3}"/>
                  </a:ext>
                </a:extLst>
              </p:cNvPr>
              <p:cNvSpPr>
                <a:spLocks/>
              </p:cNvSpPr>
              <p:nvPr/>
            </p:nvSpPr>
            <p:spPr bwMode="auto">
              <a:xfrm>
                <a:off x="5834063" y="3775075"/>
                <a:ext cx="231775" cy="155575"/>
              </a:xfrm>
              <a:custGeom>
                <a:avLst/>
                <a:gdLst>
                  <a:gd name="T0" fmla="*/ 0 w 146"/>
                  <a:gd name="T1" fmla="*/ 0 h 98"/>
                  <a:gd name="T2" fmla="*/ 0 w 146"/>
                  <a:gd name="T3" fmla="*/ 10 h 98"/>
                  <a:gd name="T4" fmla="*/ 146 w 146"/>
                  <a:gd name="T5" fmla="*/ 98 h 98"/>
                  <a:gd name="T6" fmla="*/ 146 w 146"/>
                  <a:gd name="T7" fmla="*/ 88 h 98"/>
                  <a:gd name="T8" fmla="*/ 0 w 146"/>
                  <a:gd name="T9" fmla="*/ 0 h 98"/>
                </a:gdLst>
                <a:ahLst/>
                <a:cxnLst>
                  <a:cxn ang="0">
                    <a:pos x="T0" y="T1"/>
                  </a:cxn>
                  <a:cxn ang="0">
                    <a:pos x="T2" y="T3"/>
                  </a:cxn>
                  <a:cxn ang="0">
                    <a:pos x="T4" y="T5"/>
                  </a:cxn>
                  <a:cxn ang="0">
                    <a:pos x="T6" y="T7"/>
                  </a:cxn>
                  <a:cxn ang="0">
                    <a:pos x="T8" y="T9"/>
                  </a:cxn>
                </a:cxnLst>
                <a:rect l="0" t="0" r="r" b="b"/>
                <a:pathLst>
                  <a:path w="146" h="98">
                    <a:moveTo>
                      <a:pt x="0" y="0"/>
                    </a:moveTo>
                    <a:lnTo>
                      <a:pt x="0" y="10"/>
                    </a:lnTo>
                    <a:lnTo>
                      <a:pt x="146" y="98"/>
                    </a:lnTo>
                    <a:lnTo>
                      <a:pt x="146"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2" name="Freeform 1832">
                <a:extLst>
                  <a:ext uri="{FF2B5EF4-FFF2-40B4-BE49-F238E27FC236}">
                    <a16:creationId xmlns:a16="http://schemas.microsoft.com/office/drawing/2014/main" id="{1C758432-2550-083E-4D79-843DDD5929FF}"/>
                  </a:ext>
                </a:extLst>
              </p:cNvPr>
              <p:cNvSpPr>
                <a:spLocks/>
              </p:cNvSpPr>
              <p:nvPr/>
            </p:nvSpPr>
            <p:spPr bwMode="auto">
              <a:xfrm>
                <a:off x="5834063" y="3676650"/>
                <a:ext cx="387350" cy="238125"/>
              </a:xfrm>
              <a:custGeom>
                <a:avLst/>
                <a:gdLst>
                  <a:gd name="T0" fmla="*/ 52 w 244"/>
                  <a:gd name="T1" fmla="*/ 0 h 150"/>
                  <a:gd name="T2" fmla="*/ 52 w 244"/>
                  <a:gd name="T3" fmla="*/ 0 h 150"/>
                  <a:gd name="T4" fmla="*/ 36 w 244"/>
                  <a:gd name="T5" fmla="*/ 12 h 150"/>
                  <a:gd name="T6" fmla="*/ 24 w 244"/>
                  <a:gd name="T7" fmla="*/ 22 h 150"/>
                  <a:gd name="T8" fmla="*/ 14 w 244"/>
                  <a:gd name="T9" fmla="*/ 32 h 150"/>
                  <a:gd name="T10" fmla="*/ 8 w 244"/>
                  <a:gd name="T11" fmla="*/ 42 h 150"/>
                  <a:gd name="T12" fmla="*/ 0 w 244"/>
                  <a:gd name="T13" fmla="*/ 56 h 150"/>
                  <a:gd name="T14" fmla="*/ 0 w 244"/>
                  <a:gd name="T15" fmla="*/ 62 h 150"/>
                  <a:gd name="T16" fmla="*/ 146 w 244"/>
                  <a:gd name="T17" fmla="*/ 150 h 150"/>
                  <a:gd name="T18" fmla="*/ 146 w 244"/>
                  <a:gd name="T19" fmla="*/ 150 h 150"/>
                  <a:gd name="T20" fmla="*/ 156 w 244"/>
                  <a:gd name="T21" fmla="*/ 148 h 150"/>
                  <a:gd name="T22" fmla="*/ 178 w 244"/>
                  <a:gd name="T23" fmla="*/ 144 h 150"/>
                  <a:gd name="T24" fmla="*/ 208 w 244"/>
                  <a:gd name="T25" fmla="*/ 132 h 150"/>
                  <a:gd name="T26" fmla="*/ 226 w 244"/>
                  <a:gd name="T27" fmla="*/ 126 h 150"/>
                  <a:gd name="T28" fmla="*/ 244 w 244"/>
                  <a:gd name="T29" fmla="*/ 116 h 150"/>
                  <a:gd name="T30" fmla="*/ 52 w 244"/>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150">
                    <a:moveTo>
                      <a:pt x="52" y="0"/>
                    </a:moveTo>
                    <a:lnTo>
                      <a:pt x="52" y="0"/>
                    </a:lnTo>
                    <a:lnTo>
                      <a:pt x="36" y="12"/>
                    </a:lnTo>
                    <a:lnTo>
                      <a:pt x="24" y="22"/>
                    </a:lnTo>
                    <a:lnTo>
                      <a:pt x="14" y="32"/>
                    </a:lnTo>
                    <a:lnTo>
                      <a:pt x="8" y="42"/>
                    </a:lnTo>
                    <a:lnTo>
                      <a:pt x="0" y="56"/>
                    </a:lnTo>
                    <a:lnTo>
                      <a:pt x="0" y="62"/>
                    </a:lnTo>
                    <a:lnTo>
                      <a:pt x="146" y="150"/>
                    </a:lnTo>
                    <a:lnTo>
                      <a:pt x="146" y="150"/>
                    </a:lnTo>
                    <a:lnTo>
                      <a:pt x="156" y="148"/>
                    </a:lnTo>
                    <a:lnTo>
                      <a:pt x="178" y="144"/>
                    </a:lnTo>
                    <a:lnTo>
                      <a:pt x="208" y="132"/>
                    </a:lnTo>
                    <a:lnTo>
                      <a:pt x="226" y="126"/>
                    </a:lnTo>
                    <a:lnTo>
                      <a:pt x="244" y="116"/>
                    </a:lnTo>
                    <a:lnTo>
                      <a:pt x="52" y="0"/>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3" name="Freeform 1833">
                <a:extLst>
                  <a:ext uri="{FF2B5EF4-FFF2-40B4-BE49-F238E27FC236}">
                    <a16:creationId xmlns:a16="http://schemas.microsoft.com/office/drawing/2014/main" id="{90908C00-414D-1009-E119-4C5F41FB6FF6}"/>
                  </a:ext>
                </a:extLst>
              </p:cNvPr>
              <p:cNvSpPr>
                <a:spLocks/>
              </p:cNvSpPr>
              <p:nvPr/>
            </p:nvSpPr>
            <p:spPr bwMode="auto">
              <a:xfrm>
                <a:off x="5834063" y="3676650"/>
                <a:ext cx="387350" cy="238125"/>
              </a:xfrm>
              <a:custGeom>
                <a:avLst/>
                <a:gdLst>
                  <a:gd name="T0" fmla="*/ 52 w 244"/>
                  <a:gd name="T1" fmla="*/ 0 h 150"/>
                  <a:gd name="T2" fmla="*/ 52 w 244"/>
                  <a:gd name="T3" fmla="*/ 0 h 150"/>
                  <a:gd name="T4" fmla="*/ 36 w 244"/>
                  <a:gd name="T5" fmla="*/ 12 h 150"/>
                  <a:gd name="T6" fmla="*/ 24 w 244"/>
                  <a:gd name="T7" fmla="*/ 22 h 150"/>
                  <a:gd name="T8" fmla="*/ 14 w 244"/>
                  <a:gd name="T9" fmla="*/ 32 h 150"/>
                  <a:gd name="T10" fmla="*/ 8 w 244"/>
                  <a:gd name="T11" fmla="*/ 42 h 150"/>
                  <a:gd name="T12" fmla="*/ 0 w 244"/>
                  <a:gd name="T13" fmla="*/ 56 h 150"/>
                  <a:gd name="T14" fmla="*/ 0 w 244"/>
                  <a:gd name="T15" fmla="*/ 62 h 150"/>
                  <a:gd name="T16" fmla="*/ 146 w 244"/>
                  <a:gd name="T17" fmla="*/ 150 h 150"/>
                  <a:gd name="T18" fmla="*/ 146 w 244"/>
                  <a:gd name="T19" fmla="*/ 150 h 150"/>
                  <a:gd name="T20" fmla="*/ 156 w 244"/>
                  <a:gd name="T21" fmla="*/ 148 h 150"/>
                  <a:gd name="T22" fmla="*/ 178 w 244"/>
                  <a:gd name="T23" fmla="*/ 144 h 150"/>
                  <a:gd name="T24" fmla="*/ 208 w 244"/>
                  <a:gd name="T25" fmla="*/ 132 h 150"/>
                  <a:gd name="T26" fmla="*/ 226 w 244"/>
                  <a:gd name="T27" fmla="*/ 126 h 150"/>
                  <a:gd name="T28" fmla="*/ 244 w 244"/>
                  <a:gd name="T29" fmla="*/ 116 h 150"/>
                  <a:gd name="T30" fmla="*/ 52 w 244"/>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150">
                    <a:moveTo>
                      <a:pt x="52" y="0"/>
                    </a:moveTo>
                    <a:lnTo>
                      <a:pt x="52" y="0"/>
                    </a:lnTo>
                    <a:lnTo>
                      <a:pt x="36" y="12"/>
                    </a:lnTo>
                    <a:lnTo>
                      <a:pt x="24" y="22"/>
                    </a:lnTo>
                    <a:lnTo>
                      <a:pt x="14" y="32"/>
                    </a:lnTo>
                    <a:lnTo>
                      <a:pt x="8" y="42"/>
                    </a:lnTo>
                    <a:lnTo>
                      <a:pt x="0" y="56"/>
                    </a:lnTo>
                    <a:lnTo>
                      <a:pt x="0" y="62"/>
                    </a:lnTo>
                    <a:lnTo>
                      <a:pt x="146" y="150"/>
                    </a:lnTo>
                    <a:lnTo>
                      <a:pt x="146" y="150"/>
                    </a:lnTo>
                    <a:lnTo>
                      <a:pt x="156" y="148"/>
                    </a:lnTo>
                    <a:lnTo>
                      <a:pt x="178" y="144"/>
                    </a:lnTo>
                    <a:lnTo>
                      <a:pt x="208" y="132"/>
                    </a:lnTo>
                    <a:lnTo>
                      <a:pt x="226" y="126"/>
                    </a:lnTo>
                    <a:lnTo>
                      <a:pt x="244" y="116"/>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4" name="Freeform 1834">
                <a:extLst>
                  <a:ext uri="{FF2B5EF4-FFF2-40B4-BE49-F238E27FC236}">
                    <a16:creationId xmlns:a16="http://schemas.microsoft.com/office/drawing/2014/main" id="{C3CE7B10-5532-0EB3-62B3-D5F20A711DDD}"/>
                  </a:ext>
                </a:extLst>
              </p:cNvPr>
              <p:cNvSpPr>
                <a:spLocks/>
              </p:cNvSpPr>
              <p:nvPr/>
            </p:nvSpPr>
            <p:spPr bwMode="auto">
              <a:xfrm>
                <a:off x="6002338" y="3435350"/>
                <a:ext cx="209550" cy="260350"/>
              </a:xfrm>
              <a:custGeom>
                <a:avLst/>
                <a:gdLst>
                  <a:gd name="T0" fmla="*/ 0 w 132"/>
                  <a:gd name="T1" fmla="*/ 34 h 164"/>
                  <a:gd name="T2" fmla="*/ 0 w 132"/>
                  <a:gd name="T3" fmla="*/ 34 h 164"/>
                  <a:gd name="T4" fmla="*/ 8 w 132"/>
                  <a:gd name="T5" fmla="*/ 54 h 164"/>
                  <a:gd name="T6" fmla="*/ 22 w 132"/>
                  <a:gd name="T7" fmla="*/ 94 h 164"/>
                  <a:gd name="T8" fmla="*/ 22 w 132"/>
                  <a:gd name="T9" fmla="*/ 94 h 164"/>
                  <a:gd name="T10" fmla="*/ 32 w 132"/>
                  <a:gd name="T11" fmla="*/ 126 h 164"/>
                  <a:gd name="T12" fmla="*/ 36 w 132"/>
                  <a:gd name="T13" fmla="*/ 146 h 164"/>
                  <a:gd name="T14" fmla="*/ 36 w 132"/>
                  <a:gd name="T15" fmla="*/ 146 h 164"/>
                  <a:gd name="T16" fmla="*/ 40 w 132"/>
                  <a:gd name="T17" fmla="*/ 152 h 164"/>
                  <a:gd name="T18" fmla="*/ 46 w 132"/>
                  <a:gd name="T19" fmla="*/ 158 h 164"/>
                  <a:gd name="T20" fmla="*/ 54 w 132"/>
                  <a:gd name="T21" fmla="*/ 162 h 164"/>
                  <a:gd name="T22" fmla="*/ 62 w 132"/>
                  <a:gd name="T23" fmla="*/ 164 h 164"/>
                  <a:gd name="T24" fmla="*/ 62 w 132"/>
                  <a:gd name="T25" fmla="*/ 164 h 164"/>
                  <a:gd name="T26" fmla="*/ 68 w 132"/>
                  <a:gd name="T27" fmla="*/ 162 h 164"/>
                  <a:gd name="T28" fmla="*/ 76 w 132"/>
                  <a:gd name="T29" fmla="*/ 160 h 164"/>
                  <a:gd name="T30" fmla="*/ 100 w 132"/>
                  <a:gd name="T31" fmla="*/ 148 h 164"/>
                  <a:gd name="T32" fmla="*/ 120 w 132"/>
                  <a:gd name="T33" fmla="*/ 134 h 164"/>
                  <a:gd name="T34" fmla="*/ 128 w 132"/>
                  <a:gd name="T35" fmla="*/ 128 h 164"/>
                  <a:gd name="T36" fmla="*/ 132 w 132"/>
                  <a:gd name="T37" fmla="*/ 124 h 164"/>
                  <a:gd name="T38" fmla="*/ 132 w 132"/>
                  <a:gd name="T39" fmla="*/ 124 h 164"/>
                  <a:gd name="T40" fmla="*/ 132 w 132"/>
                  <a:gd name="T41" fmla="*/ 118 h 164"/>
                  <a:gd name="T42" fmla="*/ 132 w 132"/>
                  <a:gd name="T43" fmla="*/ 106 h 164"/>
                  <a:gd name="T44" fmla="*/ 126 w 132"/>
                  <a:gd name="T45" fmla="*/ 74 h 164"/>
                  <a:gd name="T46" fmla="*/ 120 w 132"/>
                  <a:gd name="T47" fmla="*/ 56 h 164"/>
                  <a:gd name="T48" fmla="*/ 114 w 132"/>
                  <a:gd name="T49" fmla="*/ 36 h 164"/>
                  <a:gd name="T50" fmla="*/ 106 w 132"/>
                  <a:gd name="T51" fmla="*/ 18 h 164"/>
                  <a:gd name="T52" fmla="*/ 98 w 132"/>
                  <a:gd name="T53" fmla="*/ 0 h 164"/>
                  <a:gd name="T54" fmla="*/ 0 w 132"/>
                  <a:gd name="T55"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64">
                    <a:moveTo>
                      <a:pt x="0" y="34"/>
                    </a:moveTo>
                    <a:lnTo>
                      <a:pt x="0" y="34"/>
                    </a:lnTo>
                    <a:lnTo>
                      <a:pt x="8" y="54"/>
                    </a:lnTo>
                    <a:lnTo>
                      <a:pt x="22" y="94"/>
                    </a:lnTo>
                    <a:lnTo>
                      <a:pt x="22" y="94"/>
                    </a:lnTo>
                    <a:lnTo>
                      <a:pt x="32" y="126"/>
                    </a:lnTo>
                    <a:lnTo>
                      <a:pt x="36" y="146"/>
                    </a:lnTo>
                    <a:lnTo>
                      <a:pt x="36" y="146"/>
                    </a:lnTo>
                    <a:lnTo>
                      <a:pt x="40" y="152"/>
                    </a:lnTo>
                    <a:lnTo>
                      <a:pt x="46" y="158"/>
                    </a:lnTo>
                    <a:lnTo>
                      <a:pt x="54" y="162"/>
                    </a:lnTo>
                    <a:lnTo>
                      <a:pt x="62" y="164"/>
                    </a:lnTo>
                    <a:lnTo>
                      <a:pt x="62" y="164"/>
                    </a:lnTo>
                    <a:lnTo>
                      <a:pt x="68" y="162"/>
                    </a:lnTo>
                    <a:lnTo>
                      <a:pt x="76" y="160"/>
                    </a:lnTo>
                    <a:lnTo>
                      <a:pt x="100" y="148"/>
                    </a:lnTo>
                    <a:lnTo>
                      <a:pt x="120" y="134"/>
                    </a:lnTo>
                    <a:lnTo>
                      <a:pt x="128" y="128"/>
                    </a:lnTo>
                    <a:lnTo>
                      <a:pt x="132" y="124"/>
                    </a:lnTo>
                    <a:lnTo>
                      <a:pt x="132" y="124"/>
                    </a:lnTo>
                    <a:lnTo>
                      <a:pt x="132" y="118"/>
                    </a:lnTo>
                    <a:lnTo>
                      <a:pt x="132" y="106"/>
                    </a:lnTo>
                    <a:lnTo>
                      <a:pt x="126" y="74"/>
                    </a:lnTo>
                    <a:lnTo>
                      <a:pt x="120" y="56"/>
                    </a:lnTo>
                    <a:lnTo>
                      <a:pt x="114" y="36"/>
                    </a:lnTo>
                    <a:lnTo>
                      <a:pt x="106" y="18"/>
                    </a:lnTo>
                    <a:lnTo>
                      <a:pt x="98" y="0"/>
                    </a:lnTo>
                    <a:lnTo>
                      <a:pt x="0" y="3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5" name="Freeform 1835">
                <a:extLst>
                  <a:ext uri="{FF2B5EF4-FFF2-40B4-BE49-F238E27FC236}">
                    <a16:creationId xmlns:a16="http://schemas.microsoft.com/office/drawing/2014/main" id="{D87F32AD-F380-A6B1-F414-FB7AAB52FEDF}"/>
                  </a:ext>
                </a:extLst>
              </p:cNvPr>
              <p:cNvSpPr>
                <a:spLocks/>
              </p:cNvSpPr>
              <p:nvPr/>
            </p:nvSpPr>
            <p:spPr bwMode="auto">
              <a:xfrm>
                <a:off x="6002338" y="3435350"/>
                <a:ext cx="209550" cy="260350"/>
              </a:xfrm>
              <a:custGeom>
                <a:avLst/>
                <a:gdLst>
                  <a:gd name="T0" fmla="*/ 0 w 132"/>
                  <a:gd name="T1" fmla="*/ 34 h 164"/>
                  <a:gd name="T2" fmla="*/ 0 w 132"/>
                  <a:gd name="T3" fmla="*/ 34 h 164"/>
                  <a:gd name="T4" fmla="*/ 8 w 132"/>
                  <a:gd name="T5" fmla="*/ 54 h 164"/>
                  <a:gd name="T6" fmla="*/ 22 w 132"/>
                  <a:gd name="T7" fmla="*/ 94 h 164"/>
                  <a:gd name="T8" fmla="*/ 22 w 132"/>
                  <a:gd name="T9" fmla="*/ 94 h 164"/>
                  <a:gd name="T10" fmla="*/ 32 w 132"/>
                  <a:gd name="T11" fmla="*/ 126 h 164"/>
                  <a:gd name="T12" fmla="*/ 36 w 132"/>
                  <a:gd name="T13" fmla="*/ 146 h 164"/>
                  <a:gd name="T14" fmla="*/ 36 w 132"/>
                  <a:gd name="T15" fmla="*/ 146 h 164"/>
                  <a:gd name="T16" fmla="*/ 40 w 132"/>
                  <a:gd name="T17" fmla="*/ 152 h 164"/>
                  <a:gd name="T18" fmla="*/ 46 w 132"/>
                  <a:gd name="T19" fmla="*/ 158 h 164"/>
                  <a:gd name="T20" fmla="*/ 54 w 132"/>
                  <a:gd name="T21" fmla="*/ 162 h 164"/>
                  <a:gd name="T22" fmla="*/ 62 w 132"/>
                  <a:gd name="T23" fmla="*/ 164 h 164"/>
                  <a:gd name="T24" fmla="*/ 62 w 132"/>
                  <a:gd name="T25" fmla="*/ 164 h 164"/>
                  <a:gd name="T26" fmla="*/ 68 w 132"/>
                  <a:gd name="T27" fmla="*/ 162 h 164"/>
                  <a:gd name="T28" fmla="*/ 76 w 132"/>
                  <a:gd name="T29" fmla="*/ 160 h 164"/>
                  <a:gd name="T30" fmla="*/ 100 w 132"/>
                  <a:gd name="T31" fmla="*/ 148 h 164"/>
                  <a:gd name="T32" fmla="*/ 120 w 132"/>
                  <a:gd name="T33" fmla="*/ 134 h 164"/>
                  <a:gd name="T34" fmla="*/ 128 w 132"/>
                  <a:gd name="T35" fmla="*/ 128 h 164"/>
                  <a:gd name="T36" fmla="*/ 132 w 132"/>
                  <a:gd name="T37" fmla="*/ 124 h 164"/>
                  <a:gd name="T38" fmla="*/ 132 w 132"/>
                  <a:gd name="T39" fmla="*/ 124 h 164"/>
                  <a:gd name="T40" fmla="*/ 132 w 132"/>
                  <a:gd name="T41" fmla="*/ 118 h 164"/>
                  <a:gd name="T42" fmla="*/ 132 w 132"/>
                  <a:gd name="T43" fmla="*/ 106 h 164"/>
                  <a:gd name="T44" fmla="*/ 126 w 132"/>
                  <a:gd name="T45" fmla="*/ 74 h 164"/>
                  <a:gd name="T46" fmla="*/ 120 w 132"/>
                  <a:gd name="T47" fmla="*/ 56 h 164"/>
                  <a:gd name="T48" fmla="*/ 114 w 132"/>
                  <a:gd name="T49" fmla="*/ 36 h 164"/>
                  <a:gd name="T50" fmla="*/ 106 w 132"/>
                  <a:gd name="T51" fmla="*/ 18 h 164"/>
                  <a:gd name="T52" fmla="*/ 98 w 132"/>
                  <a:gd name="T53" fmla="*/ 0 h 164"/>
                  <a:gd name="T54" fmla="*/ 0 w 132"/>
                  <a:gd name="T55"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64">
                    <a:moveTo>
                      <a:pt x="0" y="34"/>
                    </a:moveTo>
                    <a:lnTo>
                      <a:pt x="0" y="34"/>
                    </a:lnTo>
                    <a:lnTo>
                      <a:pt x="8" y="54"/>
                    </a:lnTo>
                    <a:lnTo>
                      <a:pt x="22" y="94"/>
                    </a:lnTo>
                    <a:lnTo>
                      <a:pt x="22" y="94"/>
                    </a:lnTo>
                    <a:lnTo>
                      <a:pt x="32" y="126"/>
                    </a:lnTo>
                    <a:lnTo>
                      <a:pt x="36" y="146"/>
                    </a:lnTo>
                    <a:lnTo>
                      <a:pt x="36" y="146"/>
                    </a:lnTo>
                    <a:lnTo>
                      <a:pt x="40" y="152"/>
                    </a:lnTo>
                    <a:lnTo>
                      <a:pt x="46" y="158"/>
                    </a:lnTo>
                    <a:lnTo>
                      <a:pt x="54" y="162"/>
                    </a:lnTo>
                    <a:lnTo>
                      <a:pt x="62" y="164"/>
                    </a:lnTo>
                    <a:lnTo>
                      <a:pt x="62" y="164"/>
                    </a:lnTo>
                    <a:lnTo>
                      <a:pt x="68" y="162"/>
                    </a:lnTo>
                    <a:lnTo>
                      <a:pt x="76" y="160"/>
                    </a:lnTo>
                    <a:lnTo>
                      <a:pt x="100" y="148"/>
                    </a:lnTo>
                    <a:lnTo>
                      <a:pt x="120" y="134"/>
                    </a:lnTo>
                    <a:lnTo>
                      <a:pt x="128" y="128"/>
                    </a:lnTo>
                    <a:lnTo>
                      <a:pt x="132" y="124"/>
                    </a:lnTo>
                    <a:lnTo>
                      <a:pt x="132" y="124"/>
                    </a:lnTo>
                    <a:lnTo>
                      <a:pt x="132" y="118"/>
                    </a:lnTo>
                    <a:lnTo>
                      <a:pt x="132" y="106"/>
                    </a:lnTo>
                    <a:lnTo>
                      <a:pt x="126" y="74"/>
                    </a:lnTo>
                    <a:lnTo>
                      <a:pt x="120" y="56"/>
                    </a:lnTo>
                    <a:lnTo>
                      <a:pt x="114" y="36"/>
                    </a:lnTo>
                    <a:lnTo>
                      <a:pt x="106" y="18"/>
                    </a:lnTo>
                    <a:lnTo>
                      <a:pt x="98"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6" name="Rectangle 1836">
                <a:extLst>
                  <a:ext uri="{FF2B5EF4-FFF2-40B4-BE49-F238E27FC236}">
                    <a16:creationId xmlns:a16="http://schemas.microsoft.com/office/drawing/2014/main" id="{3863DCB3-4F50-E9ED-E5BB-40965AD16708}"/>
                  </a:ext>
                </a:extLst>
              </p:cNvPr>
              <p:cNvSpPr>
                <a:spLocks noChangeArrowheads="1"/>
              </p:cNvSpPr>
              <p:nvPr/>
            </p:nvSpPr>
            <p:spPr bwMode="auto">
              <a:xfrm>
                <a:off x="6180138" y="3479800"/>
                <a:ext cx="1588" cy="3175"/>
              </a:xfrm>
              <a:prstGeom prst="rect">
                <a:avLst/>
              </a:prstGeom>
              <a:solidFill>
                <a:srgbClr val="B5CB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7" name="Rectangle 1837">
                <a:extLst>
                  <a:ext uri="{FF2B5EF4-FFF2-40B4-BE49-F238E27FC236}">
                    <a16:creationId xmlns:a16="http://schemas.microsoft.com/office/drawing/2014/main" id="{8F030087-80F7-44B8-8259-394EB1D200E2}"/>
                  </a:ext>
                </a:extLst>
              </p:cNvPr>
              <p:cNvSpPr>
                <a:spLocks noChangeArrowheads="1"/>
              </p:cNvSpPr>
              <p:nvPr/>
            </p:nvSpPr>
            <p:spPr bwMode="auto">
              <a:xfrm>
                <a:off x="6180138" y="3479800"/>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8" name="Freeform 1838">
                <a:extLst>
                  <a:ext uri="{FF2B5EF4-FFF2-40B4-BE49-F238E27FC236}">
                    <a16:creationId xmlns:a16="http://schemas.microsoft.com/office/drawing/2014/main" id="{AFFF5C02-75D6-1A58-5EF3-35D2F411F8E5}"/>
                  </a:ext>
                </a:extLst>
              </p:cNvPr>
              <p:cNvSpPr>
                <a:spLocks/>
              </p:cNvSpPr>
              <p:nvPr/>
            </p:nvSpPr>
            <p:spPr bwMode="auto">
              <a:xfrm>
                <a:off x="6008688" y="3451225"/>
                <a:ext cx="203200" cy="244475"/>
              </a:xfrm>
              <a:custGeom>
                <a:avLst/>
                <a:gdLst>
                  <a:gd name="T0" fmla="*/ 80 w 128"/>
                  <a:gd name="T1" fmla="*/ 12 h 154"/>
                  <a:gd name="T2" fmla="*/ 44 w 128"/>
                  <a:gd name="T3" fmla="*/ 32 h 154"/>
                  <a:gd name="T4" fmla="*/ 18 w 128"/>
                  <a:gd name="T5" fmla="*/ 38 h 154"/>
                  <a:gd name="T6" fmla="*/ 0 w 128"/>
                  <a:gd name="T7" fmla="*/ 34 h 154"/>
                  <a:gd name="T8" fmla="*/ 28 w 128"/>
                  <a:gd name="T9" fmla="*/ 116 h 154"/>
                  <a:gd name="T10" fmla="*/ 36 w 128"/>
                  <a:gd name="T11" fmla="*/ 142 h 154"/>
                  <a:gd name="T12" fmla="*/ 58 w 128"/>
                  <a:gd name="T13" fmla="*/ 154 h 154"/>
                  <a:gd name="T14" fmla="*/ 58 w 128"/>
                  <a:gd name="T15" fmla="*/ 154 h 154"/>
                  <a:gd name="T16" fmla="*/ 96 w 128"/>
                  <a:gd name="T17" fmla="*/ 138 h 154"/>
                  <a:gd name="T18" fmla="*/ 128 w 128"/>
                  <a:gd name="T19" fmla="*/ 114 h 154"/>
                  <a:gd name="T20" fmla="*/ 128 w 128"/>
                  <a:gd name="T21" fmla="*/ 106 h 154"/>
                  <a:gd name="T22" fmla="*/ 94 w 128"/>
                  <a:gd name="T23" fmla="*/ 130 h 154"/>
                  <a:gd name="T24" fmla="*/ 64 w 128"/>
                  <a:gd name="T25" fmla="*/ 142 h 154"/>
                  <a:gd name="T26" fmla="*/ 50 w 128"/>
                  <a:gd name="T27" fmla="*/ 142 h 154"/>
                  <a:gd name="T28" fmla="*/ 40 w 128"/>
                  <a:gd name="T29" fmla="*/ 134 h 154"/>
                  <a:gd name="T30" fmla="*/ 50 w 128"/>
                  <a:gd name="T31" fmla="*/ 134 h 154"/>
                  <a:gd name="T32" fmla="*/ 68 w 128"/>
                  <a:gd name="T33" fmla="*/ 130 h 154"/>
                  <a:gd name="T34" fmla="*/ 128 w 128"/>
                  <a:gd name="T35" fmla="*/ 94 h 154"/>
                  <a:gd name="T36" fmla="*/ 124 w 128"/>
                  <a:gd name="T37" fmla="*/ 92 h 154"/>
                  <a:gd name="T38" fmla="*/ 68 w 128"/>
                  <a:gd name="T39" fmla="*/ 124 h 154"/>
                  <a:gd name="T40" fmla="*/ 48 w 128"/>
                  <a:gd name="T41" fmla="*/ 130 h 154"/>
                  <a:gd name="T42" fmla="*/ 34 w 128"/>
                  <a:gd name="T43" fmla="*/ 112 h 154"/>
                  <a:gd name="T44" fmla="*/ 42 w 128"/>
                  <a:gd name="T45" fmla="*/ 112 h 154"/>
                  <a:gd name="T46" fmla="*/ 62 w 128"/>
                  <a:gd name="T47" fmla="*/ 108 h 154"/>
                  <a:gd name="T48" fmla="*/ 124 w 128"/>
                  <a:gd name="T49" fmla="*/ 70 h 154"/>
                  <a:gd name="T50" fmla="*/ 122 w 128"/>
                  <a:gd name="T51" fmla="*/ 64 h 154"/>
                  <a:gd name="T52" fmla="*/ 60 w 128"/>
                  <a:gd name="T53" fmla="*/ 102 h 154"/>
                  <a:gd name="T54" fmla="*/ 40 w 128"/>
                  <a:gd name="T55" fmla="*/ 108 h 154"/>
                  <a:gd name="T56" fmla="*/ 32 w 128"/>
                  <a:gd name="T57" fmla="*/ 106 h 154"/>
                  <a:gd name="T58" fmla="*/ 34 w 128"/>
                  <a:gd name="T59" fmla="*/ 90 h 154"/>
                  <a:gd name="T60" fmla="*/ 54 w 128"/>
                  <a:gd name="T61" fmla="*/ 84 h 154"/>
                  <a:gd name="T62" fmla="*/ 112 w 128"/>
                  <a:gd name="T63" fmla="*/ 50 h 154"/>
                  <a:gd name="T64" fmla="*/ 116 w 128"/>
                  <a:gd name="T65" fmla="*/ 40 h 154"/>
                  <a:gd name="T66" fmla="*/ 110 w 128"/>
                  <a:gd name="T67" fmla="*/ 46 h 154"/>
                  <a:gd name="T68" fmla="*/ 52 w 128"/>
                  <a:gd name="T69" fmla="*/ 78 h 154"/>
                  <a:gd name="T70" fmla="*/ 34 w 128"/>
                  <a:gd name="T71" fmla="*/ 84 h 154"/>
                  <a:gd name="T72" fmla="*/ 24 w 128"/>
                  <a:gd name="T73" fmla="*/ 80 h 154"/>
                  <a:gd name="T74" fmla="*/ 18 w 128"/>
                  <a:gd name="T75" fmla="*/ 64 h 154"/>
                  <a:gd name="T76" fmla="*/ 36 w 128"/>
                  <a:gd name="T77" fmla="*/ 64 h 154"/>
                  <a:gd name="T78" fmla="*/ 104 w 128"/>
                  <a:gd name="T79" fmla="*/ 26 h 154"/>
                  <a:gd name="T80" fmla="*/ 108 w 128"/>
                  <a:gd name="T81" fmla="*/ 22 h 154"/>
                  <a:gd name="T82" fmla="*/ 108 w 128"/>
                  <a:gd name="T83" fmla="*/ 18 h 154"/>
                  <a:gd name="T84" fmla="*/ 106 w 128"/>
                  <a:gd name="T85" fmla="*/ 18 h 154"/>
                  <a:gd name="T86" fmla="*/ 46 w 128"/>
                  <a:gd name="T87" fmla="*/ 56 h 154"/>
                  <a:gd name="T88" fmla="*/ 26 w 128"/>
                  <a:gd name="T89" fmla="*/ 60 h 154"/>
                  <a:gd name="T90" fmla="*/ 18 w 128"/>
                  <a:gd name="T91" fmla="*/ 60 h 154"/>
                  <a:gd name="T92" fmla="*/ 22 w 128"/>
                  <a:gd name="T93" fmla="*/ 46 h 154"/>
                  <a:gd name="T94" fmla="*/ 38 w 128"/>
                  <a:gd name="T95" fmla="*/ 42 h 154"/>
                  <a:gd name="T96" fmla="*/ 80 w 128"/>
                  <a:gd name="T97" fmla="*/ 20 h 154"/>
                  <a:gd name="T98" fmla="*/ 98 w 128"/>
                  <a:gd name="T9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54">
                    <a:moveTo>
                      <a:pt x="98" y="0"/>
                    </a:moveTo>
                    <a:lnTo>
                      <a:pt x="98" y="0"/>
                    </a:lnTo>
                    <a:lnTo>
                      <a:pt x="80" y="12"/>
                    </a:lnTo>
                    <a:lnTo>
                      <a:pt x="52" y="28"/>
                    </a:lnTo>
                    <a:lnTo>
                      <a:pt x="52" y="28"/>
                    </a:lnTo>
                    <a:lnTo>
                      <a:pt x="44" y="32"/>
                    </a:lnTo>
                    <a:lnTo>
                      <a:pt x="34" y="36"/>
                    </a:lnTo>
                    <a:lnTo>
                      <a:pt x="18" y="38"/>
                    </a:lnTo>
                    <a:lnTo>
                      <a:pt x="18" y="38"/>
                    </a:lnTo>
                    <a:lnTo>
                      <a:pt x="8" y="36"/>
                    </a:lnTo>
                    <a:lnTo>
                      <a:pt x="0" y="34"/>
                    </a:lnTo>
                    <a:lnTo>
                      <a:pt x="0" y="34"/>
                    </a:lnTo>
                    <a:lnTo>
                      <a:pt x="18" y="84"/>
                    </a:lnTo>
                    <a:lnTo>
                      <a:pt x="18" y="84"/>
                    </a:lnTo>
                    <a:lnTo>
                      <a:pt x="28" y="116"/>
                    </a:lnTo>
                    <a:lnTo>
                      <a:pt x="32" y="136"/>
                    </a:lnTo>
                    <a:lnTo>
                      <a:pt x="32" y="136"/>
                    </a:lnTo>
                    <a:lnTo>
                      <a:pt x="36" y="142"/>
                    </a:lnTo>
                    <a:lnTo>
                      <a:pt x="42" y="148"/>
                    </a:lnTo>
                    <a:lnTo>
                      <a:pt x="50" y="152"/>
                    </a:lnTo>
                    <a:lnTo>
                      <a:pt x="58" y="154"/>
                    </a:lnTo>
                    <a:lnTo>
                      <a:pt x="58" y="154"/>
                    </a:lnTo>
                    <a:lnTo>
                      <a:pt x="58" y="154"/>
                    </a:lnTo>
                    <a:lnTo>
                      <a:pt x="58" y="154"/>
                    </a:lnTo>
                    <a:lnTo>
                      <a:pt x="64" y="152"/>
                    </a:lnTo>
                    <a:lnTo>
                      <a:pt x="74" y="150"/>
                    </a:lnTo>
                    <a:lnTo>
                      <a:pt x="96" y="138"/>
                    </a:lnTo>
                    <a:lnTo>
                      <a:pt x="116" y="124"/>
                    </a:lnTo>
                    <a:lnTo>
                      <a:pt x="124" y="118"/>
                    </a:lnTo>
                    <a:lnTo>
                      <a:pt x="128" y="114"/>
                    </a:lnTo>
                    <a:lnTo>
                      <a:pt x="128" y="114"/>
                    </a:lnTo>
                    <a:lnTo>
                      <a:pt x="128" y="106"/>
                    </a:lnTo>
                    <a:lnTo>
                      <a:pt x="128" y="106"/>
                    </a:lnTo>
                    <a:lnTo>
                      <a:pt x="116" y="118"/>
                    </a:lnTo>
                    <a:lnTo>
                      <a:pt x="94" y="130"/>
                    </a:lnTo>
                    <a:lnTo>
                      <a:pt x="94" y="130"/>
                    </a:lnTo>
                    <a:lnTo>
                      <a:pt x="84" y="136"/>
                    </a:lnTo>
                    <a:lnTo>
                      <a:pt x="74" y="140"/>
                    </a:lnTo>
                    <a:lnTo>
                      <a:pt x="64" y="142"/>
                    </a:lnTo>
                    <a:lnTo>
                      <a:pt x="58" y="144"/>
                    </a:lnTo>
                    <a:lnTo>
                      <a:pt x="58" y="144"/>
                    </a:lnTo>
                    <a:lnTo>
                      <a:pt x="50" y="142"/>
                    </a:lnTo>
                    <a:lnTo>
                      <a:pt x="46" y="140"/>
                    </a:lnTo>
                    <a:lnTo>
                      <a:pt x="42" y="138"/>
                    </a:lnTo>
                    <a:lnTo>
                      <a:pt x="40" y="134"/>
                    </a:lnTo>
                    <a:lnTo>
                      <a:pt x="40" y="134"/>
                    </a:lnTo>
                    <a:lnTo>
                      <a:pt x="50" y="134"/>
                    </a:lnTo>
                    <a:lnTo>
                      <a:pt x="50" y="134"/>
                    </a:lnTo>
                    <a:lnTo>
                      <a:pt x="58" y="134"/>
                    </a:lnTo>
                    <a:lnTo>
                      <a:pt x="68" y="130"/>
                    </a:lnTo>
                    <a:lnTo>
                      <a:pt x="68" y="130"/>
                    </a:lnTo>
                    <a:lnTo>
                      <a:pt x="126" y="96"/>
                    </a:lnTo>
                    <a:lnTo>
                      <a:pt x="128" y="94"/>
                    </a:lnTo>
                    <a:lnTo>
                      <a:pt x="128" y="94"/>
                    </a:lnTo>
                    <a:lnTo>
                      <a:pt x="126" y="88"/>
                    </a:lnTo>
                    <a:lnTo>
                      <a:pt x="126" y="88"/>
                    </a:lnTo>
                    <a:lnTo>
                      <a:pt x="124" y="92"/>
                    </a:lnTo>
                    <a:lnTo>
                      <a:pt x="124" y="92"/>
                    </a:lnTo>
                    <a:lnTo>
                      <a:pt x="68" y="124"/>
                    </a:lnTo>
                    <a:lnTo>
                      <a:pt x="68" y="124"/>
                    </a:lnTo>
                    <a:lnTo>
                      <a:pt x="56" y="128"/>
                    </a:lnTo>
                    <a:lnTo>
                      <a:pt x="48" y="130"/>
                    </a:lnTo>
                    <a:lnTo>
                      <a:pt x="48" y="130"/>
                    </a:lnTo>
                    <a:lnTo>
                      <a:pt x="38" y="128"/>
                    </a:lnTo>
                    <a:lnTo>
                      <a:pt x="38" y="128"/>
                    </a:lnTo>
                    <a:lnTo>
                      <a:pt x="34" y="112"/>
                    </a:lnTo>
                    <a:lnTo>
                      <a:pt x="34" y="112"/>
                    </a:lnTo>
                    <a:lnTo>
                      <a:pt x="42" y="112"/>
                    </a:lnTo>
                    <a:lnTo>
                      <a:pt x="42" y="112"/>
                    </a:lnTo>
                    <a:lnTo>
                      <a:pt x="50" y="112"/>
                    </a:lnTo>
                    <a:lnTo>
                      <a:pt x="62" y="108"/>
                    </a:lnTo>
                    <a:lnTo>
                      <a:pt x="62" y="108"/>
                    </a:lnTo>
                    <a:lnTo>
                      <a:pt x="118" y="74"/>
                    </a:lnTo>
                    <a:lnTo>
                      <a:pt x="118" y="74"/>
                    </a:lnTo>
                    <a:lnTo>
                      <a:pt x="124" y="70"/>
                    </a:lnTo>
                    <a:lnTo>
                      <a:pt x="124" y="70"/>
                    </a:lnTo>
                    <a:lnTo>
                      <a:pt x="122" y="64"/>
                    </a:lnTo>
                    <a:lnTo>
                      <a:pt x="122" y="64"/>
                    </a:lnTo>
                    <a:lnTo>
                      <a:pt x="116" y="68"/>
                    </a:lnTo>
                    <a:lnTo>
                      <a:pt x="116" y="68"/>
                    </a:lnTo>
                    <a:lnTo>
                      <a:pt x="60" y="102"/>
                    </a:lnTo>
                    <a:lnTo>
                      <a:pt x="60" y="102"/>
                    </a:lnTo>
                    <a:lnTo>
                      <a:pt x="50" y="106"/>
                    </a:lnTo>
                    <a:lnTo>
                      <a:pt x="40" y="108"/>
                    </a:lnTo>
                    <a:lnTo>
                      <a:pt x="40" y="108"/>
                    </a:lnTo>
                    <a:lnTo>
                      <a:pt x="32" y="106"/>
                    </a:lnTo>
                    <a:lnTo>
                      <a:pt x="32" y="106"/>
                    </a:lnTo>
                    <a:lnTo>
                      <a:pt x="26" y="88"/>
                    </a:lnTo>
                    <a:lnTo>
                      <a:pt x="26" y="88"/>
                    </a:lnTo>
                    <a:lnTo>
                      <a:pt x="34" y="90"/>
                    </a:lnTo>
                    <a:lnTo>
                      <a:pt x="34" y="90"/>
                    </a:lnTo>
                    <a:lnTo>
                      <a:pt x="44" y="88"/>
                    </a:lnTo>
                    <a:lnTo>
                      <a:pt x="54" y="84"/>
                    </a:lnTo>
                    <a:lnTo>
                      <a:pt x="54" y="84"/>
                    </a:lnTo>
                    <a:lnTo>
                      <a:pt x="112" y="50"/>
                    </a:lnTo>
                    <a:lnTo>
                      <a:pt x="112" y="50"/>
                    </a:lnTo>
                    <a:lnTo>
                      <a:pt x="116" y="46"/>
                    </a:lnTo>
                    <a:lnTo>
                      <a:pt x="116" y="46"/>
                    </a:lnTo>
                    <a:lnTo>
                      <a:pt x="116" y="40"/>
                    </a:lnTo>
                    <a:lnTo>
                      <a:pt x="116" y="40"/>
                    </a:lnTo>
                    <a:lnTo>
                      <a:pt x="112" y="42"/>
                    </a:lnTo>
                    <a:lnTo>
                      <a:pt x="110" y="46"/>
                    </a:lnTo>
                    <a:lnTo>
                      <a:pt x="110" y="46"/>
                    </a:lnTo>
                    <a:lnTo>
                      <a:pt x="52" y="78"/>
                    </a:lnTo>
                    <a:lnTo>
                      <a:pt x="52" y="78"/>
                    </a:lnTo>
                    <a:lnTo>
                      <a:pt x="42" y="84"/>
                    </a:lnTo>
                    <a:lnTo>
                      <a:pt x="34" y="84"/>
                    </a:lnTo>
                    <a:lnTo>
                      <a:pt x="34" y="84"/>
                    </a:lnTo>
                    <a:lnTo>
                      <a:pt x="24" y="84"/>
                    </a:lnTo>
                    <a:lnTo>
                      <a:pt x="24" y="84"/>
                    </a:lnTo>
                    <a:lnTo>
                      <a:pt x="24" y="80"/>
                    </a:lnTo>
                    <a:lnTo>
                      <a:pt x="24" y="80"/>
                    </a:lnTo>
                    <a:lnTo>
                      <a:pt x="18" y="64"/>
                    </a:lnTo>
                    <a:lnTo>
                      <a:pt x="18" y="64"/>
                    </a:lnTo>
                    <a:lnTo>
                      <a:pt x="28" y="66"/>
                    </a:lnTo>
                    <a:lnTo>
                      <a:pt x="28" y="66"/>
                    </a:lnTo>
                    <a:lnTo>
                      <a:pt x="36" y="64"/>
                    </a:lnTo>
                    <a:lnTo>
                      <a:pt x="46" y="60"/>
                    </a:lnTo>
                    <a:lnTo>
                      <a:pt x="46" y="60"/>
                    </a:lnTo>
                    <a:lnTo>
                      <a:pt x="104" y="26"/>
                    </a:lnTo>
                    <a:lnTo>
                      <a:pt x="104" y="26"/>
                    </a:lnTo>
                    <a:lnTo>
                      <a:pt x="108" y="22"/>
                    </a:lnTo>
                    <a:lnTo>
                      <a:pt x="108" y="22"/>
                    </a:lnTo>
                    <a:lnTo>
                      <a:pt x="108" y="20"/>
                    </a:lnTo>
                    <a:lnTo>
                      <a:pt x="108" y="20"/>
                    </a:lnTo>
                    <a:lnTo>
                      <a:pt x="108" y="18"/>
                    </a:lnTo>
                    <a:lnTo>
                      <a:pt x="108" y="18"/>
                    </a:lnTo>
                    <a:lnTo>
                      <a:pt x="106" y="18"/>
                    </a:lnTo>
                    <a:lnTo>
                      <a:pt x="106" y="18"/>
                    </a:lnTo>
                    <a:lnTo>
                      <a:pt x="102" y="22"/>
                    </a:lnTo>
                    <a:lnTo>
                      <a:pt x="102" y="22"/>
                    </a:lnTo>
                    <a:lnTo>
                      <a:pt x="46" y="56"/>
                    </a:lnTo>
                    <a:lnTo>
                      <a:pt x="46" y="56"/>
                    </a:lnTo>
                    <a:lnTo>
                      <a:pt x="34" y="60"/>
                    </a:lnTo>
                    <a:lnTo>
                      <a:pt x="26" y="60"/>
                    </a:lnTo>
                    <a:lnTo>
                      <a:pt x="26" y="60"/>
                    </a:lnTo>
                    <a:lnTo>
                      <a:pt x="18" y="60"/>
                    </a:lnTo>
                    <a:lnTo>
                      <a:pt x="18" y="60"/>
                    </a:lnTo>
                    <a:lnTo>
                      <a:pt x="18" y="52"/>
                    </a:lnTo>
                    <a:lnTo>
                      <a:pt x="18" y="48"/>
                    </a:lnTo>
                    <a:lnTo>
                      <a:pt x="22" y="46"/>
                    </a:lnTo>
                    <a:lnTo>
                      <a:pt x="26" y="44"/>
                    </a:lnTo>
                    <a:lnTo>
                      <a:pt x="26" y="44"/>
                    </a:lnTo>
                    <a:lnTo>
                      <a:pt x="38" y="42"/>
                    </a:lnTo>
                    <a:lnTo>
                      <a:pt x="52" y="36"/>
                    </a:lnTo>
                    <a:lnTo>
                      <a:pt x="52" y="36"/>
                    </a:lnTo>
                    <a:lnTo>
                      <a:pt x="80" y="20"/>
                    </a:lnTo>
                    <a:lnTo>
                      <a:pt x="102" y="6"/>
                    </a:lnTo>
                    <a:lnTo>
                      <a:pt x="102" y="6"/>
                    </a:lnTo>
                    <a:lnTo>
                      <a:pt x="98"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9" name="Freeform 1839">
                <a:extLst>
                  <a:ext uri="{FF2B5EF4-FFF2-40B4-BE49-F238E27FC236}">
                    <a16:creationId xmlns:a16="http://schemas.microsoft.com/office/drawing/2014/main" id="{F53C6AFB-C1D7-8D7F-4408-9BB9A0132877}"/>
                  </a:ext>
                </a:extLst>
              </p:cNvPr>
              <p:cNvSpPr>
                <a:spLocks/>
              </p:cNvSpPr>
              <p:nvPr/>
            </p:nvSpPr>
            <p:spPr bwMode="auto">
              <a:xfrm>
                <a:off x="6008688" y="3451225"/>
                <a:ext cx="203200" cy="244475"/>
              </a:xfrm>
              <a:custGeom>
                <a:avLst/>
                <a:gdLst>
                  <a:gd name="T0" fmla="*/ 80 w 128"/>
                  <a:gd name="T1" fmla="*/ 12 h 154"/>
                  <a:gd name="T2" fmla="*/ 44 w 128"/>
                  <a:gd name="T3" fmla="*/ 32 h 154"/>
                  <a:gd name="T4" fmla="*/ 18 w 128"/>
                  <a:gd name="T5" fmla="*/ 38 h 154"/>
                  <a:gd name="T6" fmla="*/ 0 w 128"/>
                  <a:gd name="T7" fmla="*/ 34 h 154"/>
                  <a:gd name="T8" fmla="*/ 28 w 128"/>
                  <a:gd name="T9" fmla="*/ 116 h 154"/>
                  <a:gd name="T10" fmla="*/ 36 w 128"/>
                  <a:gd name="T11" fmla="*/ 142 h 154"/>
                  <a:gd name="T12" fmla="*/ 58 w 128"/>
                  <a:gd name="T13" fmla="*/ 154 h 154"/>
                  <a:gd name="T14" fmla="*/ 58 w 128"/>
                  <a:gd name="T15" fmla="*/ 154 h 154"/>
                  <a:gd name="T16" fmla="*/ 96 w 128"/>
                  <a:gd name="T17" fmla="*/ 138 h 154"/>
                  <a:gd name="T18" fmla="*/ 128 w 128"/>
                  <a:gd name="T19" fmla="*/ 114 h 154"/>
                  <a:gd name="T20" fmla="*/ 128 w 128"/>
                  <a:gd name="T21" fmla="*/ 106 h 154"/>
                  <a:gd name="T22" fmla="*/ 94 w 128"/>
                  <a:gd name="T23" fmla="*/ 130 h 154"/>
                  <a:gd name="T24" fmla="*/ 64 w 128"/>
                  <a:gd name="T25" fmla="*/ 142 h 154"/>
                  <a:gd name="T26" fmla="*/ 50 w 128"/>
                  <a:gd name="T27" fmla="*/ 142 h 154"/>
                  <a:gd name="T28" fmla="*/ 40 w 128"/>
                  <a:gd name="T29" fmla="*/ 134 h 154"/>
                  <a:gd name="T30" fmla="*/ 50 w 128"/>
                  <a:gd name="T31" fmla="*/ 134 h 154"/>
                  <a:gd name="T32" fmla="*/ 68 w 128"/>
                  <a:gd name="T33" fmla="*/ 130 h 154"/>
                  <a:gd name="T34" fmla="*/ 128 w 128"/>
                  <a:gd name="T35" fmla="*/ 94 h 154"/>
                  <a:gd name="T36" fmla="*/ 124 w 128"/>
                  <a:gd name="T37" fmla="*/ 92 h 154"/>
                  <a:gd name="T38" fmla="*/ 68 w 128"/>
                  <a:gd name="T39" fmla="*/ 124 h 154"/>
                  <a:gd name="T40" fmla="*/ 48 w 128"/>
                  <a:gd name="T41" fmla="*/ 130 h 154"/>
                  <a:gd name="T42" fmla="*/ 34 w 128"/>
                  <a:gd name="T43" fmla="*/ 112 h 154"/>
                  <a:gd name="T44" fmla="*/ 42 w 128"/>
                  <a:gd name="T45" fmla="*/ 112 h 154"/>
                  <a:gd name="T46" fmla="*/ 62 w 128"/>
                  <a:gd name="T47" fmla="*/ 108 h 154"/>
                  <a:gd name="T48" fmla="*/ 124 w 128"/>
                  <a:gd name="T49" fmla="*/ 70 h 154"/>
                  <a:gd name="T50" fmla="*/ 122 w 128"/>
                  <a:gd name="T51" fmla="*/ 64 h 154"/>
                  <a:gd name="T52" fmla="*/ 60 w 128"/>
                  <a:gd name="T53" fmla="*/ 102 h 154"/>
                  <a:gd name="T54" fmla="*/ 40 w 128"/>
                  <a:gd name="T55" fmla="*/ 108 h 154"/>
                  <a:gd name="T56" fmla="*/ 32 w 128"/>
                  <a:gd name="T57" fmla="*/ 106 h 154"/>
                  <a:gd name="T58" fmla="*/ 34 w 128"/>
                  <a:gd name="T59" fmla="*/ 90 h 154"/>
                  <a:gd name="T60" fmla="*/ 54 w 128"/>
                  <a:gd name="T61" fmla="*/ 84 h 154"/>
                  <a:gd name="T62" fmla="*/ 112 w 128"/>
                  <a:gd name="T63" fmla="*/ 50 h 154"/>
                  <a:gd name="T64" fmla="*/ 116 w 128"/>
                  <a:gd name="T65" fmla="*/ 40 h 154"/>
                  <a:gd name="T66" fmla="*/ 110 w 128"/>
                  <a:gd name="T67" fmla="*/ 46 h 154"/>
                  <a:gd name="T68" fmla="*/ 52 w 128"/>
                  <a:gd name="T69" fmla="*/ 78 h 154"/>
                  <a:gd name="T70" fmla="*/ 34 w 128"/>
                  <a:gd name="T71" fmla="*/ 84 h 154"/>
                  <a:gd name="T72" fmla="*/ 24 w 128"/>
                  <a:gd name="T73" fmla="*/ 80 h 154"/>
                  <a:gd name="T74" fmla="*/ 18 w 128"/>
                  <a:gd name="T75" fmla="*/ 64 h 154"/>
                  <a:gd name="T76" fmla="*/ 36 w 128"/>
                  <a:gd name="T77" fmla="*/ 64 h 154"/>
                  <a:gd name="T78" fmla="*/ 104 w 128"/>
                  <a:gd name="T79" fmla="*/ 26 h 154"/>
                  <a:gd name="T80" fmla="*/ 108 w 128"/>
                  <a:gd name="T81" fmla="*/ 22 h 154"/>
                  <a:gd name="T82" fmla="*/ 108 w 128"/>
                  <a:gd name="T83" fmla="*/ 18 h 154"/>
                  <a:gd name="T84" fmla="*/ 106 w 128"/>
                  <a:gd name="T85" fmla="*/ 18 h 154"/>
                  <a:gd name="T86" fmla="*/ 46 w 128"/>
                  <a:gd name="T87" fmla="*/ 56 h 154"/>
                  <a:gd name="T88" fmla="*/ 26 w 128"/>
                  <a:gd name="T89" fmla="*/ 60 h 154"/>
                  <a:gd name="T90" fmla="*/ 18 w 128"/>
                  <a:gd name="T91" fmla="*/ 60 h 154"/>
                  <a:gd name="T92" fmla="*/ 22 w 128"/>
                  <a:gd name="T93" fmla="*/ 46 h 154"/>
                  <a:gd name="T94" fmla="*/ 38 w 128"/>
                  <a:gd name="T95" fmla="*/ 42 h 154"/>
                  <a:gd name="T96" fmla="*/ 80 w 128"/>
                  <a:gd name="T97" fmla="*/ 20 h 154"/>
                  <a:gd name="T98" fmla="*/ 98 w 128"/>
                  <a:gd name="T9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54">
                    <a:moveTo>
                      <a:pt x="98" y="0"/>
                    </a:moveTo>
                    <a:lnTo>
                      <a:pt x="98" y="0"/>
                    </a:lnTo>
                    <a:lnTo>
                      <a:pt x="80" y="12"/>
                    </a:lnTo>
                    <a:lnTo>
                      <a:pt x="52" y="28"/>
                    </a:lnTo>
                    <a:lnTo>
                      <a:pt x="52" y="28"/>
                    </a:lnTo>
                    <a:lnTo>
                      <a:pt x="44" y="32"/>
                    </a:lnTo>
                    <a:lnTo>
                      <a:pt x="34" y="36"/>
                    </a:lnTo>
                    <a:lnTo>
                      <a:pt x="18" y="38"/>
                    </a:lnTo>
                    <a:lnTo>
                      <a:pt x="18" y="38"/>
                    </a:lnTo>
                    <a:lnTo>
                      <a:pt x="8" y="36"/>
                    </a:lnTo>
                    <a:lnTo>
                      <a:pt x="0" y="34"/>
                    </a:lnTo>
                    <a:lnTo>
                      <a:pt x="0" y="34"/>
                    </a:lnTo>
                    <a:lnTo>
                      <a:pt x="18" y="84"/>
                    </a:lnTo>
                    <a:lnTo>
                      <a:pt x="18" y="84"/>
                    </a:lnTo>
                    <a:lnTo>
                      <a:pt x="28" y="116"/>
                    </a:lnTo>
                    <a:lnTo>
                      <a:pt x="32" y="136"/>
                    </a:lnTo>
                    <a:lnTo>
                      <a:pt x="32" y="136"/>
                    </a:lnTo>
                    <a:lnTo>
                      <a:pt x="36" y="142"/>
                    </a:lnTo>
                    <a:lnTo>
                      <a:pt x="42" y="148"/>
                    </a:lnTo>
                    <a:lnTo>
                      <a:pt x="50" y="152"/>
                    </a:lnTo>
                    <a:lnTo>
                      <a:pt x="58" y="154"/>
                    </a:lnTo>
                    <a:lnTo>
                      <a:pt x="58" y="154"/>
                    </a:lnTo>
                    <a:lnTo>
                      <a:pt x="58" y="154"/>
                    </a:lnTo>
                    <a:lnTo>
                      <a:pt x="58" y="154"/>
                    </a:lnTo>
                    <a:lnTo>
                      <a:pt x="64" y="152"/>
                    </a:lnTo>
                    <a:lnTo>
                      <a:pt x="74" y="150"/>
                    </a:lnTo>
                    <a:lnTo>
                      <a:pt x="96" y="138"/>
                    </a:lnTo>
                    <a:lnTo>
                      <a:pt x="116" y="124"/>
                    </a:lnTo>
                    <a:lnTo>
                      <a:pt x="124" y="118"/>
                    </a:lnTo>
                    <a:lnTo>
                      <a:pt x="128" y="114"/>
                    </a:lnTo>
                    <a:lnTo>
                      <a:pt x="128" y="114"/>
                    </a:lnTo>
                    <a:lnTo>
                      <a:pt x="128" y="106"/>
                    </a:lnTo>
                    <a:lnTo>
                      <a:pt x="128" y="106"/>
                    </a:lnTo>
                    <a:lnTo>
                      <a:pt x="116" y="118"/>
                    </a:lnTo>
                    <a:lnTo>
                      <a:pt x="94" y="130"/>
                    </a:lnTo>
                    <a:lnTo>
                      <a:pt x="94" y="130"/>
                    </a:lnTo>
                    <a:lnTo>
                      <a:pt x="84" y="136"/>
                    </a:lnTo>
                    <a:lnTo>
                      <a:pt x="74" y="140"/>
                    </a:lnTo>
                    <a:lnTo>
                      <a:pt x="64" y="142"/>
                    </a:lnTo>
                    <a:lnTo>
                      <a:pt x="58" y="144"/>
                    </a:lnTo>
                    <a:lnTo>
                      <a:pt x="58" y="144"/>
                    </a:lnTo>
                    <a:lnTo>
                      <a:pt x="50" y="142"/>
                    </a:lnTo>
                    <a:lnTo>
                      <a:pt x="46" y="140"/>
                    </a:lnTo>
                    <a:lnTo>
                      <a:pt x="42" y="138"/>
                    </a:lnTo>
                    <a:lnTo>
                      <a:pt x="40" y="134"/>
                    </a:lnTo>
                    <a:lnTo>
                      <a:pt x="40" y="134"/>
                    </a:lnTo>
                    <a:lnTo>
                      <a:pt x="50" y="134"/>
                    </a:lnTo>
                    <a:lnTo>
                      <a:pt x="50" y="134"/>
                    </a:lnTo>
                    <a:lnTo>
                      <a:pt x="58" y="134"/>
                    </a:lnTo>
                    <a:lnTo>
                      <a:pt x="68" y="130"/>
                    </a:lnTo>
                    <a:lnTo>
                      <a:pt x="68" y="130"/>
                    </a:lnTo>
                    <a:lnTo>
                      <a:pt x="126" y="96"/>
                    </a:lnTo>
                    <a:lnTo>
                      <a:pt x="128" y="94"/>
                    </a:lnTo>
                    <a:lnTo>
                      <a:pt x="128" y="94"/>
                    </a:lnTo>
                    <a:lnTo>
                      <a:pt x="126" y="88"/>
                    </a:lnTo>
                    <a:lnTo>
                      <a:pt x="126" y="88"/>
                    </a:lnTo>
                    <a:lnTo>
                      <a:pt x="124" y="92"/>
                    </a:lnTo>
                    <a:lnTo>
                      <a:pt x="124" y="92"/>
                    </a:lnTo>
                    <a:lnTo>
                      <a:pt x="68" y="124"/>
                    </a:lnTo>
                    <a:lnTo>
                      <a:pt x="68" y="124"/>
                    </a:lnTo>
                    <a:lnTo>
                      <a:pt x="56" y="128"/>
                    </a:lnTo>
                    <a:lnTo>
                      <a:pt x="48" y="130"/>
                    </a:lnTo>
                    <a:lnTo>
                      <a:pt x="48" y="130"/>
                    </a:lnTo>
                    <a:lnTo>
                      <a:pt x="38" y="128"/>
                    </a:lnTo>
                    <a:lnTo>
                      <a:pt x="38" y="128"/>
                    </a:lnTo>
                    <a:lnTo>
                      <a:pt x="34" y="112"/>
                    </a:lnTo>
                    <a:lnTo>
                      <a:pt x="34" y="112"/>
                    </a:lnTo>
                    <a:lnTo>
                      <a:pt x="42" y="112"/>
                    </a:lnTo>
                    <a:lnTo>
                      <a:pt x="42" y="112"/>
                    </a:lnTo>
                    <a:lnTo>
                      <a:pt x="50" y="112"/>
                    </a:lnTo>
                    <a:lnTo>
                      <a:pt x="62" y="108"/>
                    </a:lnTo>
                    <a:lnTo>
                      <a:pt x="62" y="108"/>
                    </a:lnTo>
                    <a:lnTo>
                      <a:pt x="118" y="74"/>
                    </a:lnTo>
                    <a:lnTo>
                      <a:pt x="118" y="74"/>
                    </a:lnTo>
                    <a:lnTo>
                      <a:pt x="124" y="70"/>
                    </a:lnTo>
                    <a:lnTo>
                      <a:pt x="124" y="70"/>
                    </a:lnTo>
                    <a:lnTo>
                      <a:pt x="122" y="64"/>
                    </a:lnTo>
                    <a:lnTo>
                      <a:pt x="122" y="64"/>
                    </a:lnTo>
                    <a:lnTo>
                      <a:pt x="116" y="68"/>
                    </a:lnTo>
                    <a:lnTo>
                      <a:pt x="116" y="68"/>
                    </a:lnTo>
                    <a:lnTo>
                      <a:pt x="60" y="102"/>
                    </a:lnTo>
                    <a:lnTo>
                      <a:pt x="60" y="102"/>
                    </a:lnTo>
                    <a:lnTo>
                      <a:pt x="50" y="106"/>
                    </a:lnTo>
                    <a:lnTo>
                      <a:pt x="40" y="108"/>
                    </a:lnTo>
                    <a:lnTo>
                      <a:pt x="40" y="108"/>
                    </a:lnTo>
                    <a:lnTo>
                      <a:pt x="32" y="106"/>
                    </a:lnTo>
                    <a:lnTo>
                      <a:pt x="32" y="106"/>
                    </a:lnTo>
                    <a:lnTo>
                      <a:pt x="26" y="88"/>
                    </a:lnTo>
                    <a:lnTo>
                      <a:pt x="26" y="88"/>
                    </a:lnTo>
                    <a:lnTo>
                      <a:pt x="34" y="90"/>
                    </a:lnTo>
                    <a:lnTo>
                      <a:pt x="34" y="90"/>
                    </a:lnTo>
                    <a:lnTo>
                      <a:pt x="44" y="88"/>
                    </a:lnTo>
                    <a:lnTo>
                      <a:pt x="54" y="84"/>
                    </a:lnTo>
                    <a:lnTo>
                      <a:pt x="54" y="84"/>
                    </a:lnTo>
                    <a:lnTo>
                      <a:pt x="112" y="50"/>
                    </a:lnTo>
                    <a:lnTo>
                      <a:pt x="112" y="50"/>
                    </a:lnTo>
                    <a:lnTo>
                      <a:pt x="116" y="46"/>
                    </a:lnTo>
                    <a:lnTo>
                      <a:pt x="116" y="46"/>
                    </a:lnTo>
                    <a:lnTo>
                      <a:pt x="116" y="40"/>
                    </a:lnTo>
                    <a:lnTo>
                      <a:pt x="116" y="40"/>
                    </a:lnTo>
                    <a:lnTo>
                      <a:pt x="112" y="42"/>
                    </a:lnTo>
                    <a:lnTo>
                      <a:pt x="110" y="46"/>
                    </a:lnTo>
                    <a:lnTo>
                      <a:pt x="110" y="46"/>
                    </a:lnTo>
                    <a:lnTo>
                      <a:pt x="52" y="78"/>
                    </a:lnTo>
                    <a:lnTo>
                      <a:pt x="52" y="78"/>
                    </a:lnTo>
                    <a:lnTo>
                      <a:pt x="42" y="84"/>
                    </a:lnTo>
                    <a:lnTo>
                      <a:pt x="34" y="84"/>
                    </a:lnTo>
                    <a:lnTo>
                      <a:pt x="34" y="84"/>
                    </a:lnTo>
                    <a:lnTo>
                      <a:pt x="24" y="84"/>
                    </a:lnTo>
                    <a:lnTo>
                      <a:pt x="24" y="84"/>
                    </a:lnTo>
                    <a:lnTo>
                      <a:pt x="24" y="80"/>
                    </a:lnTo>
                    <a:lnTo>
                      <a:pt x="24" y="80"/>
                    </a:lnTo>
                    <a:lnTo>
                      <a:pt x="18" y="64"/>
                    </a:lnTo>
                    <a:lnTo>
                      <a:pt x="18" y="64"/>
                    </a:lnTo>
                    <a:lnTo>
                      <a:pt x="28" y="66"/>
                    </a:lnTo>
                    <a:lnTo>
                      <a:pt x="28" y="66"/>
                    </a:lnTo>
                    <a:lnTo>
                      <a:pt x="36" y="64"/>
                    </a:lnTo>
                    <a:lnTo>
                      <a:pt x="46" y="60"/>
                    </a:lnTo>
                    <a:lnTo>
                      <a:pt x="46" y="60"/>
                    </a:lnTo>
                    <a:lnTo>
                      <a:pt x="104" y="26"/>
                    </a:lnTo>
                    <a:lnTo>
                      <a:pt x="104" y="26"/>
                    </a:lnTo>
                    <a:lnTo>
                      <a:pt x="108" y="22"/>
                    </a:lnTo>
                    <a:lnTo>
                      <a:pt x="108" y="22"/>
                    </a:lnTo>
                    <a:lnTo>
                      <a:pt x="108" y="20"/>
                    </a:lnTo>
                    <a:lnTo>
                      <a:pt x="108" y="20"/>
                    </a:lnTo>
                    <a:lnTo>
                      <a:pt x="108" y="18"/>
                    </a:lnTo>
                    <a:lnTo>
                      <a:pt x="108" y="18"/>
                    </a:lnTo>
                    <a:lnTo>
                      <a:pt x="106" y="18"/>
                    </a:lnTo>
                    <a:lnTo>
                      <a:pt x="106" y="18"/>
                    </a:lnTo>
                    <a:lnTo>
                      <a:pt x="102" y="22"/>
                    </a:lnTo>
                    <a:lnTo>
                      <a:pt x="102" y="22"/>
                    </a:lnTo>
                    <a:lnTo>
                      <a:pt x="46" y="56"/>
                    </a:lnTo>
                    <a:lnTo>
                      <a:pt x="46" y="56"/>
                    </a:lnTo>
                    <a:lnTo>
                      <a:pt x="34" y="60"/>
                    </a:lnTo>
                    <a:lnTo>
                      <a:pt x="26" y="60"/>
                    </a:lnTo>
                    <a:lnTo>
                      <a:pt x="26" y="60"/>
                    </a:lnTo>
                    <a:lnTo>
                      <a:pt x="18" y="60"/>
                    </a:lnTo>
                    <a:lnTo>
                      <a:pt x="18" y="60"/>
                    </a:lnTo>
                    <a:lnTo>
                      <a:pt x="18" y="52"/>
                    </a:lnTo>
                    <a:lnTo>
                      <a:pt x="18" y="48"/>
                    </a:lnTo>
                    <a:lnTo>
                      <a:pt x="22" y="46"/>
                    </a:lnTo>
                    <a:lnTo>
                      <a:pt x="26" y="44"/>
                    </a:lnTo>
                    <a:lnTo>
                      <a:pt x="26" y="44"/>
                    </a:lnTo>
                    <a:lnTo>
                      <a:pt x="38" y="42"/>
                    </a:lnTo>
                    <a:lnTo>
                      <a:pt x="52" y="36"/>
                    </a:lnTo>
                    <a:lnTo>
                      <a:pt x="52" y="36"/>
                    </a:lnTo>
                    <a:lnTo>
                      <a:pt x="80" y="20"/>
                    </a:lnTo>
                    <a:lnTo>
                      <a:pt x="102" y="6"/>
                    </a:lnTo>
                    <a:lnTo>
                      <a:pt x="102" y="6"/>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0" name="Freeform 1840">
                <a:extLst>
                  <a:ext uri="{FF2B5EF4-FFF2-40B4-BE49-F238E27FC236}">
                    <a16:creationId xmlns:a16="http://schemas.microsoft.com/office/drawing/2014/main" id="{564DB370-5C7A-E85F-8359-7FCA288FFBA6}"/>
                  </a:ext>
                </a:extLst>
              </p:cNvPr>
              <p:cNvSpPr>
                <a:spLocks/>
              </p:cNvSpPr>
              <p:nvPr/>
            </p:nvSpPr>
            <p:spPr bwMode="auto">
              <a:xfrm>
                <a:off x="5973763" y="3352800"/>
                <a:ext cx="222250" cy="158750"/>
              </a:xfrm>
              <a:custGeom>
                <a:avLst/>
                <a:gdLst>
                  <a:gd name="T0" fmla="*/ 0 w 140"/>
                  <a:gd name="T1" fmla="*/ 52 h 100"/>
                  <a:gd name="T2" fmla="*/ 0 w 140"/>
                  <a:gd name="T3" fmla="*/ 52 h 100"/>
                  <a:gd name="T4" fmla="*/ 2 w 140"/>
                  <a:gd name="T5" fmla="*/ 64 h 100"/>
                  <a:gd name="T6" fmla="*/ 10 w 140"/>
                  <a:gd name="T7" fmla="*/ 86 h 100"/>
                  <a:gd name="T8" fmla="*/ 10 w 140"/>
                  <a:gd name="T9" fmla="*/ 86 h 100"/>
                  <a:gd name="T10" fmla="*/ 14 w 140"/>
                  <a:gd name="T11" fmla="*/ 90 h 100"/>
                  <a:gd name="T12" fmla="*/ 18 w 140"/>
                  <a:gd name="T13" fmla="*/ 94 h 100"/>
                  <a:gd name="T14" fmla="*/ 26 w 140"/>
                  <a:gd name="T15" fmla="*/ 96 h 100"/>
                  <a:gd name="T16" fmla="*/ 34 w 140"/>
                  <a:gd name="T17" fmla="*/ 98 h 100"/>
                  <a:gd name="T18" fmla="*/ 42 w 140"/>
                  <a:gd name="T19" fmla="*/ 100 h 100"/>
                  <a:gd name="T20" fmla="*/ 52 w 140"/>
                  <a:gd name="T21" fmla="*/ 98 h 100"/>
                  <a:gd name="T22" fmla="*/ 64 w 140"/>
                  <a:gd name="T23" fmla="*/ 96 h 100"/>
                  <a:gd name="T24" fmla="*/ 74 w 140"/>
                  <a:gd name="T25" fmla="*/ 90 h 100"/>
                  <a:gd name="T26" fmla="*/ 74 w 140"/>
                  <a:gd name="T27" fmla="*/ 90 h 100"/>
                  <a:gd name="T28" fmla="*/ 102 w 140"/>
                  <a:gd name="T29" fmla="*/ 74 h 100"/>
                  <a:gd name="T30" fmla="*/ 124 w 140"/>
                  <a:gd name="T31" fmla="*/ 60 h 100"/>
                  <a:gd name="T32" fmla="*/ 124 w 140"/>
                  <a:gd name="T33" fmla="*/ 60 h 100"/>
                  <a:gd name="T34" fmla="*/ 128 w 140"/>
                  <a:gd name="T35" fmla="*/ 56 h 100"/>
                  <a:gd name="T36" fmla="*/ 134 w 140"/>
                  <a:gd name="T37" fmla="*/ 50 h 100"/>
                  <a:gd name="T38" fmla="*/ 136 w 140"/>
                  <a:gd name="T39" fmla="*/ 44 h 100"/>
                  <a:gd name="T40" fmla="*/ 138 w 140"/>
                  <a:gd name="T41" fmla="*/ 38 h 100"/>
                  <a:gd name="T42" fmla="*/ 140 w 140"/>
                  <a:gd name="T43" fmla="*/ 30 h 100"/>
                  <a:gd name="T44" fmla="*/ 138 w 140"/>
                  <a:gd name="T45" fmla="*/ 20 h 100"/>
                  <a:gd name="T46" fmla="*/ 136 w 140"/>
                  <a:gd name="T47" fmla="*/ 10 h 100"/>
                  <a:gd name="T48" fmla="*/ 132 w 140"/>
                  <a:gd name="T49" fmla="*/ 0 h 100"/>
                  <a:gd name="T50" fmla="*/ 0 w 140"/>
                  <a:gd name="T5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00">
                    <a:moveTo>
                      <a:pt x="0" y="52"/>
                    </a:moveTo>
                    <a:lnTo>
                      <a:pt x="0" y="52"/>
                    </a:lnTo>
                    <a:lnTo>
                      <a:pt x="2" y="64"/>
                    </a:lnTo>
                    <a:lnTo>
                      <a:pt x="10" y="86"/>
                    </a:lnTo>
                    <a:lnTo>
                      <a:pt x="10" y="86"/>
                    </a:lnTo>
                    <a:lnTo>
                      <a:pt x="14" y="90"/>
                    </a:lnTo>
                    <a:lnTo>
                      <a:pt x="18" y="94"/>
                    </a:lnTo>
                    <a:lnTo>
                      <a:pt x="26" y="96"/>
                    </a:lnTo>
                    <a:lnTo>
                      <a:pt x="34" y="98"/>
                    </a:lnTo>
                    <a:lnTo>
                      <a:pt x="42" y="100"/>
                    </a:lnTo>
                    <a:lnTo>
                      <a:pt x="52" y="98"/>
                    </a:lnTo>
                    <a:lnTo>
                      <a:pt x="64" y="96"/>
                    </a:lnTo>
                    <a:lnTo>
                      <a:pt x="74" y="90"/>
                    </a:lnTo>
                    <a:lnTo>
                      <a:pt x="74" y="90"/>
                    </a:lnTo>
                    <a:lnTo>
                      <a:pt x="102" y="74"/>
                    </a:lnTo>
                    <a:lnTo>
                      <a:pt x="124" y="60"/>
                    </a:lnTo>
                    <a:lnTo>
                      <a:pt x="124" y="60"/>
                    </a:lnTo>
                    <a:lnTo>
                      <a:pt x="128" y="56"/>
                    </a:lnTo>
                    <a:lnTo>
                      <a:pt x="134" y="50"/>
                    </a:lnTo>
                    <a:lnTo>
                      <a:pt x="136" y="44"/>
                    </a:lnTo>
                    <a:lnTo>
                      <a:pt x="138" y="38"/>
                    </a:lnTo>
                    <a:lnTo>
                      <a:pt x="140" y="30"/>
                    </a:lnTo>
                    <a:lnTo>
                      <a:pt x="138" y="20"/>
                    </a:lnTo>
                    <a:lnTo>
                      <a:pt x="136" y="10"/>
                    </a:lnTo>
                    <a:lnTo>
                      <a:pt x="132" y="0"/>
                    </a:lnTo>
                    <a:lnTo>
                      <a:pt x="0" y="5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1841">
                <a:extLst>
                  <a:ext uri="{FF2B5EF4-FFF2-40B4-BE49-F238E27FC236}">
                    <a16:creationId xmlns:a16="http://schemas.microsoft.com/office/drawing/2014/main" id="{91083D53-0327-3936-52D8-11483AB04A49}"/>
                  </a:ext>
                </a:extLst>
              </p:cNvPr>
              <p:cNvSpPr>
                <a:spLocks/>
              </p:cNvSpPr>
              <p:nvPr/>
            </p:nvSpPr>
            <p:spPr bwMode="auto">
              <a:xfrm>
                <a:off x="5973763" y="3352800"/>
                <a:ext cx="222250" cy="158750"/>
              </a:xfrm>
              <a:custGeom>
                <a:avLst/>
                <a:gdLst>
                  <a:gd name="T0" fmla="*/ 0 w 140"/>
                  <a:gd name="T1" fmla="*/ 52 h 100"/>
                  <a:gd name="T2" fmla="*/ 0 w 140"/>
                  <a:gd name="T3" fmla="*/ 52 h 100"/>
                  <a:gd name="T4" fmla="*/ 2 w 140"/>
                  <a:gd name="T5" fmla="*/ 64 h 100"/>
                  <a:gd name="T6" fmla="*/ 10 w 140"/>
                  <a:gd name="T7" fmla="*/ 86 h 100"/>
                  <a:gd name="T8" fmla="*/ 10 w 140"/>
                  <a:gd name="T9" fmla="*/ 86 h 100"/>
                  <a:gd name="T10" fmla="*/ 14 w 140"/>
                  <a:gd name="T11" fmla="*/ 90 h 100"/>
                  <a:gd name="T12" fmla="*/ 18 w 140"/>
                  <a:gd name="T13" fmla="*/ 94 h 100"/>
                  <a:gd name="T14" fmla="*/ 26 w 140"/>
                  <a:gd name="T15" fmla="*/ 96 h 100"/>
                  <a:gd name="T16" fmla="*/ 34 w 140"/>
                  <a:gd name="T17" fmla="*/ 98 h 100"/>
                  <a:gd name="T18" fmla="*/ 42 w 140"/>
                  <a:gd name="T19" fmla="*/ 100 h 100"/>
                  <a:gd name="T20" fmla="*/ 52 w 140"/>
                  <a:gd name="T21" fmla="*/ 98 h 100"/>
                  <a:gd name="T22" fmla="*/ 64 w 140"/>
                  <a:gd name="T23" fmla="*/ 96 h 100"/>
                  <a:gd name="T24" fmla="*/ 74 w 140"/>
                  <a:gd name="T25" fmla="*/ 90 h 100"/>
                  <a:gd name="T26" fmla="*/ 74 w 140"/>
                  <a:gd name="T27" fmla="*/ 90 h 100"/>
                  <a:gd name="T28" fmla="*/ 102 w 140"/>
                  <a:gd name="T29" fmla="*/ 74 h 100"/>
                  <a:gd name="T30" fmla="*/ 124 w 140"/>
                  <a:gd name="T31" fmla="*/ 60 h 100"/>
                  <a:gd name="T32" fmla="*/ 124 w 140"/>
                  <a:gd name="T33" fmla="*/ 60 h 100"/>
                  <a:gd name="T34" fmla="*/ 128 w 140"/>
                  <a:gd name="T35" fmla="*/ 56 h 100"/>
                  <a:gd name="T36" fmla="*/ 134 w 140"/>
                  <a:gd name="T37" fmla="*/ 50 h 100"/>
                  <a:gd name="T38" fmla="*/ 136 w 140"/>
                  <a:gd name="T39" fmla="*/ 44 h 100"/>
                  <a:gd name="T40" fmla="*/ 138 w 140"/>
                  <a:gd name="T41" fmla="*/ 38 h 100"/>
                  <a:gd name="T42" fmla="*/ 140 w 140"/>
                  <a:gd name="T43" fmla="*/ 30 h 100"/>
                  <a:gd name="T44" fmla="*/ 138 w 140"/>
                  <a:gd name="T45" fmla="*/ 20 h 100"/>
                  <a:gd name="T46" fmla="*/ 136 w 140"/>
                  <a:gd name="T47" fmla="*/ 10 h 100"/>
                  <a:gd name="T48" fmla="*/ 132 w 140"/>
                  <a:gd name="T49" fmla="*/ 0 h 100"/>
                  <a:gd name="T50" fmla="*/ 0 w 140"/>
                  <a:gd name="T5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00">
                    <a:moveTo>
                      <a:pt x="0" y="52"/>
                    </a:moveTo>
                    <a:lnTo>
                      <a:pt x="0" y="52"/>
                    </a:lnTo>
                    <a:lnTo>
                      <a:pt x="2" y="64"/>
                    </a:lnTo>
                    <a:lnTo>
                      <a:pt x="10" y="86"/>
                    </a:lnTo>
                    <a:lnTo>
                      <a:pt x="10" y="86"/>
                    </a:lnTo>
                    <a:lnTo>
                      <a:pt x="14" y="90"/>
                    </a:lnTo>
                    <a:lnTo>
                      <a:pt x="18" y="94"/>
                    </a:lnTo>
                    <a:lnTo>
                      <a:pt x="26" y="96"/>
                    </a:lnTo>
                    <a:lnTo>
                      <a:pt x="34" y="98"/>
                    </a:lnTo>
                    <a:lnTo>
                      <a:pt x="42" y="100"/>
                    </a:lnTo>
                    <a:lnTo>
                      <a:pt x="52" y="98"/>
                    </a:lnTo>
                    <a:lnTo>
                      <a:pt x="64" y="96"/>
                    </a:lnTo>
                    <a:lnTo>
                      <a:pt x="74" y="90"/>
                    </a:lnTo>
                    <a:lnTo>
                      <a:pt x="74" y="90"/>
                    </a:lnTo>
                    <a:lnTo>
                      <a:pt x="102" y="74"/>
                    </a:lnTo>
                    <a:lnTo>
                      <a:pt x="124" y="60"/>
                    </a:lnTo>
                    <a:lnTo>
                      <a:pt x="124" y="60"/>
                    </a:lnTo>
                    <a:lnTo>
                      <a:pt x="128" y="56"/>
                    </a:lnTo>
                    <a:lnTo>
                      <a:pt x="134" y="50"/>
                    </a:lnTo>
                    <a:lnTo>
                      <a:pt x="136" y="44"/>
                    </a:lnTo>
                    <a:lnTo>
                      <a:pt x="138" y="38"/>
                    </a:lnTo>
                    <a:lnTo>
                      <a:pt x="140" y="30"/>
                    </a:lnTo>
                    <a:lnTo>
                      <a:pt x="138" y="20"/>
                    </a:lnTo>
                    <a:lnTo>
                      <a:pt x="136" y="10"/>
                    </a:lnTo>
                    <a:lnTo>
                      <a:pt x="132" y="0"/>
                    </a:lnTo>
                    <a:lnTo>
                      <a:pt x="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Freeform 1842">
                <a:extLst>
                  <a:ext uri="{FF2B5EF4-FFF2-40B4-BE49-F238E27FC236}">
                    <a16:creationId xmlns:a16="http://schemas.microsoft.com/office/drawing/2014/main" id="{8243C47A-E500-7F5A-7385-6A23E57BEB70}"/>
                  </a:ext>
                </a:extLst>
              </p:cNvPr>
              <p:cNvSpPr>
                <a:spLocks noEditPoints="1"/>
              </p:cNvSpPr>
              <p:nvPr/>
            </p:nvSpPr>
            <p:spPr bwMode="auto">
              <a:xfrm>
                <a:off x="5989638" y="3489325"/>
                <a:ext cx="3175" cy="6350"/>
              </a:xfrm>
              <a:custGeom>
                <a:avLst/>
                <a:gdLst>
                  <a:gd name="T0" fmla="*/ 2 w 2"/>
                  <a:gd name="T1" fmla="*/ 4 h 4"/>
                  <a:gd name="T2" fmla="*/ 2 w 2"/>
                  <a:gd name="T3" fmla="*/ 4 h 4"/>
                  <a:gd name="T4" fmla="*/ 2 w 2"/>
                  <a:gd name="T5" fmla="*/ 4 h 4"/>
                  <a:gd name="T6" fmla="*/ 2 w 2"/>
                  <a:gd name="T7" fmla="*/ 4 h 4"/>
                  <a:gd name="T8" fmla="*/ 2 w 2"/>
                  <a:gd name="T9" fmla="*/ 4 h 4"/>
                  <a:gd name="T10" fmla="*/ 0 w 2"/>
                  <a:gd name="T11" fmla="*/ 0 h 4"/>
                  <a:gd name="T12" fmla="*/ 0 w 2"/>
                  <a:gd name="T13" fmla="*/ 0 h 4"/>
                  <a:gd name="T14" fmla="*/ 2 w 2"/>
                  <a:gd name="T15" fmla="*/ 4 h 4"/>
                  <a:gd name="T16" fmla="*/ 2 w 2"/>
                  <a:gd name="T17" fmla="*/ 4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lnTo>
                      <a:pt x="2" y="4"/>
                    </a:lnTo>
                    <a:lnTo>
                      <a:pt x="2" y="4"/>
                    </a:lnTo>
                    <a:lnTo>
                      <a:pt x="2" y="4"/>
                    </a:lnTo>
                    <a:lnTo>
                      <a:pt x="2" y="4"/>
                    </a:lnTo>
                    <a:close/>
                    <a:moveTo>
                      <a:pt x="0" y="0"/>
                    </a:moveTo>
                    <a:lnTo>
                      <a:pt x="0" y="0"/>
                    </a:lnTo>
                    <a:lnTo>
                      <a:pt x="2" y="4"/>
                    </a:lnTo>
                    <a:lnTo>
                      <a:pt x="2" y="4"/>
                    </a:lnTo>
                    <a:lnTo>
                      <a:pt x="0" y="0"/>
                    </a:lnTo>
                    <a:close/>
                  </a:path>
                </a:pathLst>
              </a:custGeom>
              <a:solidFill>
                <a:srgbClr val="CEE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3" name="Rectangle 1843">
                <a:extLst>
                  <a:ext uri="{FF2B5EF4-FFF2-40B4-BE49-F238E27FC236}">
                    <a16:creationId xmlns:a16="http://schemas.microsoft.com/office/drawing/2014/main" id="{95144FB2-01C2-EC59-FB8D-209103BCD6B5}"/>
                  </a:ext>
                </a:extLst>
              </p:cNvPr>
              <p:cNvSpPr>
                <a:spLocks noChangeArrowheads="1"/>
              </p:cNvSpPr>
              <p:nvPr/>
            </p:nvSpPr>
            <p:spPr bwMode="auto">
              <a:xfrm>
                <a:off x="5992813" y="34956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1844">
                <a:extLst>
                  <a:ext uri="{FF2B5EF4-FFF2-40B4-BE49-F238E27FC236}">
                    <a16:creationId xmlns:a16="http://schemas.microsoft.com/office/drawing/2014/main" id="{95A60AFA-151E-ECE0-1B4F-EBD28822217A}"/>
                  </a:ext>
                </a:extLst>
              </p:cNvPr>
              <p:cNvSpPr>
                <a:spLocks/>
              </p:cNvSpPr>
              <p:nvPr/>
            </p:nvSpPr>
            <p:spPr bwMode="auto">
              <a:xfrm>
                <a:off x="5989638" y="3489325"/>
                <a:ext cx="3175" cy="6350"/>
              </a:xfrm>
              <a:custGeom>
                <a:avLst/>
                <a:gdLst>
                  <a:gd name="T0" fmla="*/ 0 w 2"/>
                  <a:gd name="T1" fmla="*/ 0 h 4"/>
                  <a:gd name="T2" fmla="*/ 0 w 2"/>
                  <a:gd name="T3" fmla="*/ 0 h 4"/>
                  <a:gd name="T4" fmla="*/ 2 w 2"/>
                  <a:gd name="T5" fmla="*/ 4 h 4"/>
                  <a:gd name="T6" fmla="*/ 2 w 2"/>
                  <a:gd name="T7" fmla="*/ 4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0"/>
                    </a:lnTo>
                    <a:lnTo>
                      <a:pt x="2" y="4"/>
                    </a:lnTo>
                    <a:lnTo>
                      <a:pt x="2"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5" name="Freeform 1845">
                <a:extLst>
                  <a:ext uri="{FF2B5EF4-FFF2-40B4-BE49-F238E27FC236}">
                    <a16:creationId xmlns:a16="http://schemas.microsoft.com/office/drawing/2014/main" id="{5C7AF863-2222-4016-417F-C456F0D37226}"/>
                  </a:ext>
                </a:extLst>
              </p:cNvPr>
              <p:cNvSpPr>
                <a:spLocks/>
              </p:cNvSpPr>
              <p:nvPr/>
            </p:nvSpPr>
            <p:spPr bwMode="auto">
              <a:xfrm>
                <a:off x="5976938" y="3368675"/>
                <a:ext cx="215900" cy="142875"/>
              </a:xfrm>
              <a:custGeom>
                <a:avLst/>
                <a:gdLst>
                  <a:gd name="T0" fmla="*/ 134 w 136"/>
                  <a:gd name="T1" fmla="*/ 0 h 90"/>
                  <a:gd name="T2" fmla="*/ 134 w 136"/>
                  <a:gd name="T3" fmla="*/ 0 h 90"/>
                  <a:gd name="T4" fmla="*/ 134 w 136"/>
                  <a:gd name="T5" fmla="*/ 0 h 90"/>
                  <a:gd name="T6" fmla="*/ 134 w 136"/>
                  <a:gd name="T7" fmla="*/ 0 h 90"/>
                  <a:gd name="T8" fmla="*/ 136 w 136"/>
                  <a:gd name="T9" fmla="*/ 6 h 90"/>
                  <a:gd name="T10" fmla="*/ 136 w 136"/>
                  <a:gd name="T11" fmla="*/ 6 h 90"/>
                  <a:gd name="T12" fmla="*/ 100 w 136"/>
                  <a:gd name="T13" fmla="*/ 26 h 90"/>
                  <a:gd name="T14" fmla="*/ 60 w 136"/>
                  <a:gd name="T15" fmla="*/ 48 h 90"/>
                  <a:gd name="T16" fmla="*/ 60 w 136"/>
                  <a:gd name="T17" fmla="*/ 48 h 90"/>
                  <a:gd name="T18" fmla="*/ 50 w 136"/>
                  <a:gd name="T19" fmla="*/ 52 h 90"/>
                  <a:gd name="T20" fmla="*/ 38 w 136"/>
                  <a:gd name="T21" fmla="*/ 54 h 90"/>
                  <a:gd name="T22" fmla="*/ 12 w 136"/>
                  <a:gd name="T23" fmla="*/ 56 h 90"/>
                  <a:gd name="T24" fmla="*/ 12 w 136"/>
                  <a:gd name="T25" fmla="*/ 56 h 90"/>
                  <a:gd name="T26" fmla="*/ 2 w 136"/>
                  <a:gd name="T27" fmla="*/ 56 h 90"/>
                  <a:gd name="T28" fmla="*/ 2 w 136"/>
                  <a:gd name="T29" fmla="*/ 56 h 90"/>
                  <a:gd name="T30" fmla="*/ 0 w 136"/>
                  <a:gd name="T31" fmla="*/ 50 h 90"/>
                  <a:gd name="T32" fmla="*/ 0 w 136"/>
                  <a:gd name="T33" fmla="*/ 50 h 90"/>
                  <a:gd name="T34" fmla="*/ 0 w 136"/>
                  <a:gd name="T35" fmla="*/ 50 h 90"/>
                  <a:gd name="T36" fmla="*/ 8 w 136"/>
                  <a:gd name="T37" fmla="*/ 76 h 90"/>
                  <a:gd name="T38" fmla="*/ 8 w 136"/>
                  <a:gd name="T39" fmla="*/ 76 h 90"/>
                  <a:gd name="T40" fmla="*/ 8 w 136"/>
                  <a:gd name="T41" fmla="*/ 76 h 90"/>
                  <a:gd name="T42" fmla="*/ 10 w 136"/>
                  <a:gd name="T43" fmla="*/ 80 h 90"/>
                  <a:gd name="T44" fmla="*/ 10 w 136"/>
                  <a:gd name="T45" fmla="*/ 80 h 90"/>
                  <a:gd name="T46" fmla="*/ 10 w 136"/>
                  <a:gd name="T47" fmla="*/ 80 h 90"/>
                  <a:gd name="T48" fmla="*/ 10 w 136"/>
                  <a:gd name="T49" fmla="*/ 80 h 90"/>
                  <a:gd name="T50" fmla="*/ 10 w 136"/>
                  <a:gd name="T51" fmla="*/ 80 h 90"/>
                  <a:gd name="T52" fmla="*/ 10 w 136"/>
                  <a:gd name="T53" fmla="*/ 80 h 90"/>
                  <a:gd name="T54" fmla="*/ 16 w 136"/>
                  <a:gd name="T55" fmla="*/ 84 h 90"/>
                  <a:gd name="T56" fmla="*/ 22 w 136"/>
                  <a:gd name="T57" fmla="*/ 86 h 90"/>
                  <a:gd name="T58" fmla="*/ 30 w 136"/>
                  <a:gd name="T59" fmla="*/ 88 h 90"/>
                  <a:gd name="T60" fmla="*/ 38 w 136"/>
                  <a:gd name="T61" fmla="*/ 90 h 90"/>
                  <a:gd name="T62" fmla="*/ 38 w 136"/>
                  <a:gd name="T63" fmla="*/ 90 h 90"/>
                  <a:gd name="T64" fmla="*/ 54 w 136"/>
                  <a:gd name="T65" fmla="*/ 88 h 90"/>
                  <a:gd name="T66" fmla="*/ 68 w 136"/>
                  <a:gd name="T67" fmla="*/ 82 h 90"/>
                  <a:gd name="T68" fmla="*/ 68 w 136"/>
                  <a:gd name="T69" fmla="*/ 82 h 90"/>
                  <a:gd name="T70" fmla="*/ 62 w 136"/>
                  <a:gd name="T71" fmla="*/ 80 h 90"/>
                  <a:gd name="T72" fmla="*/ 58 w 136"/>
                  <a:gd name="T73" fmla="*/ 78 h 90"/>
                  <a:gd name="T74" fmla="*/ 56 w 136"/>
                  <a:gd name="T75" fmla="*/ 74 h 90"/>
                  <a:gd name="T76" fmla="*/ 54 w 136"/>
                  <a:gd name="T77" fmla="*/ 68 h 90"/>
                  <a:gd name="T78" fmla="*/ 56 w 136"/>
                  <a:gd name="T79" fmla="*/ 62 h 90"/>
                  <a:gd name="T80" fmla="*/ 58 w 136"/>
                  <a:gd name="T81" fmla="*/ 58 h 90"/>
                  <a:gd name="T82" fmla="*/ 64 w 136"/>
                  <a:gd name="T83" fmla="*/ 52 h 90"/>
                  <a:gd name="T84" fmla="*/ 70 w 136"/>
                  <a:gd name="T85" fmla="*/ 48 h 90"/>
                  <a:gd name="T86" fmla="*/ 70 w 136"/>
                  <a:gd name="T87" fmla="*/ 48 h 90"/>
                  <a:gd name="T88" fmla="*/ 106 w 136"/>
                  <a:gd name="T89" fmla="*/ 30 h 90"/>
                  <a:gd name="T90" fmla="*/ 136 w 136"/>
                  <a:gd name="T91" fmla="*/ 10 h 90"/>
                  <a:gd name="T92" fmla="*/ 136 w 136"/>
                  <a:gd name="T93" fmla="*/ 10 h 90"/>
                  <a:gd name="T94" fmla="*/ 134 w 136"/>
                  <a:gd name="T9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90">
                    <a:moveTo>
                      <a:pt x="134" y="0"/>
                    </a:moveTo>
                    <a:lnTo>
                      <a:pt x="134" y="0"/>
                    </a:lnTo>
                    <a:lnTo>
                      <a:pt x="134" y="0"/>
                    </a:lnTo>
                    <a:lnTo>
                      <a:pt x="134" y="0"/>
                    </a:lnTo>
                    <a:lnTo>
                      <a:pt x="136" y="6"/>
                    </a:lnTo>
                    <a:lnTo>
                      <a:pt x="136" y="6"/>
                    </a:lnTo>
                    <a:lnTo>
                      <a:pt x="100" y="26"/>
                    </a:lnTo>
                    <a:lnTo>
                      <a:pt x="60" y="48"/>
                    </a:lnTo>
                    <a:lnTo>
                      <a:pt x="60" y="48"/>
                    </a:lnTo>
                    <a:lnTo>
                      <a:pt x="50" y="52"/>
                    </a:lnTo>
                    <a:lnTo>
                      <a:pt x="38" y="54"/>
                    </a:lnTo>
                    <a:lnTo>
                      <a:pt x="12" y="56"/>
                    </a:lnTo>
                    <a:lnTo>
                      <a:pt x="12" y="56"/>
                    </a:lnTo>
                    <a:lnTo>
                      <a:pt x="2" y="56"/>
                    </a:lnTo>
                    <a:lnTo>
                      <a:pt x="2" y="56"/>
                    </a:lnTo>
                    <a:lnTo>
                      <a:pt x="0" y="50"/>
                    </a:lnTo>
                    <a:lnTo>
                      <a:pt x="0" y="50"/>
                    </a:lnTo>
                    <a:lnTo>
                      <a:pt x="0" y="50"/>
                    </a:lnTo>
                    <a:lnTo>
                      <a:pt x="8" y="76"/>
                    </a:lnTo>
                    <a:lnTo>
                      <a:pt x="8" y="76"/>
                    </a:lnTo>
                    <a:lnTo>
                      <a:pt x="8" y="76"/>
                    </a:lnTo>
                    <a:lnTo>
                      <a:pt x="10" y="80"/>
                    </a:lnTo>
                    <a:lnTo>
                      <a:pt x="10" y="80"/>
                    </a:lnTo>
                    <a:lnTo>
                      <a:pt x="10" y="80"/>
                    </a:lnTo>
                    <a:lnTo>
                      <a:pt x="10" y="80"/>
                    </a:lnTo>
                    <a:lnTo>
                      <a:pt x="10" y="80"/>
                    </a:lnTo>
                    <a:lnTo>
                      <a:pt x="10" y="80"/>
                    </a:lnTo>
                    <a:lnTo>
                      <a:pt x="16" y="84"/>
                    </a:lnTo>
                    <a:lnTo>
                      <a:pt x="22" y="86"/>
                    </a:lnTo>
                    <a:lnTo>
                      <a:pt x="30" y="88"/>
                    </a:lnTo>
                    <a:lnTo>
                      <a:pt x="38" y="90"/>
                    </a:lnTo>
                    <a:lnTo>
                      <a:pt x="38" y="90"/>
                    </a:lnTo>
                    <a:lnTo>
                      <a:pt x="54" y="88"/>
                    </a:lnTo>
                    <a:lnTo>
                      <a:pt x="68" y="82"/>
                    </a:lnTo>
                    <a:lnTo>
                      <a:pt x="68" y="82"/>
                    </a:lnTo>
                    <a:lnTo>
                      <a:pt x="62" y="80"/>
                    </a:lnTo>
                    <a:lnTo>
                      <a:pt x="58" y="78"/>
                    </a:lnTo>
                    <a:lnTo>
                      <a:pt x="56" y="74"/>
                    </a:lnTo>
                    <a:lnTo>
                      <a:pt x="54" y="68"/>
                    </a:lnTo>
                    <a:lnTo>
                      <a:pt x="56" y="62"/>
                    </a:lnTo>
                    <a:lnTo>
                      <a:pt x="58" y="58"/>
                    </a:lnTo>
                    <a:lnTo>
                      <a:pt x="64" y="52"/>
                    </a:lnTo>
                    <a:lnTo>
                      <a:pt x="70" y="48"/>
                    </a:lnTo>
                    <a:lnTo>
                      <a:pt x="70" y="48"/>
                    </a:lnTo>
                    <a:lnTo>
                      <a:pt x="106" y="30"/>
                    </a:lnTo>
                    <a:lnTo>
                      <a:pt x="136" y="10"/>
                    </a:lnTo>
                    <a:lnTo>
                      <a:pt x="136" y="10"/>
                    </a:lnTo>
                    <a:lnTo>
                      <a:pt x="134"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6" name="Freeform 1846">
                <a:extLst>
                  <a:ext uri="{FF2B5EF4-FFF2-40B4-BE49-F238E27FC236}">
                    <a16:creationId xmlns:a16="http://schemas.microsoft.com/office/drawing/2014/main" id="{43903194-5DC4-D120-AA20-1C0210386D6C}"/>
                  </a:ext>
                </a:extLst>
              </p:cNvPr>
              <p:cNvSpPr>
                <a:spLocks/>
              </p:cNvSpPr>
              <p:nvPr/>
            </p:nvSpPr>
            <p:spPr bwMode="auto">
              <a:xfrm>
                <a:off x="5976938" y="3368675"/>
                <a:ext cx="215900" cy="142875"/>
              </a:xfrm>
              <a:custGeom>
                <a:avLst/>
                <a:gdLst>
                  <a:gd name="T0" fmla="*/ 134 w 136"/>
                  <a:gd name="T1" fmla="*/ 0 h 90"/>
                  <a:gd name="T2" fmla="*/ 134 w 136"/>
                  <a:gd name="T3" fmla="*/ 0 h 90"/>
                  <a:gd name="T4" fmla="*/ 134 w 136"/>
                  <a:gd name="T5" fmla="*/ 0 h 90"/>
                  <a:gd name="T6" fmla="*/ 134 w 136"/>
                  <a:gd name="T7" fmla="*/ 0 h 90"/>
                  <a:gd name="T8" fmla="*/ 136 w 136"/>
                  <a:gd name="T9" fmla="*/ 6 h 90"/>
                  <a:gd name="T10" fmla="*/ 136 w 136"/>
                  <a:gd name="T11" fmla="*/ 6 h 90"/>
                  <a:gd name="T12" fmla="*/ 100 w 136"/>
                  <a:gd name="T13" fmla="*/ 26 h 90"/>
                  <a:gd name="T14" fmla="*/ 60 w 136"/>
                  <a:gd name="T15" fmla="*/ 48 h 90"/>
                  <a:gd name="T16" fmla="*/ 60 w 136"/>
                  <a:gd name="T17" fmla="*/ 48 h 90"/>
                  <a:gd name="T18" fmla="*/ 50 w 136"/>
                  <a:gd name="T19" fmla="*/ 52 h 90"/>
                  <a:gd name="T20" fmla="*/ 38 w 136"/>
                  <a:gd name="T21" fmla="*/ 54 h 90"/>
                  <a:gd name="T22" fmla="*/ 12 w 136"/>
                  <a:gd name="T23" fmla="*/ 56 h 90"/>
                  <a:gd name="T24" fmla="*/ 12 w 136"/>
                  <a:gd name="T25" fmla="*/ 56 h 90"/>
                  <a:gd name="T26" fmla="*/ 2 w 136"/>
                  <a:gd name="T27" fmla="*/ 56 h 90"/>
                  <a:gd name="T28" fmla="*/ 2 w 136"/>
                  <a:gd name="T29" fmla="*/ 56 h 90"/>
                  <a:gd name="T30" fmla="*/ 0 w 136"/>
                  <a:gd name="T31" fmla="*/ 50 h 90"/>
                  <a:gd name="T32" fmla="*/ 0 w 136"/>
                  <a:gd name="T33" fmla="*/ 50 h 90"/>
                  <a:gd name="T34" fmla="*/ 0 w 136"/>
                  <a:gd name="T35" fmla="*/ 50 h 90"/>
                  <a:gd name="T36" fmla="*/ 8 w 136"/>
                  <a:gd name="T37" fmla="*/ 76 h 90"/>
                  <a:gd name="T38" fmla="*/ 8 w 136"/>
                  <a:gd name="T39" fmla="*/ 76 h 90"/>
                  <a:gd name="T40" fmla="*/ 8 w 136"/>
                  <a:gd name="T41" fmla="*/ 76 h 90"/>
                  <a:gd name="T42" fmla="*/ 10 w 136"/>
                  <a:gd name="T43" fmla="*/ 80 h 90"/>
                  <a:gd name="T44" fmla="*/ 10 w 136"/>
                  <a:gd name="T45" fmla="*/ 80 h 90"/>
                  <a:gd name="T46" fmla="*/ 10 w 136"/>
                  <a:gd name="T47" fmla="*/ 80 h 90"/>
                  <a:gd name="T48" fmla="*/ 10 w 136"/>
                  <a:gd name="T49" fmla="*/ 80 h 90"/>
                  <a:gd name="T50" fmla="*/ 10 w 136"/>
                  <a:gd name="T51" fmla="*/ 80 h 90"/>
                  <a:gd name="T52" fmla="*/ 10 w 136"/>
                  <a:gd name="T53" fmla="*/ 80 h 90"/>
                  <a:gd name="T54" fmla="*/ 16 w 136"/>
                  <a:gd name="T55" fmla="*/ 84 h 90"/>
                  <a:gd name="T56" fmla="*/ 22 w 136"/>
                  <a:gd name="T57" fmla="*/ 86 h 90"/>
                  <a:gd name="T58" fmla="*/ 30 w 136"/>
                  <a:gd name="T59" fmla="*/ 88 h 90"/>
                  <a:gd name="T60" fmla="*/ 38 w 136"/>
                  <a:gd name="T61" fmla="*/ 90 h 90"/>
                  <a:gd name="T62" fmla="*/ 38 w 136"/>
                  <a:gd name="T63" fmla="*/ 90 h 90"/>
                  <a:gd name="T64" fmla="*/ 54 w 136"/>
                  <a:gd name="T65" fmla="*/ 88 h 90"/>
                  <a:gd name="T66" fmla="*/ 68 w 136"/>
                  <a:gd name="T67" fmla="*/ 82 h 90"/>
                  <a:gd name="T68" fmla="*/ 68 w 136"/>
                  <a:gd name="T69" fmla="*/ 82 h 90"/>
                  <a:gd name="T70" fmla="*/ 62 w 136"/>
                  <a:gd name="T71" fmla="*/ 80 h 90"/>
                  <a:gd name="T72" fmla="*/ 58 w 136"/>
                  <a:gd name="T73" fmla="*/ 78 h 90"/>
                  <a:gd name="T74" fmla="*/ 56 w 136"/>
                  <a:gd name="T75" fmla="*/ 74 h 90"/>
                  <a:gd name="T76" fmla="*/ 54 w 136"/>
                  <a:gd name="T77" fmla="*/ 68 h 90"/>
                  <a:gd name="T78" fmla="*/ 56 w 136"/>
                  <a:gd name="T79" fmla="*/ 62 h 90"/>
                  <a:gd name="T80" fmla="*/ 58 w 136"/>
                  <a:gd name="T81" fmla="*/ 58 h 90"/>
                  <a:gd name="T82" fmla="*/ 64 w 136"/>
                  <a:gd name="T83" fmla="*/ 52 h 90"/>
                  <a:gd name="T84" fmla="*/ 70 w 136"/>
                  <a:gd name="T85" fmla="*/ 48 h 90"/>
                  <a:gd name="T86" fmla="*/ 70 w 136"/>
                  <a:gd name="T87" fmla="*/ 48 h 90"/>
                  <a:gd name="T88" fmla="*/ 106 w 136"/>
                  <a:gd name="T89" fmla="*/ 30 h 90"/>
                  <a:gd name="T90" fmla="*/ 136 w 136"/>
                  <a:gd name="T91" fmla="*/ 10 h 90"/>
                  <a:gd name="T92" fmla="*/ 136 w 136"/>
                  <a:gd name="T93" fmla="*/ 10 h 90"/>
                  <a:gd name="T94" fmla="*/ 134 w 136"/>
                  <a:gd name="T9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90">
                    <a:moveTo>
                      <a:pt x="134" y="0"/>
                    </a:moveTo>
                    <a:lnTo>
                      <a:pt x="134" y="0"/>
                    </a:lnTo>
                    <a:lnTo>
                      <a:pt x="134" y="0"/>
                    </a:lnTo>
                    <a:lnTo>
                      <a:pt x="134" y="0"/>
                    </a:lnTo>
                    <a:lnTo>
                      <a:pt x="136" y="6"/>
                    </a:lnTo>
                    <a:lnTo>
                      <a:pt x="136" y="6"/>
                    </a:lnTo>
                    <a:lnTo>
                      <a:pt x="100" y="26"/>
                    </a:lnTo>
                    <a:lnTo>
                      <a:pt x="60" y="48"/>
                    </a:lnTo>
                    <a:lnTo>
                      <a:pt x="60" y="48"/>
                    </a:lnTo>
                    <a:lnTo>
                      <a:pt x="50" y="52"/>
                    </a:lnTo>
                    <a:lnTo>
                      <a:pt x="38" y="54"/>
                    </a:lnTo>
                    <a:lnTo>
                      <a:pt x="12" y="56"/>
                    </a:lnTo>
                    <a:lnTo>
                      <a:pt x="12" y="56"/>
                    </a:lnTo>
                    <a:lnTo>
                      <a:pt x="2" y="56"/>
                    </a:lnTo>
                    <a:lnTo>
                      <a:pt x="2" y="56"/>
                    </a:lnTo>
                    <a:lnTo>
                      <a:pt x="0" y="50"/>
                    </a:lnTo>
                    <a:lnTo>
                      <a:pt x="0" y="50"/>
                    </a:lnTo>
                    <a:lnTo>
                      <a:pt x="0" y="50"/>
                    </a:lnTo>
                    <a:lnTo>
                      <a:pt x="8" y="76"/>
                    </a:lnTo>
                    <a:lnTo>
                      <a:pt x="8" y="76"/>
                    </a:lnTo>
                    <a:lnTo>
                      <a:pt x="8" y="76"/>
                    </a:lnTo>
                    <a:lnTo>
                      <a:pt x="10" y="80"/>
                    </a:lnTo>
                    <a:lnTo>
                      <a:pt x="10" y="80"/>
                    </a:lnTo>
                    <a:lnTo>
                      <a:pt x="10" y="80"/>
                    </a:lnTo>
                    <a:lnTo>
                      <a:pt x="10" y="80"/>
                    </a:lnTo>
                    <a:lnTo>
                      <a:pt x="10" y="80"/>
                    </a:lnTo>
                    <a:lnTo>
                      <a:pt x="10" y="80"/>
                    </a:lnTo>
                    <a:lnTo>
                      <a:pt x="16" y="84"/>
                    </a:lnTo>
                    <a:lnTo>
                      <a:pt x="22" y="86"/>
                    </a:lnTo>
                    <a:lnTo>
                      <a:pt x="30" y="88"/>
                    </a:lnTo>
                    <a:lnTo>
                      <a:pt x="38" y="90"/>
                    </a:lnTo>
                    <a:lnTo>
                      <a:pt x="38" y="90"/>
                    </a:lnTo>
                    <a:lnTo>
                      <a:pt x="54" y="88"/>
                    </a:lnTo>
                    <a:lnTo>
                      <a:pt x="68" y="82"/>
                    </a:lnTo>
                    <a:lnTo>
                      <a:pt x="68" y="82"/>
                    </a:lnTo>
                    <a:lnTo>
                      <a:pt x="62" y="80"/>
                    </a:lnTo>
                    <a:lnTo>
                      <a:pt x="58" y="78"/>
                    </a:lnTo>
                    <a:lnTo>
                      <a:pt x="56" y="74"/>
                    </a:lnTo>
                    <a:lnTo>
                      <a:pt x="54" y="68"/>
                    </a:lnTo>
                    <a:lnTo>
                      <a:pt x="56" y="62"/>
                    </a:lnTo>
                    <a:lnTo>
                      <a:pt x="58" y="58"/>
                    </a:lnTo>
                    <a:lnTo>
                      <a:pt x="64" y="52"/>
                    </a:lnTo>
                    <a:lnTo>
                      <a:pt x="70" y="48"/>
                    </a:lnTo>
                    <a:lnTo>
                      <a:pt x="70" y="48"/>
                    </a:lnTo>
                    <a:lnTo>
                      <a:pt x="106" y="30"/>
                    </a:lnTo>
                    <a:lnTo>
                      <a:pt x="136" y="10"/>
                    </a:lnTo>
                    <a:lnTo>
                      <a:pt x="136" y="10"/>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7" name="Freeform 1847">
                <a:extLst>
                  <a:ext uri="{FF2B5EF4-FFF2-40B4-BE49-F238E27FC236}">
                    <a16:creationId xmlns:a16="http://schemas.microsoft.com/office/drawing/2014/main" id="{EA1B6599-B6FF-1559-854B-8B266ACBAAD8}"/>
                  </a:ext>
                </a:extLst>
              </p:cNvPr>
              <p:cNvSpPr>
                <a:spLocks/>
              </p:cNvSpPr>
              <p:nvPr/>
            </p:nvSpPr>
            <p:spPr bwMode="auto">
              <a:xfrm>
                <a:off x="5976938" y="3368675"/>
                <a:ext cx="215900" cy="88900"/>
              </a:xfrm>
              <a:custGeom>
                <a:avLst/>
                <a:gdLst>
                  <a:gd name="T0" fmla="*/ 134 w 136"/>
                  <a:gd name="T1" fmla="*/ 0 h 56"/>
                  <a:gd name="T2" fmla="*/ 134 w 136"/>
                  <a:gd name="T3" fmla="*/ 0 h 56"/>
                  <a:gd name="T4" fmla="*/ 106 w 136"/>
                  <a:gd name="T5" fmla="*/ 18 h 56"/>
                  <a:gd name="T6" fmla="*/ 74 w 136"/>
                  <a:gd name="T7" fmla="*/ 34 h 56"/>
                  <a:gd name="T8" fmla="*/ 74 w 136"/>
                  <a:gd name="T9" fmla="*/ 34 h 56"/>
                  <a:gd name="T10" fmla="*/ 58 w 136"/>
                  <a:gd name="T11" fmla="*/ 42 h 56"/>
                  <a:gd name="T12" fmla="*/ 42 w 136"/>
                  <a:gd name="T13" fmla="*/ 46 h 56"/>
                  <a:gd name="T14" fmla="*/ 28 w 136"/>
                  <a:gd name="T15" fmla="*/ 50 h 56"/>
                  <a:gd name="T16" fmla="*/ 14 w 136"/>
                  <a:gd name="T17" fmla="*/ 50 h 56"/>
                  <a:gd name="T18" fmla="*/ 14 w 136"/>
                  <a:gd name="T19" fmla="*/ 50 h 56"/>
                  <a:gd name="T20" fmla="*/ 0 w 136"/>
                  <a:gd name="T21" fmla="*/ 50 h 56"/>
                  <a:gd name="T22" fmla="*/ 0 w 136"/>
                  <a:gd name="T23" fmla="*/ 50 h 56"/>
                  <a:gd name="T24" fmla="*/ 2 w 136"/>
                  <a:gd name="T25" fmla="*/ 56 h 56"/>
                  <a:gd name="T26" fmla="*/ 2 w 136"/>
                  <a:gd name="T27" fmla="*/ 56 h 56"/>
                  <a:gd name="T28" fmla="*/ 12 w 136"/>
                  <a:gd name="T29" fmla="*/ 56 h 56"/>
                  <a:gd name="T30" fmla="*/ 12 w 136"/>
                  <a:gd name="T31" fmla="*/ 56 h 56"/>
                  <a:gd name="T32" fmla="*/ 38 w 136"/>
                  <a:gd name="T33" fmla="*/ 54 h 56"/>
                  <a:gd name="T34" fmla="*/ 50 w 136"/>
                  <a:gd name="T35" fmla="*/ 52 h 56"/>
                  <a:gd name="T36" fmla="*/ 60 w 136"/>
                  <a:gd name="T37" fmla="*/ 48 h 56"/>
                  <a:gd name="T38" fmla="*/ 60 w 136"/>
                  <a:gd name="T39" fmla="*/ 48 h 56"/>
                  <a:gd name="T40" fmla="*/ 100 w 136"/>
                  <a:gd name="T41" fmla="*/ 26 h 56"/>
                  <a:gd name="T42" fmla="*/ 136 w 136"/>
                  <a:gd name="T43" fmla="*/ 6 h 56"/>
                  <a:gd name="T44" fmla="*/ 136 w 136"/>
                  <a:gd name="T45" fmla="*/ 6 h 56"/>
                  <a:gd name="T46" fmla="*/ 134 w 136"/>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56">
                    <a:moveTo>
                      <a:pt x="134" y="0"/>
                    </a:moveTo>
                    <a:lnTo>
                      <a:pt x="134" y="0"/>
                    </a:lnTo>
                    <a:lnTo>
                      <a:pt x="106" y="18"/>
                    </a:lnTo>
                    <a:lnTo>
                      <a:pt x="74" y="34"/>
                    </a:lnTo>
                    <a:lnTo>
                      <a:pt x="74" y="34"/>
                    </a:lnTo>
                    <a:lnTo>
                      <a:pt x="58" y="42"/>
                    </a:lnTo>
                    <a:lnTo>
                      <a:pt x="42" y="46"/>
                    </a:lnTo>
                    <a:lnTo>
                      <a:pt x="28" y="50"/>
                    </a:lnTo>
                    <a:lnTo>
                      <a:pt x="14" y="50"/>
                    </a:lnTo>
                    <a:lnTo>
                      <a:pt x="14" y="50"/>
                    </a:lnTo>
                    <a:lnTo>
                      <a:pt x="0" y="50"/>
                    </a:lnTo>
                    <a:lnTo>
                      <a:pt x="0" y="50"/>
                    </a:lnTo>
                    <a:lnTo>
                      <a:pt x="2" y="56"/>
                    </a:lnTo>
                    <a:lnTo>
                      <a:pt x="2" y="56"/>
                    </a:lnTo>
                    <a:lnTo>
                      <a:pt x="12" y="56"/>
                    </a:lnTo>
                    <a:lnTo>
                      <a:pt x="12" y="56"/>
                    </a:lnTo>
                    <a:lnTo>
                      <a:pt x="38" y="54"/>
                    </a:lnTo>
                    <a:lnTo>
                      <a:pt x="50" y="52"/>
                    </a:lnTo>
                    <a:lnTo>
                      <a:pt x="60" y="48"/>
                    </a:lnTo>
                    <a:lnTo>
                      <a:pt x="60" y="48"/>
                    </a:lnTo>
                    <a:lnTo>
                      <a:pt x="100" y="26"/>
                    </a:lnTo>
                    <a:lnTo>
                      <a:pt x="136" y="6"/>
                    </a:lnTo>
                    <a:lnTo>
                      <a:pt x="136" y="6"/>
                    </a:lnTo>
                    <a:lnTo>
                      <a:pt x="134" y="0"/>
                    </a:lnTo>
                    <a:close/>
                  </a:path>
                </a:pathLst>
              </a:custGeom>
              <a:solidFill>
                <a:srgbClr val="95C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8" name="Freeform 1848">
                <a:extLst>
                  <a:ext uri="{FF2B5EF4-FFF2-40B4-BE49-F238E27FC236}">
                    <a16:creationId xmlns:a16="http://schemas.microsoft.com/office/drawing/2014/main" id="{4A07130B-7667-B075-0489-629D7114EDC6}"/>
                  </a:ext>
                </a:extLst>
              </p:cNvPr>
              <p:cNvSpPr>
                <a:spLocks/>
              </p:cNvSpPr>
              <p:nvPr/>
            </p:nvSpPr>
            <p:spPr bwMode="auto">
              <a:xfrm>
                <a:off x="5976938" y="3368675"/>
                <a:ext cx="215900" cy="88900"/>
              </a:xfrm>
              <a:custGeom>
                <a:avLst/>
                <a:gdLst>
                  <a:gd name="T0" fmla="*/ 134 w 136"/>
                  <a:gd name="T1" fmla="*/ 0 h 56"/>
                  <a:gd name="T2" fmla="*/ 134 w 136"/>
                  <a:gd name="T3" fmla="*/ 0 h 56"/>
                  <a:gd name="T4" fmla="*/ 106 w 136"/>
                  <a:gd name="T5" fmla="*/ 18 h 56"/>
                  <a:gd name="T6" fmla="*/ 74 w 136"/>
                  <a:gd name="T7" fmla="*/ 34 h 56"/>
                  <a:gd name="T8" fmla="*/ 74 w 136"/>
                  <a:gd name="T9" fmla="*/ 34 h 56"/>
                  <a:gd name="T10" fmla="*/ 58 w 136"/>
                  <a:gd name="T11" fmla="*/ 42 h 56"/>
                  <a:gd name="T12" fmla="*/ 42 w 136"/>
                  <a:gd name="T13" fmla="*/ 46 h 56"/>
                  <a:gd name="T14" fmla="*/ 28 w 136"/>
                  <a:gd name="T15" fmla="*/ 50 h 56"/>
                  <a:gd name="T16" fmla="*/ 14 w 136"/>
                  <a:gd name="T17" fmla="*/ 50 h 56"/>
                  <a:gd name="T18" fmla="*/ 14 w 136"/>
                  <a:gd name="T19" fmla="*/ 50 h 56"/>
                  <a:gd name="T20" fmla="*/ 0 w 136"/>
                  <a:gd name="T21" fmla="*/ 50 h 56"/>
                  <a:gd name="T22" fmla="*/ 0 w 136"/>
                  <a:gd name="T23" fmla="*/ 50 h 56"/>
                  <a:gd name="T24" fmla="*/ 2 w 136"/>
                  <a:gd name="T25" fmla="*/ 56 h 56"/>
                  <a:gd name="T26" fmla="*/ 2 w 136"/>
                  <a:gd name="T27" fmla="*/ 56 h 56"/>
                  <a:gd name="T28" fmla="*/ 12 w 136"/>
                  <a:gd name="T29" fmla="*/ 56 h 56"/>
                  <a:gd name="T30" fmla="*/ 12 w 136"/>
                  <a:gd name="T31" fmla="*/ 56 h 56"/>
                  <a:gd name="T32" fmla="*/ 38 w 136"/>
                  <a:gd name="T33" fmla="*/ 54 h 56"/>
                  <a:gd name="T34" fmla="*/ 50 w 136"/>
                  <a:gd name="T35" fmla="*/ 52 h 56"/>
                  <a:gd name="T36" fmla="*/ 60 w 136"/>
                  <a:gd name="T37" fmla="*/ 48 h 56"/>
                  <a:gd name="T38" fmla="*/ 60 w 136"/>
                  <a:gd name="T39" fmla="*/ 48 h 56"/>
                  <a:gd name="T40" fmla="*/ 100 w 136"/>
                  <a:gd name="T41" fmla="*/ 26 h 56"/>
                  <a:gd name="T42" fmla="*/ 136 w 136"/>
                  <a:gd name="T43" fmla="*/ 6 h 56"/>
                  <a:gd name="T44" fmla="*/ 136 w 136"/>
                  <a:gd name="T45" fmla="*/ 6 h 56"/>
                  <a:gd name="T46" fmla="*/ 134 w 136"/>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56">
                    <a:moveTo>
                      <a:pt x="134" y="0"/>
                    </a:moveTo>
                    <a:lnTo>
                      <a:pt x="134" y="0"/>
                    </a:lnTo>
                    <a:lnTo>
                      <a:pt x="106" y="18"/>
                    </a:lnTo>
                    <a:lnTo>
                      <a:pt x="74" y="34"/>
                    </a:lnTo>
                    <a:lnTo>
                      <a:pt x="74" y="34"/>
                    </a:lnTo>
                    <a:lnTo>
                      <a:pt x="58" y="42"/>
                    </a:lnTo>
                    <a:lnTo>
                      <a:pt x="42" y="46"/>
                    </a:lnTo>
                    <a:lnTo>
                      <a:pt x="28" y="50"/>
                    </a:lnTo>
                    <a:lnTo>
                      <a:pt x="14" y="50"/>
                    </a:lnTo>
                    <a:lnTo>
                      <a:pt x="14" y="50"/>
                    </a:lnTo>
                    <a:lnTo>
                      <a:pt x="0" y="50"/>
                    </a:lnTo>
                    <a:lnTo>
                      <a:pt x="0" y="50"/>
                    </a:lnTo>
                    <a:lnTo>
                      <a:pt x="2" y="56"/>
                    </a:lnTo>
                    <a:lnTo>
                      <a:pt x="2" y="56"/>
                    </a:lnTo>
                    <a:lnTo>
                      <a:pt x="12" y="56"/>
                    </a:lnTo>
                    <a:lnTo>
                      <a:pt x="12" y="56"/>
                    </a:lnTo>
                    <a:lnTo>
                      <a:pt x="38" y="54"/>
                    </a:lnTo>
                    <a:lnTo>
                      <a:pt x="50" y="52"/>
                    </a:lnTo>
                    <a:lnTo>
                      <a:pt x="60" y="48"/>
                    </a:lnTo>
                    <a:lnTo>
                      <a:pt x="60" y="48"/>
                    </a:lnTo>
                    <a:lnTo>
                      <a:pt x="100" y="26"/>
                    </a:lnTo>
                    <a:lnTo>
                      <a:pt x="136" y="6"/>
                    </a:lnTo>
                    <a:lnTo>
                      <a:pt x="136" y="6"/>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9" name="Freeform 1849">
                <a:extLst>
                  <a:ext uri="{FF2B5EF4-FFF2-40B4-BE49-F238E27FC236}">
                    <a16:creationId xmlns:a16="http://schemas.microsoft.com/office/drawing/2014/main" id="{A3478270-10A4-D861-B931-8A8FBFE18E78}"/>
                  </a:ext>
                </a:extLst>
              </p:cNvPr>
              <p:cNvSpPr>
                <a:spLocks/>
              </p:cNvSpPr>
              <p:nvPr/>
            </p:nvSpPr>
            <p:spPr bwMode="auto">
              <a:xfrm>
                <a:off x="6132513" y="3409950"/>
                <a:ext cx="53975" cy="34925"/>
              </a:xfrm>
              <a:custGeom>
                <a:avLst/>
                <a:gdLst>
                  <a:gd name="T0" fmla="*/ 34 w 34"/>
                  <a:gd name="T1" fmla="*/ 0 h 22"/>
                  <a:gd name="T2" fmla="*/ 34 w 34"/>
                  <a:gd name="T3" fmla="*/ 0 h 22"/>
                  <a:gd name="T4" fmla="*/ 32 w 34"/>
                  <a:gd name="T5" fmla="*/ 0 h 22"/>
                  <a:gd name="T6" fmla="*/ 28 w 34"/>
                  <a:gd name="T7" fmla="*/ 0 h 22"/>
                  <a:gd name="T8" fmla="*/ 16 w 34"/>
                  <a:gd name="T9" fmla="*/ 6 h 22"/>
                  <a:gd name="T10" fmla="*/ 6 w 34"/>
                  <a:gd name="T11" fmla="*/ 14 h 22"/>
                  <a:gd name="T12" fmla="*/ 2 w 34"/>
                  <a:gd name="T13" fmla="*/ 18 h 22"/>
                  <a:gd name="T14" fmla="*/ 0 w 34"/>
                  <a:gd name="T15" fmla="*/ 22 h 22"/>
                  <a:gd name="T16" fmla="*/ 0 w 34"/>
                  <a:gd name="T17" fmla="*/ 22 h 22"/>
                  <a:gd name="T18" fmla="*/ 2 w 34"/>
                  <a:gd name="T19" fmla="*/ 22 h 22"/>
                  <a:gd name="T20" fmla="*/ 6 w 34"/>
                  <a:gd name="T21" fmla="*/ 22 h 22"/>
                  <a:gd name="T22" fmla="*/ 18 w 34"/>
                  <a:gd name="T23" fmla="*/ 16 h 22"/>
                  <a:gd name="T24" fmla="*/ 28 w 34"/>
                  <a:gd name="T25" fmla="*/ 8 h 22"/>
                  <a:gd name="T26" fmla="*/ 32 w 34"/>
                  <a:gd name="T27" fmla="*/ 4 h 22"/>
                  <a:gd name="T28" fmla="*/ 34 w 34"/>
                  <a:gd name="T29" fmla="*/ 0 h 22"/>
                  <a:gd name="T30" fmla="*/ 34 w 34"/>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22">
                    <a:moveTo>
                      <a:pt x="34" y="0"/>
                    </a:moveTo>
                    <a:lnTo>
                      <a:pt x="34" y="0"/>
                    </a:lnTo>
                    <a:lnTo>
                      <a:pt x="32" y="0"/>
                    </a:lnTo>
                    <a:lnTo>
                      <a:pt x="28" y="0"/>
                    </a:lnTo>
                    <a:lnTo>
                      <a:pt x="16" y="6"/>
                    </a:lnTo>
                    <a:lnTo>
                      <a:pt x="6" y="14"/>
                    </a:lnTo>
                    <a:lnTo>
                      <a:pt x="2" y="18"/>
                    </a:lnTo>
                    <a:lnTo>
                      <a:pt x="0" y="22"/>
                    </a:lnTo>
                    <a:lnTo>
                      <a:pt x="0" y="22"/>
                    </a:lnTo>
                    <a:lnTo>
                      <a:pt x="2" y="22"/>
                    </a:lnTo>
                    <a:lnTo>
                      <a:pt x="6" y="22"/>
                    </a:lnTo>
                    <a:lnTo>
                      <a:pt x="18" y="16"/>
                    </a:lnTo>
                    <a:lnTo>
                      <a:pt x="28" y="8"/>
                    </a:lnTo>
                    <a:lnTo>
                      <a:pt x="32" y="4"/>
                    </a:lnTo>
                    <a:lnTo>
                      <a:pt x="34" y="0"/>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0" name="Freeform 1850">
                <a:extLst>
                  <a:ext uri="{FF2B5EF4-FFF2-40B4-BE49-F238E27FC236}">
                    <a16:creationId xmlns:a16="http://schemas.microsoft.com/office/drawing/2014/main" id="{839FE6AE-6545-0269-AE7E-3D4C4EF8D928}"/>
                  </a:ext>
                </a:extLst>
              </p:cNvPr>
              <p:cNvSpPr>
                <a:spLocks/>
              </p:cNvSpPr>
              <p:nvPr/>
            </p:nvSpPr>
            <p:spPr bwMode="auto">
              <a:xfrm>
                <a:off x="5843588" y="2984500"/>
                <a:ext cx="422275" cy="463550"/>
              </a:xfrm>
              <a:custGeom>
                <a:avLst/>
                <a:gdLst>
                  <a:gd name="T0" fmla="*/ 60 w 266"/>
                  <a:gd name="T1" fmla="*/ 44 h 292"/>
                  <a:gd name="T2" fmla="*/ 60 w 266"/>
                  <a:gd name="T3" fmla="*/ 44 h 292"/>
                  <a:gd name="T4" fmla="*/ 36 w 266"/>
                  <a:gd name="T5" fmla="*/ 58 h 292"/>
                  <a:gd name="T6" fmla="*/ 24 w 266"/>
                  <a:gd name="T7" fmla="*/ 68 h 292"/>
                  <a:gd name="T8" fmla="*/ 14 w 266"/>
                  <a:gd name="T9" fmla="*/ 78 h 292"/>
                  <a:gd name="T10" fmla="*/ 8 w 266"/>
                  <a:gd name="T11" fmla="*/ 88 h 292"/>
                  <a:gd name="T12" fmla="*/ 2 w 266"/>
                  <a:gd name="T13" fmla="*/ 104 h 292"/>
                  <a:gd name="T14" fmla="*/ 0 w 266"/>
                  <a:gd name="T15" fmla="*/ 120 h 292"/>
                  <a:gd name="T16" fmla="*/ 4 w 266"/>
                  <a:gd name="T17" fmla="*/ 140 h 292"/>
                  <a:gd name="T18" fmla="*/ 4 w 266"/>
                  <a:gd name="T19" fmla="*/ 140 h 292"/>
                  <a:gd name="T20" fmla="*/ 18 w 266"/>
                  <a:gd name="T21" fmla="*/ 210 h 292"/>
                  <a:gd name="T22" fmla="*/ 30 w 266"/>
                  <a:gd name="T23" fmla="*/ 248 h 292"/>
                  <a:gd name="T24" fmla="*/ 30 w 266"/>
                  <a:gd name="T25" fmla="*/ 248 h 292"/>
                  <a:gd name="T26" fmla="*/ 36 w 266"/>
                  <a:gd name="T27" fmla="*/ 260 h 292"/>
                  <a:gd name="T28" fmla="*/ 44 w 266"/>
                  <a:gd name="T29" fmla="*/ 272 h 292"/>
                  <a:gd name="T30" fmla="*/ 56 w 266"/>
                  <a:gd name="T31" fmla="*/ 282 h 292"/>
                  <a:gd name="T32" fmla="*/ 70 w 266"/>
                  <a:gd name="T33" fmla="*/ 288 h 292"/>
                  <a:gd name="T34" fmla="*/ 88 w 266"/>
                  <a:gd name="T35" fmla="*/ 292 h 292"/>
                  <a:gd name="T36" fmla="*/ 110 w 266"/>
                  <a:gd name="T37" fmla="*/ 292 h 292"/>
                  <a:gd name="T38" fmla="*/ 132 w 266"/>
                  <a:gd name="T39" fmla="*/ 288 h 292"/>
                  <a:gd name="T40" fmla="*/ 158 w 266"/>
                  <a:gd name="T41" fmla="*/ 276 h 292"/>
                  <a:gd name="T42" fmla="*/ 158 w 266"/>
                  <a:gd name="T43" fmla="*/ 276 h 292"/>
                  <a:gd name="T44" fmla="*/ 184 w 266"/>
                  <a:gd name="T45" fmla="*/ 264 h 292"/>
                  <a:gd name="T46" fmla="*/ 206 w 266"/>
                  <a:gd name="T47" fmla="*/ 250 h 292"/>
                  <a:gd name="T48" fmla="*/ 248 w 266"/>
                  <a:gd name="T49" fmla="*/ 222 h 292"/>
                  <a:gd name="T50" fmla="*/ 248 w 266"/>
                  <a:gd name="T51" fmla="*/ 222 h 292"/>
                  <a:gd name="T52" fmla="*/ 256 w 266"/>
                  <a:gd name="T53" fmla="*/ 216 h 292"/>
                  <a:gd name="T54" fmla="*/ 260 w 266"/>
                  <a:gd name="T55" fmla="*/ 208 h 292"/>
                  <a:gd name="T56" fmla="*/ 264 w 266"/>
                  <a:gd name="T57" fmla="*/ 198 h 292"/>
                  <a:gd name="T58" fmla="*/ 266 w 266"/>
                  <a:gd name="T59" fmla="*/ 188 h 292"/>
                  <a:gd name="T60" fmla="*/ 266 w 266"/>
                  <a:gd name="T61" fmla="*/ 176 h 292"/>
                  <a:gd name="T62" fmla="*/ 266 w 266"/>
                  <a:gd name="T63" fmla="*/ 164 h 292"/>
                  <a:gd name="T64" fmla="*/ 260 w 266"/>
                  <a:gd name="T65" fmla="*/ 136 h 292"/>
                  <a:gd name="T66" fmla="*/ 260 w 266"/>
                  <a:gd name="T67" fmla="*/ 136 h 292"/>
                  <a:gd name="T68" fmla="*/ 244 w 266"/>
                  <a:gd name="T69" fmla="*/ 58 h 292"/>
                  <a:gd name="T70" fmla="*/ 244 w 266"/>
                  <a:gd name="T71" fmla="*/ 58 h 292"/>
                  <a:gd name="T72" fmla="*/ 242 w 266"/>
                  <a:gd name="T73" fmla="*/ 48 h 292"/>
                  <a:gd name="T74" fmla="*/ 236 w 266"/>
                  <a:gd name="T75" fmla="*/ 36 h 292"/>
                  <a:gd name="T76" fmla="*/ 228 w 266"/>
                  <a:gd name="T77" fmla="*/ 26 h 292"/>
                  <a:gd name="T78" fmla="*/ 218 w 266"/>
                  <a:gd name="T79" fmla="*/ 14 h 292"/>
                  <a:gd name="T80" fmla="*/ 204 w 266"/>
                  <a:gd name="T81" fmla="*/ 6 h 292"/>
                  <a:gd name="T82" fmla="*/ 196 w 266"/>
                  <a:gd name="T83" fmla="*/ 2 h 292"/>
                  <a:gd name="T84" fmla="*/ 186 w 266"/>
                  <a:gd name="T85" fmla="*/ 0 h 292"/>
                  <a:gd name="T86" fmla="*/ 176 w 266"/>
                  <a:gd name="T87" fmla="*/ 0 h 292"/>
                  <a:gd name="T88" fmla="*/ 166 w 266"/>
                  <a:gd name="T89" fmla="*/ 0 h 292"/>
                  <a:gd name="T90" fmla="*/ 154 w 266"/>
                  <a:gd name="T91" fmla="*/ 0 h 292"/>
                  <a:gd name="T92" fmla="*/ 140 w 266"/>
                  <a:gd name="T93" fmla="*/ 4 h 292"/>
                  <a:gd name="T94" fmla="*/ 60 w 266"/>
                  <a:gd name="T95" fmla="*/ 4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6" h="292">
                    <a:moveTo>
                      <a:pt x="60" y="44"/>
                    </a:moveTo>
                    <a:lnTo>
                      <a:pt x="60" y="44"/>
                    </a:lnTo>
                    <a:lnTo>
                      <a:pt x="36" y="58"/>
                    </a:lnTo>
                    <a:lnTo>
                      <a:pt x="24" y="68"/>
                    </a:lnTo>
                    <a:lnTo>
                      <a:pt x="14" y="78"/>
                    </a:lnTo>
                    <a:lnTo>
                      <a:pt x="8" y="88"/>
                    </a:lnTo>
                    <a:lnTo>
                      <a:pt x="2" y="104"/>
                    </a:lnTo>
                    <a:lnTo>
                      <a:pt x="0" y="120"/>
                    </a:lnTo>
                    <a:lnTo>
                      <a:pt x="4" y="140"/>
                    </a:lnTo>
                    <a:lnTo>
                      <a:pt x="4" y="140"/>
                    </a:lnTo>
                    <a:lnTo>
                      <a:pt x="18" y="210"/>
                    </a:lnTo>
                    <a:lnTo>
                      <a:pt x="30" y="248"/>
                    </a:lnTo>
                    <a:lnTo>
                      <a:pt x="30" y="248"/>
                    </a:lnTo>
                    <a:lnTo>
                      <a:pt x="36" y="260"/>
                    </a:lnTo>
                    <a:lnTo>
                      <a:pt x="44" y="272"/>
                    </a:lnTo>
                    <a:lnTo>
                      <a:pt x="56" y="282"/>
                    </a:lnTo>
                    <a:lnTo>
                      <a:pt x="70" y="288"/>
                    </a:lnTo>
                    <a:lnTo>
                      <a:pt x="88" y="292"/>
                    </a:lnTo>
                    <a:lnTo>
                      <a:pt x="110" y="292"/>
                    </a:lnTo>
                    <a:lnTo>
                      <a:pt x="132" y="288"/>
                    </a:lnTo>
                    <a:lnTo>
                      <a:pt x="158" y="276"/>
                    </a:lnTo>
                    <a:lnTo>
                      <a:pt x="158" y="276"/>
                    </a:lnTo>
                    <a:lnTo>
                      <a:pt x="184" y="264"/>
                    </a:lnTo>
                    <a:lnTo>
                      <a:pt x="206" y="250"/>
                    </a:lnTo>
                    <a:lnTo>
                      <a:pt x="248" y="222"/>
                    </a:lnTo>
                    <a:lnTo>
                      <a:pt x="248" y="222"/>
                    </a:lnTo>
                    <a:lnTo>
                      <a:pt x="256" y="216"/>
                    </a:lnTo>
                    <a:lnTo>
                      <a:pt x="260" y="208"/>
                    </a:lnTo>
                    <a:lnTo>
                      <a:pt x="264" y="198"/>
                    </a:lnTo>
                    <a:lnTo>
                      <a:pt x="266" y="188"/>
                    </a:lnTo>
                    <a:lnTo>
                      <a:pt x="266" y="176"/>
                    </a:lnTo>
                    <a:lnTo>
                      <a:pt x="266" y="164"/>
                    </a:lnTo>
                    <a:lnTo>
                      <a:pt x="260" y="136"/>
                    </a:lnTo>
                    <a:lnTo>
                      <a:pt x="260" y="136"/>
                    </a:lnTo>
                    <a:lnTo>
                      <a:pt x="244" y="58"/>
                    </a:lnTo>
                    <a:lnTo>
                      <a:pt x="244" y="58"/>
                    </a:lnTo>
                    <a:lnTo>
                      <a:pt x="242" y="48"/>
                    </a:lnTo>
                    <a:lnTo>
                      <a:pt x="236" y="36"/>
                    </a:lnTo>
                    <a:lnTo>
                      <a:pt x="228" y="26"/>
                    </a:lnTo>
                    <a:lnTo>
                      <a:pt x="218" y="14"/>
                    </a:lnTo>
                    <a:lnTo>
                      <a:pt x="204" y="6"/>
                    </a:lnTo>
                    <a:lnTo>
                      <a:pt x="196" y="2"/>
                    </a:lnTo>
                    <a:lnTo>
                      <a:pt x="186" y="0"/>
                    </a:lnTo>
                    <a:lnTo>
                      <a:pt x="176" y="0"/>
                    </a:lnTo>
                    <a:lnTo>
                      <a:pt x="166" y="0"/>
                    </a:lnTo>
                    <a:lnTo>
                      <a:pt x="154" y="0"/>
                    </a:lnTo>
                    <a:lnTo>
                      <a:pt x="140" y="4"/>
                    </a:lnTo>
                    <a:lnTo>
                      <a:pt x="60" y="44"/>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1" name="Freeform 1851">
                <a:extLst>
                  <a:ext uri="{FF2B5EF4-FFF2-40B4-BE49-F238E27FC236}">
                    <a16:creationId xmlns:a16="http://schemas.microsoft.com/office/drawing/2014/main" id="{F8772988-764F-3011-5E5B-B0CA7F3BFD7B}"/>
                  </a:ext>
                </a:extLst>
              </p:cNvPr>
              <p:cNvSpPr>
                <a:spLocks/>
              </p:cNvSpPr>
              <p:nvPr/>
            </p:nvSpPr>
            <p:spPr bwMode="auto">
              <a:xfrm>
                <a:off x="5843588" y="2984500"/>
                <a:ext cx="422275" cy="463550"/>
              </a:xfrm>
              <a:custGeom>
                <a:avLst/>
                <a:gdLst>
                  <a:gd name="T0" fmla="*/ 60 w 266"/>
                  <a:gd name="T1" fmla="*/ 44 h 292"/>
                  <a:gd name="T2" fmla="*/ 60 w 266"/>
                  <a:gd name="T3" fmla="*/ 44 h 292"/>
                  <a:gd name="T4" fmla="*/ 36 w 266"/>
                  <a:gd name="T5" fmla="*/ 58 h 292"/>
                  <a:gd name="T6" fmla="*/ 24 w 266"/>
                  <a:gd name="T7" fmla="*/ 68 h 292"/>
                  <a:gd name="T8" fmla="*/ 14 w 266"/>
                  <a:gd name="T9" fmla="*/ 78 h 292"/>
                  <a:gd name="T10" fmla="*/ 8 w 266"/>
                  <a:gd name="T11" fmla="*/ 88 h 292"/>
                  <a:gd name="T12" fmla="*/ 2 w 266"/>
                  <a:gd name="T13" fmla="*/ 104 h 292"/>
                  <a:gd name="T14" fmla="*/ 0 w 266"/>
                  <a:gd name="T15" fmla="*/ 120 h 292"/>
                  <a:gd name="T16" fmla="*/ 4 w 266"/>
                  <a:gd name="T17" fmla="*/ 140 h 292"/>
                  <a:gd name="T18" fmla="*/ 4 w 266"/>
                  <a:gd name="T19" fmla="*/ 140 h 292"/>
                  <a:gd name="T20" fmla="*/ 18 w 266"/>
                  <a:gd name="T21" fmla="*/ 210 h 292"/>
                  <a:gd name="T22" fmla="*/ 30 w 266"/>
                  <a:gd name="T23" fmla="*/ 248 h 292"/>
                  <a:gd name="T24" fmla="*/ 30 w 266"/>
                  <a:gd name="T25" fmla="*/ 248 h 292"/>
                  <a:gd name="T26" fmla="*/ 36 w 266"/>
                  <a:gd name="T27" fmla="*/ 260 h 292"/>
                  <a:gd name="T28" fmla="*/ 44 w 266"/>
                  <a:gd name="T29" fmla="*/ 272 h 292"/>
                  <a:gd name="T30" fmla="*/ 56 w 266"/>
                  <a:gd name="T31" fmla="*/ 282 h 292"/>
                  <a:gd name="T32" fmla="*/ 70 w 266"/>
                  <a:gd name="T33" fmla="*/ 288 h 292"/>
                  <a:gd name="T34" fmla="*/ 88 w 266"/>
                  <a:gd name="T35" fmla="*/ 292 h 292"/>
                  <a:gd name="T36" fmla="*/ 110 w 266"/>
                  <a:gd name="T37" fmla="*/ 292 h 292"/>
                  <a:gd name="T38" fmla="*/ 132 w 266"/>
                  <a:gd name="T39" fmla="*/ 288 h 292"/>
                  <a:gd name="T40" fmla="*/ 158 w 266"/>
                  <a:gd name="T41" fmla="*/ 276 h 292"/>
                  <a:gd name="T42" fmla="*/ 158 w 266"/>
                  <a:gd name="T43" fmla="*/ 276 h 292"/>
                  <a:gd name="T44" fmla="*/ 184 w 266"/>
                  <a:gd name="T45" fmla="*/ 264 h 292"/>
                  <a:gd name="T46" fmla="*/ 206 w 266"/>
                  <a:gd name="T47" fmla="*/ 250 h 292"/>
                  <a:gd name="T48" fmla="*/ 248 w 266"/>
                  <a:gd name="T49" fmla="*/ 222 h 292"/>
                  <a:gd name="T50" fmla="*/ 248 w 266"/>
                  <a:gd name="T51" fmla="*/ 222 h 292"/>
                  <a:gd name="T52" fmla="*/ 256 w 266"/>
                  <a:gd name="T53" fmla="*/ 216 h 292"/>
                  <a:gd name="T54" fmla="*/ 260 w 266"/>
                  <a:gd name="T55" fmla="*/ 208 h 292"/>
                  <a:gd name="T56" fmla="*/ 264 w 266"/>
                  <a:gd name="T57" fmla="*/ 198 h 292"/>
                  <a:gd name="T58" fmla="*/ 266 w 266"/>
                  <a:gd name="T59" fmla="*/ 188 h 292"/>
                  <a:gd name="T60" fmla="*/ 266 w 266"/>
                  <a:gd name="T61" fmla="*/ 176 h 292"/>
                  <a:gd name="T62" fmla="*/ 266 w 266"/>
                  <a:gd name="T63" fmla="*/ 164 h 292"/>
                  <a:gd name="T64" fmla="*/ 260 w 266"/>
                  <a:gd name="T65" fmla="*/ 136 h 292"/>
                  <a:gd name="T66" fmla="*/ 260 w 266"/>
                  <a:gd name="T67" fmla="*/ 136 h 292"/>
                  <a:gd name="T68" fmla="*/ 244 w 266"/>
                  <a:gd name="T69" fmla="*/ 58 h 292"/>
                  <a:gd name="T70" fmla="*/ 244 w 266"/>
                  <a:gd name="T71" fmla="*/ 58 h 292"/>
                  <a:gd name="T72" fmla="*/ 242 w 266"/>
                  <a:gd name="T73" fmla="*/ 48 h 292"/>
                  <a:gd name="T74" fmla="*/ 236 w 266"/>
                  <a:gd name="T75" fmla="*/ 36 h 292"/>
                  <a:gd name="T76" fmla="*/ 228 w 266"/>
                  <a:gd name="T77" fmla="*/ 26 h 292"/>
                  <a:gd name="T78" fmla="*/ 218 w 266"/>
                  <a:gd name="T79" fmla="*/ 14 h 292"/>
                  <a:gd name="T80" fmla="*/ 204 w 266"/>
                  <a:gd name="T81" fmla="*/ 6 h 292"/>
                  <a:gd name="T82" fmla="*/ 196 w 266"/>
                  <a:gd name="T83" fmla="*/ 2 h 292"/>
                  <a:gd name="T84" fmla="*/ 186 w 266"/>
                  <a:gd name="T85" fmla="*/ 0 h 292"/>
                  <a:gd name="T86" fmla="*/ 176 w 266"/>
                  <a:gd name="T87" fmla="*/ 0 h 292"/>
                  <a:gd name="T88" fmla="*/ 166 w 266"/>
                  <a:gd name="T89" fmla="*/ 0 h 292"/>
                  <a:gd name="T90" fmla="*/ 154 w 266"/>
                  <a:gd name="T91" fmla="*/ 0 h 292"/>
                  <a:gd name="T92" fmla="*/ 140 w 266"/>
                  <a:gd name="T93" fmla="*/ 4 h 292"/>
                  <a:gd name="T94" fmla="*/ 60 w 266"/>
                  <a:gd name="T95" fmla="*/ 4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6" h="292">
                    <a:moveTo>
                      <a:pt x="60" y="44"/>
                    </a:moveTo>
                    <a:lnTo>
                      <a:pt x="60" y="44"/>
                    </a:lnTo>
                    <a:lnTo>
                      <a:pt x="36" y="58"/>
                    </a:lnTo>
                    <a:lnTo>
                      <a:pt x="24" y="68"/>
                    </a:lnTo>
                    <a:lnTo>
                      <a:pt x="14" y="78"/>
                    </a:lnTo>
                    <a:lnTo>
                      <a:pt x="8" y="88"/>
                    </a:lnTo>
                    <a:lnTo>
                      <a:pt x="2" y="104"/>
                    </a:lnTo>
                    <a:lnTo>
                      <a:pt x="0" y="120"/>
                    </a:lnTo>
                    <a:lnTo>
                      <a:pt x="4" y="140"/>
                    </a:lnTo>
                    <a:lnTo>
                      <a:pt x="4" y="140"/>
                    </a:lnTo>
                    <a:lnTo>
                      <a:pt x="18" y="210"/>
                    </a:lnTo>
                    <a:lnTo>
                      <a:pt x="30" y="248"/>
                    </a:lnTo>
                    <a:lnTo>
                      <a:pt x="30" y="248"/>
                    </a:lnTo>
                    <a:lnTo>
                      <a:pt x="36" y="260"/>
                    </a:lnTo>
                    <a:lnTo>
                      <a:pt x="44" y="272"/>
                    </a:lnTo>
                    <a:lnTo>
                      <a:pt x="56" y="282"/>
                    </a:lnTo>
                    <a:lnTo>
                      <a:pt x="70" y="288"/>
                    </a:lnTo>
                    <a:lnTo>
                      <a:pt x="88" y="292"/>
                    </a:lnTo>
                    <a:lnTo>
                      <a:pt x="110" y="292"/>
                    </a:lnTo>
                    <a:lnTo>
                      <a:pt x="132" y="288"/>
                    </a:lnTo>
                    <a:lnTo>
                      <a:pt x="158" y="276"/>
                    </a:lnTo>
                    <a:lnTo>
                      <a:pt x="158" y="276"/>
                    </a:lnTo>
                    <a:lnTo>
                      <a:pt x="184" y="264"/>
                    </a:lnTo>
                    <a:lnTo>
                      <a:pt x="206" y="250"/>
                    </a:lnTo>
                    <a:lnTo>
                      <a:pt x="248" y="222"/>
                    </a:lnTo>
                    <a:lnTo>
                      <a:pt x="248" y="222"/>
                    </a:lnTo>
                    <a:lnTo>
                      <a:pt x="256" y="216"/>
                    </a:lnTo>
                    <a:lnTo>
                      <a:pt x="260" y="208"/>
                    </a:lnTo>
                    <a:lnTo>
                      <a:pt x="264" y="198"/>
                    </a:lnTo>
                    <a:lnTo>
                      <a:pt x="266" y="188"/>
                    </a:lnTo>
                    <a:lnTo>
                      <a:pt x="266" y="176"/>
                    </a:lnTo>
                    <a:lnTo>
                      <a:pt x="266" y="164"/>
                    </a:lnTo>
                    <a:lnTo>
                      <a:pt x="260" y="136"/>
                    </a:lnTo>
                    <a:lnTo>
                      <a:pt x="260" y="136"/>
                    </a:lnTo>
                    <a:lnTo>
                      <a:pt x="244" y="58"/>
                    </a:lnTo>
                    <a:lnTo>
                      <a:pt x="244" y="58"/>
                    </a:lnTo>
                    <a:lnTo>
                      <a:pt x="242" y="48"/>
                    </a:lnTo>
                    <a:lnTo>
                      <a:pt x="236" y="36"/>
                    </a:lnTo>
                    <a:lnTo>
                      <a:pt x="228" y="26"/>
                    </a:lnTo>
                    <a:lnTo>
                      <a:pt x="218" y="14"/>
                    </a:lnTo>
                    <a:lnTo>
                      <a:pt x="204" y="6"/>
                    </a:lnTo>
                    <a:lnTo>
                      <a:pt x="196" y="2"/>
                    </a:lnTo>
                    <a:lnTo>
                      <a:pt x="186" y="0"/>
                    </a:lnTo>
                    <a:lnTo>
                      <a:pt x="176" y="0"/>
                    </a:lnTo>
                    <a:lnTo>
                      <a:pt x="166" y="0"/>
                    </a:lnTo>
                    <a:lnTo>
                      <a:pt x="154" y="0"/>
                    </a:lnTo>
                    <a:lnTo>
                      <a:pt x="140" y="4"/>
                    </a:lnTo>
                    <a:lnTo>
                      <a:pt x="6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2" name="Freeform 1852">
                <a:extLst>
                  <a:ext uri="{FF2B5EF4-FFF2-40B4-BE49-F238E27FC236}">
                    <a16:creationId xmlns:a16="http://schemas.microsoft.com/office/drawing/2014/main" id="{24E79DB1-F4D9-67C4-E39C-621159E3AA56}"/>
                  </a:ext>
                </a:extLst>
              </p:cNvPr>
              <p:cNvSpPr>
                <a:spLocks/>
              </p:cNvSpPr>
              <p:nvPr/>
            </p:nvSpPr>
            <p:spPr bwMode="auto">
              <a:xfrm>
                <a:off x="6053138" y="3082925"/>
                <a:ext cx="180975" cy="215900"/>
              </a:xfrm>
              <a:custGeom>
                <a:avLst/>
                <a:gdLst>
                  <a:gd name="T0" fmla="*/ 0 w 114"/>
                  <a:gd name="T1" fmla="*/ 24 h 136"/>
                  <a:gd name="T2" fmla="*/ 0 w 114"/>
                  <a:gd name="T3" fmla="*/ 24 h 136"/>
                  <a:gd name="T4" fmla="*/ 0 w 114"/>
                  <a:gd name="T5" fmla="*/ 28 h 136"/>
                  <a:gd name="T6" fmla="*/ 4 w 114"/>
                  <a:gd name="T7" fmla="*/ 30 h 136"/>
                  <a:gd name="T8" fmla="*/ 16 w 114"/>
                  <a:gd name="T9" fmla="*/ 36 h 136"/>
                  <a:gd name="T10" fmla="*/ 36 w 114"/>
                  <a:gd name="T11" fmla="*/ 38 h 136"/>
                  <a:gd name="T12" fmla="*/ 60 w 114"/>
                  <a:gd name="T13" fmla="*/ 38 h 136"/>
                  <a:gd name="T14" fmla="*/ 60 w 114"/>
                  <a:gd name="T15" fmla="*/ 38 h 136"/>
                  <a:gd name="T16" fmla="*/ 66 w 114"/>
                  <a:gd name="T17" fmla="*/ 38 h 136"/>
                  <a:gd name="T18" fmla="*/ 74 w 114"/>
                  <a:gd name="T19" fmla="*/ 42 h 136"/>
                  <a:gd name="T20" fmla="*/ 80 w 114"/>
                  <a:gd name="T21" fmla="*/ 46 h 136"/>
                  <a:gd name="T22" fmla="*/ 86 w 114"/>
                  <a:gd name="T23" fmla="*/ 52 h 136"/>
                  <a:gd name="T24" fmla="*/ 90 w 114"/>
                  <a:gd name="T25" fmla="*/ 58 h 136"/>
                  <a:gd name="T26" fmla="*/ 94 w 114"/>
                  <a:gd name="T27" fmla="*/ 68 h 136"/>
                  <a:gd name="T28" fmla="*/ 98 w 114"/>
                  <a:gd name="T29" fmla="*/ 86 h 136"/>
                  <a:gd name="T30" fmla="*/ 98 w 114"/>
                  <a:gd name="T31" fmla="*/ 86 h 136"/>
                  <a:gd name="T32" fmla="*/ 104 w 114"/>
                  <a:gd name="T33" fmla="*/ 122 h 136"/>
                  <a:gd name="T34" fmla="*/ 106 w 114"/>
                  <a:gd name="T35" fmla="*/ 134 h 136"/>
                  <a:gd name="T36" fmla="*/ 108 w 114"/>
                  <a:gd name="T37" fmla="*/ 136 h 136"/>
                  <a:gd name="T38" fmla="*/ 110 w 114"/>
                  <a:gd name="T39" fmla="*/ 136 h 136"/>
                  <a:gd name="T40" fmla="*/ 110 w 114"/>
                  <a:gd name="T41" fmla="*/ 136 h 136"/>
                  <a:gd name="T42" fmla="*/ 112 w 114"/>
                  <a:gd name="T43" fmla="*/ 134 h 136"/>
                  <a:gd name="T44" fmla="*/ 114 w 114"/>
                  <a:gd name="T45" fmla="*/ 130 h 136"/>
                  <a:gd name="T46" fmla="*/ 114 w 114"/>
                  <a:gd name="T47" fmla="*/ 116 h 136"/>
                  <a:gd name="T48" fmla="*/ 114 w 114"/>
                  <a:gd name="T49" fmla="*/ 92 h 136"/>
                  <a:gd name="T50" fmla="*/ 110 w 114"/>
                  <a:gd name="T51" fmla="*/ 64 h 136"/>
                  <a:gd name="T52" fmla="*/ 110 w 114"/>
                  <a:gd name="T53" fmla="*/ 64 h 136"/>
                  <a:gd name="T54" fmla="*/ 106 w 114"/>
                  <a:gd name="T55" fmla="*/ 36 h 136"/>
                  <a:gd name="T56" fmla="*/ 102 w 114"/>
                  <a:gd name="T57" fmla="*/ 16 h 136"/>
                  <a:gd name="T58" fmla="*/ 96 w 114"/>
                  <a:gd name="T59" fmla="*/ 4 h 136"/>
                  <a:gd name="T60" fmla="*/ 94 w 114"/>
                  <a:gd name="T61" fmla="*/ 0 h 136"/>
                  <a:gd name="T62" fmla="*/ 92 w 114"/>
                  <a:gd name="T63" fmla="*/ 0 h 136"/>
                  <a:gd name="T64" fmla="*/ 92 w 114"/>
                  <a:gd name="T65" fmla="*/ 0 h 136"/>
                  <a:gd name="T66" fmla="*/ 88 w 114"/>
                  <a:gd name="T67" fmla="*/ 2 h 136"/>
                  <a:gd name="T68" fmla="*/ 82 w 114"/>
                  <a:gd name="T69" fmla="*/ 6 h 136"/>
                  <a:gd name="T70" fmla="*/ 76 w 114"/>
                  <a:gd name="T71" fmla="*/ 12 h 136"/>
                  <a:gd name="T72" fmla="*/ 64 w 114"/>
                  <a:gd name="T73" fmla="*/ 16 h 136"/>
                  <a:gd name="T74" fmla="*/ 64 w 114"/>
                  <a:gd name="T75" fmla="*/ 16 h 136"/>
                  <a:gd name="T76" fmla="*/ 52 w 114"/>
                  <a:gd name="T77" fmla="*/ 18 h 136"/>
                  <a:gd name="T78" fmla="*/ 40 w 114"/>
                  <a:gd name="T79" fmla="*/ 20 h 136"/>
                  <a:gd name="T80" fmla="*/ 20 w 114"/>
                  <a:gd name="T81" fmla="*/ 20 h 136"/>
                  <a:gd name="T82" fmla="*/ 20 w 114"/>
                  <a:gd name="T83" fmla="*/ 20 h 136"/>
                  <a:gd name="T84" fmla="*/ 6 w 114"/>
                  <a:gd name="T85" fmla="*/ 20 h 136"/>
                  <a:gd name="T86" fmla="*/ 2 w 114"/>
                  <a:gd name="T87" fmla="*/ 22 h 136"/>
                  <a:gd name="T88" fmla="*/ 0 w 114"/>
                  <a:gd name="T89"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 h="136">
                    <a:moveTo>
                      <a:pt x="0" y="24"/>
                    </a:moveTo>
                    <a:lnTo>
                      <a:pt x="0" y="24"/>
                    </a:lnTo>
                    <a:lnTo>
                      <a:pt x="0" y="28"/>
                    </a:lnTo>
                    <a:lnTo>
                      <a:pt x="4" y="30"/>
                    </a:lnTo>
                    <a:lnTo>
                      <a:pt x="16" y="36"/>
                    </a:lnTo>
                    <a:lnTo>
                      <a:pt x="36" y="38"/>
                    </a:lnTo>
                    <a:lnTo>
                      <a:pt x="60" y="38"/>
                    </a:lnTo>
                    <a:lnTo>
                      <a:pt x="60" y="38"/>
                    </a:lnTo>
                    <a:lnTo>
                      <a:pt x="66" y="38"/>
                    </a:lnTo>
                    <a:lnTo>
                      <a:pt x="74" y="42"/>
                    </a:lnTo>
                    <a:lnTo>
                      <a:pt x="80" y="46"/>
                    </a:lnTo>
                    <a:lnTo>
                      <a:pt x="86" y="52"/>
                    </a:lnTo>
                    <a:lnTo>
                      <a:pt x="90" y="58"/>
                    </a:lnTo>
                    <a:lnTo>
                      <a:pt x="94" y="68"/>
                    </a:lnTo>
                    <a:lnTo>
                      <a:pt x="98" y="86"/>
                    </a:lnTo>
                    <a:lnTo>
                      <a:pt x="98" y="86"/>
                    </a:lnTo>
                    <a:lnTo>
                      <a:pt x="104" y="122"/>
                    </a:lnTo>
                    <a:lnTo>
                      <a:pt x="106" y="134"/>
                    </a:lnTo>
                    <a:lnTo>
                      <a:pt x="108" y="136"/>
                    </a:lnTo>
                    <a:lnTo>
                      <a:pt x="110" y="136"/>
                    </a:lnTo>
                    <a:lnTo>
                      <a:pt x="110" y="136"/>
                    </a:lnTo>
                    <a:lnTo>
                      <a:pt x="112" y="134"/>
                    </a:lnTo>
                    <a:lnTo>
                      <a:pt x="114" y="130"/>
                    </a:lnTo>
                    <a:lnTo>
                      <a:pt x="114" y="116"/>
                    </a:lnTo>
                    <a:lnTo>
                      <a:pt x="114" y="92"/>
                    </a:lnTo>
                    <a:lnTo>
                      <a:pt x="110" y="64"/>
                    </a:lnTo>
                    <a:lnTo>
                      <a:pt x="110" y="64"/>
                    </a:lnTo>
                    <a:lnTo>
                      <a:pt x="106" y="36"/>
                    </a:lnTo>
                    <a:lnTo>
                      <a:pt x="102" y="16"/>
                    </a:lnTo>
                    <a:lnTo>
                      <a:pt x="96" y="4"/>
                    </a:lnTo>
                    <a:lnTo>
                      <a:pt x="94" y="0"/>
                    </a:lnTo>
                    <a:lnTo>
                      <a:pt x="92" y="0"/>
                    </a:lnTo>
                    <a:lnTo>
                      <a:pt x="92" y="0"/>
                    </a:lnTo>
                    <a:lnTo>
                      <a:pt x="88" y="2"/>
                    </a:lnTo>
                    <a:lnTo>
                      <a:pt x="82" y="6"/>
                    </a:lnTo>
                    <a:lnTo>
                      <a:pt x="76" y="12"/>
                    </a:lnTo>
                    <a:lnTo>
                      <a:pt x="64" y="16"/>
                    </a:lnTo>
                    <a:lnTo>
                      <a:pt x="64" y="16"/>
                    </a:lnTo>
                    <a:lnTo>
                      <a:pt x="52" y="18"/>
                    </a:lnTo>
                    <a:lnTo>
                      <a:pt x="40" y="20"/>
                    </a:lnTo>
                    <a:lnTo>
                      <a:pt x="20" y="20"/>
                    </a:lnTo>
                    <a:lnTo>
                      <a:pt x="20" y="20"/>
                    </a:lnTo>
                    <a:lnTo>
                      <a:pt x="6" y="20"/>
                    </a:lnTo>
                    <a:lnTo>
                      <a:pt x="2" y="22"/>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3" name="Freeform 1853">
                <a:extLst>
                  <a:ext uri="{FF2B5EF4-FFF2-40B4-BE49-F238E27FC236}">
                    <a16:creationId xmlns:a16="http://schemas.microsoft.com/office/drawing/2014/main" id="{196BB1AE-7CA1-6146-0A2C-6E04D4E578B2}"/>
                  </a:ext>
                </a:extLst>
              </p:cNvPr>
              <p:cNvSpPr>
                <a:spLocks/>
              </p:cNvSpPr>
              <p:nvPr/>
            </p:nvSpPr>
            <p:spPr bwMode="auto">
              <a:xfrm>
                <a:off x="6053138" y="3082925"/>
                <a:ext cx="180975" cy="215900"/>
              </a:xfrm>
              <a:custGeom>
                <a:avLst/>
                <a:gdLst>
                  <a:gd name="T0" fmla="*/ 0 w 114"/>
                  <a:gd name="T1" fmla="*/ 24 h 136"/>
                  <a:gd name="T2" fmla="*/ 0 w 114"/>
                  <a:gd name="T3" fmla="*/ 24 h 136"/>
                  <a:gd name="T4" fmla="*/ 0 w 114"/>
                  <a:gd name="T5" fmla="*/ 28 h 136"/>
                  <a:gd name="T6" fmla="*/ 4 w 114"/>
                  <a:gd name="T7" fmla="*/ 30 h 136"/>
                  <a:gd name="T8" fmla="*/ 16 w 114"/>
                  <a:gd name="T9" fmla="*/ 36 h 136"/>
                  <a:gd name="T10" fmla="*/ 36 w 114"/>
                  <a:gd name="T11" fmla="*/ 38 h 136"/>
                  <a:gd name="T12" fmla="*/ 60 w 114"/>
                  <a:gd name="T13" fmla="*/ 38 h 136"/>
                  <a:gd name="T14" fmla="*/ 60 w 114"/>
                  <a:gd name="T15" fmla="*/ 38 h 136"/>
                  <a:gd name="T16" fmla="*/ 66 w 114"/>
                  <a:gd name="T17" fmla="*/ 38 h 136"/>
                  <a:gd name="T18" fmla="*/ 74 w 114"/>
                  <a:gd name="T19" fmla="*/ 42 h 136"/>
                  <a:gd name="T20" fmla="*/ 80 w 114"/>
                  <a:gd name="T21" fmla="*/ 46 h 136"/>
                  <a:gd name="T22" fmla="*/ 86 w 114"/>
                  <a:gd name="T23" fmla="*/ 52 h 136"/>
                  <a:gd name="T24" fmla="*/ 90 w 114"/>
                  <a:gd name="T25" fmla="*/ 58 h 136"/>
                  <a:gd name="T26" fmla="*/ 94 w 114"/>
                  <a:gd name="T27" fmla="*/ 68 h 136"/>
                  <a:gd name="T28" fmla="*/ 98 w 114"/>
                  <a:gd name="T29" fmla="*/ 86 h 136"/>
                  <a:gd name="T30" fmla="*/ 98 w 114"/>
                  <a:gd name="T31" fmla="*/ 86 h 136"/>
                  <a:gd name="T32" fmla="*/ 104 w 114"/>
                  <a:gd name="T33" fmla="*/ 122 h 136"/>
                  <a:gd name="T34" fmla="*/ 106 w 114"/>
                  <a:gd name="T35" fmla="*/ 134 h 136"/>
                  <a:gd name="T36" fmla="*/ 108 w 114"/>
                  <a:gd name="T37" fmla="*/ 136 h 136"/>
                  <a:gd name="T38" fmla="*/ 110 w 114"/>
                  <a:gd name="T39" fmla="*/ 136 h 136"/>
                  <a:gd name="T40" fmla="*/ 110 w 114"/>
                  <a:gd name="T41" fmla="*/ 136 h 136"/>
                  <a:gd name="T42" fmla="*/ 112 w 114"/>
                  <a:gd name="T43" fmla="*/ 134 h 136"/>
                  <a:gd name="T44" fmla="*/ 114 w 114"/>
                  <a:gd name="T45" fmla="*/ 130 h 136"/>
                  <a:gd name="T46" fmla="*/ 114 w 114"/>
                  <a:gd name="T47" fmla="*/ 116 h 136"/>
                  <a:gd name="T48" fmla="*/ 114 w 114"/>
                  <a:gd name="T49" fmla="*/ 92 h 136"/>
                  <a:gd name="T50" fmla="*/ 110 w 114"/>
                  <a:gd name="T51" fmla="*/ 64 h 136"/>
                  <a:gd name="T52" fmla="*/ 110 w 114"/>
                  <a:gd name="T53" fmla="*/ 64 h 136"/>
                  <a:gd name="T54" fmla="*/ 106 w 114"/>
                  <a:gd name="T55" fmla="*/ 36 h 136"/>
                  <a:gd name="T56" fmla="*/ 102 w 114"/>
                  <a:gd name="T57" fmla="*/ 16 h 136"/>
                  <a:gd name="T58" fmla="*/ 96 w 114"/>
                  <a:gd name="T59" fmla="*/ 4 h 136"/>
                  <a:gd name="T60" fmla="*/ 94 w 114"/>
                  <a:gd name="T61" fmla="*/ 0 h 136"/>
                  <a:gd name="T62" fmla="*/ 92 w 114"/>
                  <a:gd name="T63" fmla="*/ 0 h 136"/>
                  <a:gd name="T64" fmla="*/ 92 w 114"/>
                  <a:gd name="T65" fmla="*/ 0 h 136"/>
                  <a:gd name="T66" fmla="*/ 88 w 114"/>
                  <a:gd name="T67" fmla="*/ 2 h 136"/>
                  <a:gd name="T68" fmla="*/ 82 w 114"/>
                  <a:gd name="T69" fmla="*/ 6 h 136"/>
                  <a:gd name="T70" fmla="*/ 76 w 114"/>
                  <a:gd name="T71" fmla="*/ 12 h 136"/>
                  <a:gd name="T72" fmla="*/ 64 w 114"/>
                  <a:gd name="T73" fmla="*/ 16 h 136"/>
                  <a:gd name="T74" fmla="*/ 64 w 114"/>
                  <a:gd name="T75" fmla="*/ 16 h 136"/>
                  <a:gd name="T76" fmla="*/ 52 w 114"/>
                  <a:gd name="T77" fmla="*/ 18 h 136"/>
                  <a:gd name="T78" fmla="*/ 40 w 114"/>
                  <a:gd name="T79" fmla="*/ 20 h 136"/>
                  <a:gd name="T80" fmla="*/ 20 w 114"/>
                  <a:gd name="T81" fmla="*/ 20 h 136"/>
                  <a:gd name="T82" fmla="*/ 20 w 114"/>
                  <a:gd name="T83" fmla="*/ 20 h 136"/>
                  <a:gd name="T84" fmla="*/ 6 w 114"/>
                  <a:gd name="T85" fmla="*/ 20 h 136"/>
                  <a:gd name="T86" fmla="*/ 2 w 114"/>
                  <a:gd name="T87" fmla="*/ 22 h 136"/>
                  <a:gd name="T88" fmla="*/ 0 w 114"/>
                  <a:gd name="T89"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 h="136">
                    <a:moveTo>
                      <a:pt x="0" y="24"/>
                    </a:moveTo>
                    <a:lnTo>
                      <a:pt x="0" y="24"/>
                    </a:lnTo>
                    <a:lnTo>
                      <a:pt x="0" y="28"/>
                    </a:lnTo>
                    <a:lnTo>
                      <a:pt x="4" y="30"/>
                    </a:lnTo>
                    <a:lnTo>
                      <a:pt x="16" y="36"/>
                    </a:lnTo>
                    <a:lnTo>
                      <a:pt x="36" y="38"/>
                    </a:lnTo>
                    <a:lnTo>
                      <a:pt x="60" y="38"/>
                    </a:lnTo>
                    <a:lnTo>
                      <a:pt x="60" y="38"/>
                    </a:lnTo>
                    <a:lnTo>
                      <a:pt x="66" y="38"/>
                    </a:lnTo>
                    <a:lnTo>
                      <a:pt x="74" y="42"/>
                    </a:lnTo>
                    <a:lnTo>
                      <a:pt x="80" y="46"/>
                    </a:lnTo>
                    <a:lnTo>
                      <a:pt x="86" y="52"/>
                    </a:lnTo>
                    <a:lnTo>
                      <a:pt x="90" y="58"/>
                    </a:lnTo>
                    <a:lnTo>
                      <a:pt x="94" y="68"/>
                    </a:lnTo>
                    <a:lnTo>
                      <a:pt x="98" y="86"/>
                    </a:lnTo>
                    <a:lnTo>
                      <a:pt x="98" y="86"/>
                    </a:lnTo>
                    <a:lnTo>
                      <a:pt x="104" y="122"/>
                    </a:lnTo>
                    <a:lnTo>
                      <a:pt x="106" y="134"/>
                    </a:lnTo>
                    <a:lnTo>
                      <a:pt x="108" y="136"/>
                    </a:lnTo>
                    <a:lnTo>
                      <a:pt x="110" y="136"/>
                    </a:lnTo>
                    <a:lnTo>
                      <a:pt x="110" y="136"/>
                    </a:lnTo>
                    <a:lnTo>
                      <a:pt x="112" y="134"/>
                    </a:lnTo>
                    <a:lnTo>
                      <a:pt x="114" y="130"/>
                    </a:lnTo>
                    <a:lnTo>
                      <a:pt x="114" y="116"/>
                    </a:lnTo>
                    <a:lnTo>
                      <a:pt x="114" y="92"/>
                    </a:lnTo>
                    <a:lnTo>
                      <a:pt x="110" y="64"/>
                    </a:lnTo>
                    <a:lnTo>
                      <a:pt x="110" y="64"/>
                    </a:lnTo>
                    <a:lnTo>
                      <a:pt x="106" y="36"/>
                    </a:lnTo>
                    <a:lnTo>
                      <a:pt x="102" y="16"/>
                    </a:lnTo>
                    <a:lnTo>
                      <a:pt x="96" y="4"/>
                    </a:lnTo>
                    <a:lnTo>
                      <a:pt x="94" y="0"/>
                    </a:lnTo>
                    <a:lnTo>
                      <a:pt x="92" y="0"/>
                    </a:lnTo>
                    <a:lnTo>
                      <a:pt x="92" y="0"/>
                    </a:lnTo>
                    <a:lnTo>
                      <a:pt x="88" y="2"/>
                    </a:lnTo>
                    <a:lnTo>
                      <a:pt x="82" y="6"/>
                    </a:lnTo>
                    <a:lnTo>
                      <a:pt x="76" y="12"/>
                    </a:lnTo>
                    <a:lnTo>
                      <a:pt x="64" y="16"/>
                    </a:lnTo>
                    <a:lnTo>
                      <a:pt x="64" y="16"/>
                    </a:lnTo>
                    <a:lnTo>
                      <a:pt x="52" y="18"/>
                    </a:lnTo>
                    <a:lnTo>
                      <a:pt x="40" y="20"/>
                    </a:lnTo>
                    <a:lnTo>
                      <a:pt x="20" y="20"/>
                    </a:lnTo>
                    <a:lnTo>
                      <a:pt x="20" y="20"/>
                    </a:lnTo>
                    <a:lnTo>
                      <a:pt x="6" y="20"/>
                    </a:lnTo>
                    <a:lnTo>
                      <a:pt x="2" y="22"/>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4" name="Freeform 1854">
                <a:extLst>
                  <a:ext uri="{FF2B5EF4-FFF2-40B4-BE49-F238E27FC236}">
                    <a16:creationId xmlns:a16="http://schemas.microsoft.com/office/drawing/2014/main" id="{C1751E39-5A45-8B24-83C4-EC4FF08A35EA}"/>
                  </a:ext>
                </a:extLst>
              </p:cNvPr>
              <p:cNvSpPr>
                <a:spLocks/>
              </p:cNvSpPr>
              <p:nvPr/>
            </p:nvSpPr>
            <p:spPr bwMode="auto">
              <a:xfrm>
                <a:off x="5894388" y="2984500"/>
                <a:ext cx="361950" cy="419100"/>
              </a:xfrm>
              <a:custGeom>
                <a:avLst/>
                <a:gdLst>
                  <a:gd name="T0" fmla="*/ 216 w 228"/>
                  <a:gd name="T1" fmla="*/ 210 h 264"/>
                  <a:gd name="T2" fmla="*/ 226 w 228"/>
                  <a:gd name="T3" fmla="*/ 192 h 264"/>
                  <a:gd name="T4" fmla="*/ 226 w 228"/>
                  <a:gd name="T5" fmla="*/ 166 h 264"/>
                  <a:gd name="T6" fmla="*/ 222 w 228"/>
                  <a:gd name="T7" fmla="*/ 136 h 264"/>
                  <a:gd name="T8" fmla="*/ 204 w 228"/>
                  <a:gd name="T9" fmla="*/ 54 h 264"/>
                  <a:gd name="T10" fmla="*/ 200 w 228"/>
                  <a:gd name="T11" fmla="*/ 44 h 264"/>
                  <a:gd name="T12" fmla="*/ 188 w 228"/>
                  <a:gd name="T13" fmla="*/ 26 h 264"/>
                  <a:gd name="T14" fmla="*/ 166 w 228"/>
                  <a:gd name="T15" fmla="*/ 10 h 264"/>
                  <a:gd name="T16" fmla="*/ 140 w 228"/>
                  <a:gd name="T17" fmla="*/ 2 h 264"/>
                  <a:gd name="T18" fmla="*/ 124 w 228"/>
                  <a:gd name="T19" fmla="*/ 0 h 264"/>
                  <a:gd name="T20" fmla="*/ 106 w 228"/>
                  <a:gd name="T21" fmla="*/ 6 h 264"/>
                  <a:gd name="T22" fmla="*/ 124 w 228"/>
                  <a:gd name="T23" fmla="*/ 4 h 264"/>
                  <a:gd name="T24" fmla="*/ 156 w 228"/>
                  <a:gd name="T25" fmla="*/ 10 h 264"/>
                  <a:gd name="T26" fmla="*/ 180 w 228"/>
                  <a:gd name="T27" fmla="*/ 26 h 264"/>
                  <a:gd name="T28" fmla="*/ 194 w 228"/>
                  <a:gd name="T29" fmla="*/ 46 h 264"/>
                  <a:gd name="T30" fmla="*/ 200 w 228"/>
                  <a:gd name="T31" fmla="*/ 56 h 264"/>
                  <a:gd name="T32" fmla="*/ 216 w 228"/>
                  <a:gd name="T33" fmla="*/ 138 h 264"/>
                  <a:gd name="T34" fmla="*/ 220 w 228"/>
                  <a:gd name="T35" fmla="*/ 168 h 264"/>
                  <a:gd name="T36" fmla="*/ 220 w 228"/>
                  <a:gd name="T37" fmla="*/ 192 h 264"/>
                  <a:gd name="T38" fmla="*/ 212 w 228"/>
                  <a:gd name="T39" fmla="*/ 208 h 264"/>
                  <a:gd name="T40" fmla="*/ 196 w 228"/>
                  <a:gd name="T41" fmla="*/ 218 h 264"/>
                  <a:gd name="T42" fmla="*/ 134 w 228"/>
                  <a:gd name="T43" fmla="*/ 254 h 264"/>
                  <a:gd name="T44" fmla="*/ 124 w 228"/>
                  <a:gd name="T45" fmla="*/ 258 h 264"/>
                  <a:gd name="T46" fmla="*/ 116 w 228"/>
                  <a:gd name="T47" fmla="*/ 256 h 264"/>
                  <a:gd name="T48" fmla="*/ 110 w 228"/>
                  <a:gd name="T49" fmla="*/ 240 h 264"/>
                  <a:gd name="T50" fmla="*/ 108 w 228"/>
                  <a:gd name="T51" fmla="*/ 216 h 264"/>
                  <a:gd name="T52" fmla="*/ 94 w 228"/>
                  <a:gd name="T53" fmla="*/ 132 h 264"/>
                  <a:gd name="T54" fmla="*/ 84 w 228"/>
                  <a:gd name="T55" fmla="*/ 100 h 264"/>
                  <a:gd name="T56" fmla="*/ 76 w 228"/>
                  <a:gd name="T57" fmla="*/ 88 h 264"/>
                  <a:gd name="T58" fmla="*/ 58 w 228"/>
                  <a:gd name="T59" fmla="*/ 72 h 264"/>
                  <a:gd name="T60" fmla="*/ 36 w 228"/>
                  <a:gd name="T61" fmla="*/ 62 h 264"/>
                  <a:gd name="T62" fmla="*/ 14 w 228"/>
                  <a:gd name="T63" fmla="*/ 58 h 264"/>
                  <a:gd name="T64" fmla="*/ 6 w 228"/>
                  <a:gd name="T65" fmla="*/ 58 h 264"/>
                  <a:gd name="T66" fmla="*/ 0 w 228"/>
                  <a:gd name="T67" fmla="*/ 62 h 264"/>
                  <a:gd name="T68" fmla="*/ 20 w 228"/>
                  <a:gd name="T69" fmla="*/ 62 h 264"/>
                  <a:gd name="T70" fmla="*/ 44 w 228"/>
                  <a:gd name="T71" fmla="*/ 70 h 264"/>
                  <a:gd name="T72" fmla="*/ 64 w 228"/>
                  <a:gd name="T73" fmla="*/ 82 h 264"/>
                  <a:gd name="T74" fmla="*/ 80 w 228"/>
                  <a:gd name="T75" fmla="*/ 102 h 264"/>
                  <a:gd name="T76" fmla="*/ 86 w 228"/>
                  <a:gd name="T77" fmla="*/ 118 h 264"/>
                  <a:gd name="T78" fmla="*/ 98 w 228"/>
                  <a:gd name="T79" fmla="*/ 180 h 264"/>
                  <a:gd name="T80" fmla="*/ 106 w 228"/>
                  <a:gd name="T81" fmla="*/ 246 h 264"/>
                  <a:gd name="T82" fmla="*/ 108 w 228"/>
                  <a:gd name="T83" fmla="*/ 256 h 264"/>
                  <a:gd name="T84" fmla="*/ 112 w 228"/>
                  <a:gd name="T85" fmla="*/ 262 h 264"/>
                  <a:gd name="T86" fmla="*/ 120 w 228"/>
                  <a:gd name="T87" fmla="*/ 264 h 264"/>
                  <a:gd name="T88" fmla="*/ 132 w 228"/>
                  <a:gd name="T89" fmla="*/ 260 h 264"/>
                  <a:gd name="T90" fmla="*/ 198 w 228"/>
                  <a:gd name="T91" fmla="*/ 22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264">
                    <a:moveTo>
                      <a:pt x="216" y="210"/>
                    </a:moveTo>
                    <a:lnTo>
                      <a:pt x="216" y="210"/>
                    </a:lnTo>
                    <a:lnTo>
                      <a:pt x="222" y="202"/>
                    </a:lnTo>
                    <a:lnTo>
                      <a:pt x="226" y="192"/>
                    </a:lnTo>
                    <a:lnTo>
                      <a:pt x="228" y="180"/>
                    </a:lnTo>
                    <a:lnTo>
                      <a:pt x="226" y="166"/>
                    </a:lnTo>
                    <a:lnTo>
                      <a:pt x="226" y="166"/>
                    </a:lnTo>
                    <a:lnTo>
                      <a:pt x="222" y="136"/>
                    </a:lnTo>
                    <a:lnTo>
                      <a:pt x="216" y="104"/>
                    </a:lnTo>
                    <a:lnTo>
                      <a:pt x="204" y="54"/>
                    </a:lnTo>
                    <a:lnTo>
                      <a:pt x="204" y="54"/>
                    </a:lnTo>
                    <a:lnTo>
                      <a:pt x="200" y="44"/>
                    </a:lnTo>
                    <a:lnTo>
                      <a:pt x="194" y="34"/>
                    </a:lnTo>
                    <a:lnTo>
                      <a:pt x="188" y="26"/>
                    </a:lnTo>
                    <a:lnTo>
                      <a:pt x="178" y="16"/>
                    </a:lnTo>
                    <a:lnTo>
                      <a:pt x="166" y="10"/>
                    </a:lnTo>
                    <a:lnTo>
                      <a:pt x="154" y="4"/>
                    </a:lnTo>
                    <a:lnTo>
                      <a:pt x="140" y="2"/>
                    </a:lnTo>
                    <a:lnTo>
                      <a:pt x="124" y="0"/>
                    </a:lnTo>
                    <a:lnTo>
                      <a:pt x="124" y="0"/>
                    </a:lnTo>
                    <a:lnTo>
                      <a:pt x="108" y="4"/>
                    </a:lnTo>
                    <a:lnTo>
                      <a:pt x="106" y="6"/>
                    </a:lnTo>
                    <a:lnTo>
                      <a:pt x="106" y="6"/>
                    </a:lnTo>
                    <a:lnTo>
                      <a:pt x="124" y="4"/>
                    </a:lnTo>
                    <a:lnTo>
                      <a:pt x="140" y="6"/>
                    </a:lnTo>
                    <a:lnTo>
                      <a:pt x="156" y="10"/>
                    </a:lnTo>
                    <a:lnTo>
                      <a:pt x="168" y="18"/>
                    </a:lnTo>
                    <a:lnTo>
                      <a:pt x="180" y="26"/>
                    </a:lnTo>
                    <a:lnTo>
                      <a:pt x="188" y="36"/>
                    </a:lnTo>
                    <a:lnTo>
                      <a:pt x="194" y="46"/>
                    </a:lnTo>
                    <a:lnTo>
                      <a:pt x="200" y="56"/>
                    </a:lnTo>
                    <a:lnTo>
                      <a:pt x="200" y="56"/>
                    </a:lnTo>
                    <a:lnTo>
                      <a:pt x="210" y="106"/>
                    </a:lnTo>
                    <a:lnTo>
                      <a:pt x="216" y="138"/>
                    </a:lnTo>
                    <a:lnTo>
                      <a:pt x="220" y="168"/>
                    </a:lnTo>
                    <a:lnTo>
                      <a:pt x="220" y="168"/>
                    </a:lnTo>
                    <a:lnTo>
                      <a:pt x="222" y="180"/>
                    </a:lnTo>
                    <a:lnTo>
                      <a:pt x="220" y="192"/>
                    </a:lnTo>
                    <a:lnTo>
                      <a:pt x="218" y="200"/>
                    </a:lnTo>
                    <a:lnTo>
                      <a:pt x="212" y="208"/>
                    </a:lnTo>
                    <a:lnTo>
                      <a:pt x="212" y="208"/>
                    </a:lnTo>
                    <a:lnTo>
                      <a:pt x="196" y="218"/>
                    </a:lnTo>
                    <a:lnTo>
                      <a:pt x="174" y="232"/>
                    </a:lnTo>
                    <a:lnTo>
                      <a:pt x="134" y="254"/>
                    </a:lnTo>
                    <a:lnTo>
                      <a:pt x="134" y="254"/>
                    </a:lnTo>
                    <a:lnTo>
                      <a:pt x="124" y="258"/>
                    </a:lnTo>
                    <a:lnTo>
                      <a:pt x="120" y="258"/>
                    </a:lnTo>
                    <a:lnTo>
                      <a:pt x="116" y="256"/>
                    </a:lnTo>
                    <a:lnTo>
                      <a:pt x="112" y="250"/>
                    </a:lnTo>
                    <a:lnTo>
                      <a:pt x="110" y="240"/>
                    </a:lnTo>
                    <a:lnTo>
                      <a:pt x="110" y="240"/>
                    </a:lnTo>
                    <a:lnTo>
                      <a:pt x="108" y="216"/>
                    </a:lnTo>
                    <a:lnTo>
                      <a:pt x="102" y="176"/>
                    </a:lnTo>
                    <a:lnTo>
                      <a:pt x="94" y="132"/>
                    </a:lnTo>
                    <a:lnTo>
                      <a:pt x="90" y="114"/>
                    </a:lnTo>
                    <a:lnTo>
                      <a:pt x="84" y="100"/>
                    </a:lnTo>
                    <a:lnTo>
                      <a:pt x="84" y="100"/>
                    </a:lnTo>
                    <a:lnTo>
                      <a:pt x="76" y="88"/>
                    </a:lnTo>
                    <a:lnTo>
                      <a:pt x="68" y="80"/>
                    </a:lnTo>
                    <a:lnTo>
                      <a:pt x="58" y="72"/>
                    </a:lnTo>
                    <a:lnTo>
                      <a:pt x="48" y="66"/>
                    </a:lnTo>
                    <a:lnTo>
                      <a:pt x="36" y="62"/>
                    </a:lnTo>
                    <a:lnTo>
                      <a:pt x="26" y="58"/>
                    </a:lnTo>
                    <a:lnTo>
                      <a:pt x="14" y="58"/>
                    </a:lnTo>
                    <a:lnTo>
                      <a:pt x="6" y="58"/>
                    </a:lnTo>
                    <a:lnTo>
                      <a:pt x="6" y="58"/>
                    </a:lnTo>
                    <a:lnTo>
                      <a:pt x="0" y="62"/>
                    </a:lnTo>
                    <a:lnTo>
                      <a:pt x="0" y="62"/>
                    </a:lnTo>
                    <a:lnTo>
                      <a:pt x="10" y="62"/>
                    </a:lnTo>
                    <a:lnTo>
                      <a:pt x="20" y="62"/>
                    </a:lnTo>
                    <a:lnTo>
                      <a:pt x="32" y="66"/>
                    </a:lnTo>
                    <a:lnTo>
                      <a:pt x="44" y="70"/>
                    </a:lnTo>
                    <a:lnTo>
                      <a:pt x="54" y="76"/>
                    </a:lnTo>
                    <a:lnTo>
                      <a:pt x="64" y="82"/>
                    </a:lnTo>
                    <a:lnTo>
                      <a:pt x="72" y="92"/>
                    </a:lnTo>
                    <a:lnTo>
                      <a:pt x="80" y="102"/>
                    </a:lnTo>
                    <a:lnTo>
                      <a:pt x="80" y="102"/>
                    </a:lnTo>
                    <a:lnTo>
                      <a:pt x="86" y="118"/>
                    </a:lnTo>
                    <a:lnTo>
                      <a:pt x="90" y="138"/>
                    </a:lnTo>
                    <a:lnTo>
                      <a:pt x="98" y="180"/>
                    </a:lnTo>
                    <a:lnTo>
                      <a:pt x="104" y="220"/>
                    </a:lnTo>
                    <a:lnTo>
                      <a:pt x="106" y="246"/>
                    </a:lnTo>
                    <a:lnTo>
                      <a:pt x="106" y="246"/>
                    </a:lnTo>
                    <a:lnTo>
                      <a:pt x="108" y="256"/>
                    </a:lnTo>
                    <a:lnTo>
                      <a:pt x="110" y="260"/>
                    </a:lnTo>
                    <a:lnTo>
                      <a:pt x="112" y="262"/>
                    </a:lnTo>
                    <a:lnTo>
                      <a:pt x="116" y="264"/>
                    </a:lnTo>
                    <a:lnTo>
                      <a:pt x="120" y="264"/>
                    </a:lnTo>
                    <a:lnTo>
                      <a:pt x="132" y="260"/>
                    </a:lnTo>
                    <a:lnTo>
                      <a:pt x="132" y="260"/>
                    </a:lnTo>
                    <a:lnTo>
                      <a:pt x="176" y="236"/>
                    </a:lnTo>
                    <a:lnTo>
                      <a:pt x="198" y="222"/>
                    </a:lnTo>
                    <a:lnTo>
                      <a:pt x="216" y="21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5" name="Freeform 1855">
                <a:extLst>
                  <a:ext uri="{FF2B5EF4-FFF2-40B4-BE49-F238E27FC236}">
                    <a16:creationId xmlns:a16="http://schemas.microsoft.com/office/drawing/2014/main" id="{5C0B18D9-3457-7ABD-D66A-93605A36C0C5}"/>
                  </a:ext>
                </a:extLst>
              </p:cNvPr>
              <p:cNvSpPr>
                <a:spLocks/>
              </p:cNvSpPr>
              <p:nvPr/>
            </p:nvSpPr>
            <p:spPr bwMode="auto">
              <a:xfrm>
                <a:off x="5894388" y="2984500"/>
                <a:ext cx="361950" cy="419100"/>
              </a:xfrm>
              <a:custGeom>
                <a:avLst/>
                <a:gdLst>
                  <a:gd name="T0" fmla="*/ 216 w 228"/>
                  <a:gd name="T1" fmla="*/ 210 h 264"/>
                  <a:gd name="T2" fmla="*/ 226 w 228"/>
                  <a:gd name="T3" fmla="*/ 192 h 264"/>
                  <a:gd name="T4" fmla="*/ 226 w 228"/>
                  <a:gd name="T5" fmla="*/ 166 h 264"/>
                  <a:gd name="T6" fmla="*/ 222 w 228"/>
                  <a:gd name="T7" fmla="*/ 136 h 264"/>
                  <a:gd name="T8" fmla="*/ 204 w 228"/>
                  <a:gd name="T9" fmla="*/ 54 h 264"/>
                  <a:gd name="T10" fmla="*/ 200 w 228"/>
                  <a:gd name="T11" fmla="*/ 44 h 264"/>
                  <a:gd name="T12" fmla="*/ 188 w 228"/>
                  <a:gd name="T13" fmla="*/ 26 h 264"/>
                  <a:gd name="T14" fmla="*/ 166 w 228"/>
                  <a:gd name="T15" fmla="*/ 10 h 264"/>
                  <a:gd name="T16" fmla="*/ 140 w 228"/>
                  <a:gd name="T17" fmla="*/ 2 h 264"/>
                  <a:gd name="T18" fmla="*/ 124 w 228"/>
                  <a:gd name="T19" fmla="*/ 0 h 264"/>
                  <a:gd name="T20" fmla="*/ 106 w 228"/>
                  <a:gd name="T21" fmla="*/ 6 h 264"/>
                  <a:gd name="T22" fmla="*/ 124 w 228"/>
                  <a:gd name="T23" fmla="*/ 4 h 264"/>
                  <a:gd name="T24" fmla="*/ 156 w 228"/>
                  <a:gd name="T25" fmla="*/ 10 h 264"/>
                  <a:gd name="T26" fmla="*/ 180 w 228"/>
                  <a:gd name="T27" fmla="*/ 26 h 264"/>
                  <a:gd name="T28" fmla="*/ 194 w 228"/>
                  <a:gd name="T29" fmla="*/ 46 h 264"/>
                  <a:gd name="T30" fmla="*/ 200 w 228"/>
                  <a:gd name="T31" fmla="*/ 56 h 264"/>
                  <a:gd name="T32" fmla="*/ 216 w 228"/>
                  <a:gd name="T33" fmla="*/ 138 h 264"/>
                  <a:gd name="T34" fmla="*/ 220 w 228"/>
                  <a:gd name="T35" fmla="*/ 168 h 264"/>
                  <a:gd name="T36" fmla="*/ 220 w 228"/>
                  <a:gd name="T37" fmla="*/ 192 h 264"/>
                  <a:gd name="T38" fmla="*/ 212 w 228"/>
                  <a:gd name="T39" fmla="*/ 208 h 264"/>
                  <a:gd name="T40" fmla="*/ 196 w 228"/>
                  <a:gd name="T41" fmla="*/ 218 h 264"/>
                  <a:gd name="T42" fmla="*/ 134 w 228"/>
                  <a:gd name="T43" fmla="*/ 254 h 264"/>
                  <a:gd name="T44" fmla="*/ 124 w 228"/>
                  <a:gd name="T45" fmla="*/ 258 h 264"/>
                  <a:gd name="T46" fmla="*/ 116 w 228"/>
                  <a:gd name="T47" fmla="*/ 256 h 264"/>
                  <a:gd name="T48" fmla="*/ 110 w 228"/>
                  <a:gd name="T49" fmla="*/ 240 h 264"/>
                  <a:gd name="T50" fmla="*/ 108 w 228"/>
                  <a:gd name="T51" fmla="*/ 216 h 264"/>
                  <a:gd name="T52" fmla="*/ 94 w 228"/>
                  <a:gd name="T53" fmla="*/ 132 h 264"/>
                  <a:gd name="T54" fmla="*/ 84 w 228"/>
                  <a:gd name="T55" fmla="*/ 100 h 264"/>
                  <a:gd name="T56" fmla="*/ 76 w 228"/>
                  <a:gd name="T57" fmla="*/ 88 h 264"/>
                  <a:gd name="T58" fmla="*/ 58 w 228"/>
                  <a:gd name="T59" fmla="*/ 72 h 264"/>
                  <a:gd name="T60" fmla="*/ 36 w 228"/>
                  <a:gd name="T61" fmla="*/ 62 h 264"/>
                  <a:gd name="T62" fmla="*/ 14 w 228"/>
                  <a:gd name="T63" fmla="*/ 58 h 264"/>
                  <a:gd name="T64" fmla="*/ 6 w 228"/>
                  <a:gd name="T65" fmla="*/ 58 h 264"/>
                  <a:gd name="T66" fmla="*/ 0 w 228"/>
                  <a:gd name="T67" fmla="*/ 62 h 264"/>
                  <a:gd name="T68" fmla="*/ 20 w 228"/>
                  <a:gd name="T69" fmla="*/ 62 h 264"/>
                  <a:gd name="T70" fmla="*/ 44 w 228"/>
                  <a:gd name="T71" fmla="*/ 70 h 264"/>
                  <a:gd name="T72" fmla="*/ 64 w 228"/>
                  <a:gd name="T73" fmla="*/ 82 h 264"/>
                  <a:gd name="T74" fmla="*/ 80 w 228"/>
                  <a:gd name="T75" fmla="*/ 102 h 264"/>
                  <a:gd name="T76" fmla="*/ 86 w 228"/>
                  <a:gd name="T77" fmla="*/ 118 h 264"/>
                  <a:gd name="T78" fmla="*/ 98 w 228"/>
                  <a:gd name="T79" fmla="*/ 180 h 264"/>
                  <a:gd name="T80" fmla="*/ 106 w 228"/>
                  <a:gd name="T81" fmla="*/ 246 h 264"/>
                  <a:gd name="T82" fmla="*/ 108 w 228"/>
                  <a:gd name="T83" fmla="*/ 256 h 264"/>
                  <a:gd name="T84" fmla="*/ 112 w 228"/>
                  <a:gd name="T85" fmla="*/ 262 h 264"/>
                  <a:gd name="T86" fmla="*/ 120 w 228"/>
                  <a:gd name="T87" fmla="*/ 264 h 264"/>
                  <a:gd name="T88" fmla="*/ 132 w 228"/>
                  <a:gd name="T89" fmla="*/ 260 h 264"/>
                  <a:gd name="T90" fmla="*/ 198 w 228"/>
                  <a:gd name="T91" fmla="*/ 22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264">
                    <a:moveTo>
                      <a:pt x="216" y="210"/>
                    </a:moveTo>
                    <a:lnTo>
                      <a:pt x="216" y="210"/>
                    </a:lnTo>
                    <a:lnTo>
                      <a:pt x="222" y="202"/>
                    </a:lnTo>
                    <a:lnTo>
                      <a:pt x="226" y="192"/>
                    </a:lnTo>
                    <a:lnTo>
                      <a:pt x="228" y="180"/>
                    </a:lnTo>
                    <a:lnTo>
                      <a:pt x="226" y="166"/>
                    </a:lnTo>
                    <a:lnTo>
                      <a:pt x="226" y="166"/>
                    </a:lnTo>
                    <a:lnTo>
                      <a:pt x="222" y="136"/>
                    </a:lnTo>
                    <a:lnTo>
                      <a:pt x="216" y="104"/>
                    </a:lnTo>
                    <a:lnTo>
                      <a:pt x="204" y="54"/>
                    </a:lnTo>
                    <a:lnTo>
                      <a:pt x="204" y="54"/>
                    </a:lnTo>
                    <a:lnTo>
                      <a:pt x="200" y="44"/>
                    </a:lnTo>
                    <a:lnTo>
                      <a:pt x="194" y="34"/>
                    </a:lnTo>
                    <a:lnTo>
                      <a:pt x="188" y="26"/>
                    </a:lnTo>
                    <a:lnTo>
                      <a:pt x="178" y="16"/>
                    </a:lnTo>
                    <a:lnTo>
                      <a:pt x="166" y="10"/>
                    </a:lnTo>
                    <a:lnTo>
                      <a:pt x="154" y="4"/>
                    </a:lnTo>
                    <a:lnTo>
                      <a:pt x="140" y="2"/>
                    </a:lnTo>
                    <a:lnTo>
                      <a:pt x="124" y="0"/>
                    </a:lnTo>
                    <a:lnTo>
                      <a:pt x="124" y="0"/>
                    </a:lnTo>
                    <a:lnTo>
                      <a:pt x="108" y="4"/>
                    </a:lnTo>
                    <a:lnTo>
                      <a:pt x="106" y="6"/>
                    </a:lnTo>
                    <a:lnTo>
                      <a:pt x="106" y="6"/>
                    </a:lnTo>
                    <a:lnTo>
                      <a:pt x="124" y="4"/>
                    </a:lnTo>
                    <a:lnTo>
                      <a:pt x="140" y="6"/>
                    </a:lnTo>
                    <a:lnTo>
                      <a:pt x="156" y="10"/>
                    </a:lnTo>
                    <a:lnTo>
                      <a:pt x="168" y="18"/>
                    </a:lnTo>
                    <a:lnTo>
                      <a:pt x="180" y="26"/>
                    </a:lnTo>
                    <a:lnTo>
                      <a:pt x="188" y="36"/>
                    </a:lnTo>
                    <a:lnTo>
                      <a:pt x="194" y="46"/>
                    </a:lnTo>
                    <a:lnTo>
                      <a:pt x="200" y="56"/>
                    </a:lnTo>
                    <a:lnTo>
                      <a:pt x="200" y="56"/>
                    </a:lnTo>
                    <a:lnTo>
                      <a:pt x="210" y="106"/>
                    </a:lnTo>
                    <a:lnTo>
                      <a:pt x="216" y="138"/>
                    </a:lnTo>
                    <a:lnTo>
                      <a:pt x="220" y="168"/>
                    </a:lnTo>
                    <a:lnTo>
                      <a:pt x="220" y="168"/>
                    </a:lnTo>
                    <a:lnTo>
                      <a:pt x="222" y="180"/>
                    </a:lnTo>
                    <a:lnTo>
                      <a:pt x="220" y="192"/>
                    </a:lnTo>
                    <a:lnTo>
                      <a:pt x="218" y="200"/>
                    </a:lnTo>
                    <a:lnTo>
                      <a:pt x="212" y="208"/>
                    </a:lnTo>
                    <a:lnTo>
                      <a:pt x="212" y="208"/>
                    </a:lnTo>
                    <a:lnTo>
                      <a:pt x="196" y="218"/>
                    </a:lnTo>
                    <a:lnTo>
                      <a:pt x="174" y="232"/>
                    </a:lnTo>
                    <a:lnTo>
                      <a:pt x="134" y="254"/>
                    </a:lnTo>
                    <a:lnTo>
                      <a:pt x="134" y="254"/>
                    </a:lnTo>
                    <a:lnTo>
                      <a:pt x="124" y="258"/>
                    </a:lnTo>
                    <a:lnTo>
                      <a:pt x="120" y="258"/>
                    </a:lnTo>
                    <a:lnTo>
                      <a:pt x="116" y="256"/>
                    </a:lnTo>
                    <a:lnTo>
                      <a:pt x="112" y="250"/>
                    </a:lnTo>
                    <a:lnTo>
                      <a:pt x="110" y="240"/>
                    </a:lnTo>
                    <a:lnTo>
                      <a:pt x="110" y="240"/>
                    </a:lnTo>
                    <a:lnTo>
                      <a:pt x="108" y="216"/>
                    </a:lnTo>
                    <a:lnTo>
                      <a:pt x="102" y="176"/>
                    </a:lnTo>
                    <a:lnTo>
                      <a:pt x="94" y="132"/>
                    </a:lnTo>
                    <a:lnTo>
                      <a:pt x="90" y="114"/>
                    </a:lnTo>
                    <a:lnTo>
                      <a:pt x="84" y="100"/>
                    </a:lnTo>
                    <a:lnTo>
                      <a:pt x="84" y="100"/>
                    </a:lnTo>
                    <a:lnTo>
                      <a:pt x="76" y="88"/>
                    </a:lnTo>
                    <a:lnTo>
                      <a:pt x="68" y="80"/>
                    </a:lnTo>
                    <a:lnTo>
                      <a:pt x="58" y="72"/>
                    </a:lnTo>
                    <a:lnTo>
                      <a:pt x="48" y="66"/>
                    </a:lnTo>
                    <a:lnTo>
                      <a:pt x="36" y="62"/>
                    </a:lnTo>
                    <a:lnTo>
                      <a:pt x="26" y="58"/>
                    </a:lnTo>
                    <a:lnTo>
                      <a:pt x="14" y="58"/>
                    </a:lnTo>
                    <a:lnTo>
                      <a:pt x="6" y="58"/>
                    </a:lnTo>
                    <a:lnTo>
                      <a:pt x="6" y="58"/>
                    </a:lnTo>
                    <a:lnTo>
                      <a:pt x="0" y="62"/>
                    </a:lnTo>
                    <a:lnTo>
                      <a:pt x="0" y="62"/>
                    </a:lnTo>
                    <a:lnTo>
                      <a:pt x="10" y="62"/>
                    </a:lnTo>
                    <a:lnTo>
                      <a:pt x="20" y="62"/>
                    </a:lnTo>
                    <a:lnTo>
                      <a:pt x="32" y="66"/>
                    </a:lnTo>
                    <a:lnTo>
                      <a:pt x="44" y="70"/>
                    </a:lnTo>
                    <a:lnTo>
                      <a:pt x="54" y="76"/>
                    </a:lnTo>
                    <a:lnTo>
                      <a:pt x="64" y="82"/>
                    </a:lnTo>
                    <a:lnTo>
                      <a:pt x="72" y="92"/>
                    </a:lnTo>
                    <a:lnTo>
                      <a:pt x="80" y="102"/>
                    </a:lnTo>
                    <a:lnTo>
                      <a:pt x="80" y="102"/>
                    </a:lnTo>
                    <a:lnTo>
                      <a:pt x="86" y="118"/>
                    </a:lnTo>
                    <a:lnTo>
                      <a:pt x="90" y="138"/>
                    </a:lnTo>
                    <a:lnTo>
                      <a:pt x="98" y="180"/>
                    </a:lnTo>
                    <a:lnTo>
                      <a:pt x="104" y="220"/>
                    </a:lnTo>
                    <a:lnTo>
                      <a:pt x="106" y="246"/>
                    </a:lnTo>
                    <a:lnTo>
                      <a:pt x="106" y="246"/>
                    </a:lnTo>
                    <a:lnTo>
                      <a:pt x="108" y="256"/>
                    </a:lnTo>
                    <a:lnTo>
                      <a:pt x="110" y="260"/>
                    </a:lnTo>
                    <a:lnTo>
                      <a:pt x="112" y="262"/>
                    </a:lnTo>
                    <a:lnTo>
                      <a:pt x="116" y="264"/>
                    </a:lnTo>
                    <a:lnTo>
                      <a:pt x="120" y="264"/>
                    </a:lnTo>
                    <a:lnTo>
                      <a:pt x="132" y="260"/>
                    </a:lnTo>
                    <a:lnTo>
                      <a:pt x="132" y="260"/>
                    </a:lnTo>
                    <a:lnTo>
                      <a:pt x="176" y="236"/>
                    </a:lnTo>
                    <a:lnTo>
                      <a:pt x="198" y="222"/>
                    </a:lnTo>
                    <a:lnTo>
                      <a:pt x="216" y="2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6" name="Freeform 1856">
                <a:extLst>
                  <a:ext uri="{FF2B5EF4-FFF2-40B4-BE49-F238E27FC236}">
                    <a16:creationId xmlns:a16="http://schemas.microsoft.com/office/drawing/2014/main" id="{D58939EF-CC83-58BE-456F-4928E76A0AAA}"/>
                  </a:ext>
                </a:extLst>
              </p:cNvPr>
              <p:cNvSpPr>
                <a:spLocks/>
              </p:cNvSpPr>
              <p:nvPr/>
            </p:nvSpPr>
            <p:spPr bwMode="auto">
              <a:xfrm>
                <a:off x="5872163" y="3092450"/>
                <a:ext cx="225425" cy="355600"/>
              </a:xfrm>
              <a:custGeom>
                <a:avLst/>
                <a:gdLst>
                  <a:gd name="T0" fmla="*/ 14 w 142"/>
                  <a:gd name="T1" fmla="*/ 0 h 224"/>
                  <a:gd name="T2" fmla="*/ 4 w 142"/>
                  <a:gd name="T3" fmla="*/ 0 h 224"/>
                  <a:gd name="T4" fmla="*/ 0 w 142"/>
                  <a:gd name="T5" fmla="*/ 4 h 224"/>
                  <a:gd name="T6" fmla="*/ 14 w 142"/>
                  <a:gd name="T7" fmla="*/ 4 h 224"/>
                  <a:gd name="T8" fmla="*/ 14 w 142"/>
                  <a:gd name="T9" fmla="*/ 4 h 224"/>
                  <a:gd name="T10" fmla="*/ 44 w 142"/>
                  <a:gd name="T11" fmla="*/ 10 h 224"/>
                  <a:gd name="T12" fmla="*/ 68 w 142"/>
                  <a:gd name="T13" fmla="*/ 26 h 224"/>
                  <a:gd name="T14" fmla="*/ 84 w 142"/>
                  <a:gd name="T15" fmla="*/ 50 h 224"/>
                  <a:gd name="T16" fmla="*/ 90 w 142"/>
                  <a:gd name="T17" fmla="*/ 78 h 224"/>
                  <a:gd name="T18" fmla="*/ 88 w 142"/>
                  <a:gd name="T19" fmla="*/ 94 h 224"/>
                  <a:gd name="T20" fmla="*/ 78 w 142"/>
                  <a:gd name="T21" fmla="*/ 120 h 224"/>
                  <a:gd name="T22" fmla="*/ 58 w 142"/>
                  <a:gd name="T23" fmla="*/ 140 h 224"/>
                  <a:gd name="T24" fmla="*/ 32 w 142"/>
                  <a:gd name="T25" fmla="*/ 152 h 224"/>
                  <a:gd name="T26" fmla="*/ 8 w 142"/>
                  <a:gd name="T27" fmla="*/ 168 h 224"/>
                  <a:gd name="T28" fmla="*/ 12 w 142"/>
                  <a:gd name="T29" fmla="*/ 180 h 224"/>
                  <a:gd name="T30" fmla="*/ 16 w 142"/>
                  <a:gd name="T31" fmla="*/ 188 h 224"/>
                  <a:gd name="T32" fmla="*/ 26 w 142"/>
                  <a:gd name="T33" fmla="*/ 204 h 224"/>
                  <a:gd name="T34" fmla="*/ 44 w 142"/>
                  <a:gd name="T35" fmla="*/ 216 h 224"/>
                  <a:gd name="T36" fmla="*/ 66 w 142"/>
                  <a:gd name="T37" fmla="*/ 224 h 224"/>
                  <a:gd name="T38" fmla="*/ 80 w 142"/>
                  <a:gd name="T39" fmla="*/ 224 h 224"/>
                  <a:gd name="T40" fmla="*/ 108 w 142"/>
                  <a:gd name="T41" fmla="*/ 220 h 224"/>
                  <a:gd name="T42" fmla="*/ 140 w 142"/>
                  <a:gd name="T43" fmla="*/ 208 h 224"/>
                  <a:gd name="T44" fmla="*/ 142 w 142"/>
                  <a:gd name="T45" fmla="*/ 208 h 224"/>
                  <a:gd name="T46" fmla="*/ 138 w 142"/>
                  <a:gd name="T47" fmla="*/ 208 h 224"/>
                  <a:gd name="T48" fmla="*/ 122 w 142"/>
                  <a:gd name="T49" fmla="*/ 202 h 224"/>
                  <a:gd name="T50" fmla="*/ 114 w 142"/>
                  <a:gd name="T51" fmla="*/ 180 h 224"/>
                  <a:gd name="T52" fmla="*/ 108 w 142"/>
                  <a:gd name="T53" fmla="*/ 132 h 224"/>
                  <a:gd name="T54" fmla="*/ 96 w 142"/>
                  <a:gd name="T55" fmla="*/ 68 h 224"/>
                  <a:gd name="T56" fmla="*/ 82 w 142"/>
                  <a:gd name="T57" fmla="*/ 34 h 224"/>
                  <a:gd name="T58" fmla="*/ 70 w 142"/>
                  <a:gd name="T59" fmla="*/ 22 h 224"/>
                  <a:gd name="T60" fmla="*/ 40 w 142"/>
                  <a:gd name="T61" fmla="*/ 4 h 224"/>
                  <a:gd name="T62" fmla="*/ 14 w 142"/>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224">
                    <a:moveTo>
                      <a:pt x="14" y="0"/>
                    </a:moveTo>
                    <a:lnTo>
                      <a:pt x="14" y="0"/>
                    </a:lnTo>
                    <a:lnTo>
                      <a:pt x="4" y="0"/>
                    </a:lnTo>
                    <a:lnTo>
                      <a:pt x="4" y="0"/>
                    </a:lnTo>
                    <a:lnTo>
                      <a:pt x="0" y="4"/>
                    </a:lnTo>
                    <a:lnTo>
                      <a:pt x="0" y="4"/>
                    </a:lnTo>
                    <a:lnTo>
                      <a:pt x="14" y="4"/>
                    </a:lnTo>
                    <a:lnTo>
                      <a:pt x="14" y="4"/>
                    </a:lnTo>
                    <a:lnTo>
                      <a:pt x="14" y="4"/>
                    </a:lnTo>
                    <a:lnTo>
                      <a:pt x="14" y="4"/>
                    </a:lnTo>
                    <a:lnTo>
                      <a:pt x="30" y="4"/>
                    </a:lnTo>
                    <a:lnTo>
                      <a:pt x="44" y="10"/>
                    </a:lnTo>
                    <a:lnTo>
                      <a:pt x="56" y="16"/>
                    </a:lnTo>
                    <a:lnTo>
                      <a:pt x="68" y="26"/>
                    </a:lnTo>
                    <a:lnTo>
                      <a:pt x="78" y="36"/>
                    </a:lnTo>
                    <a:lnTo>
                      <a:pt x="84" y="50"/>
                    </a:lnTo>
                    <a:lnTo>
                      <a:pt x="88" y="64"/>
                    </a:lnTo>
                    <a:lnTo>
                      <a:pt x="90" y="78"/>
                    </a:lnTo>
                    <a:lnTo>
                      <a:pt x="90" y="78"/>
                    </a:lnTo>
                    <a:lnTo>
                      <a:pt x="88" y="94"/>
                    </a:lnTo>
                    <a:lnTo>
                      <a:pt x="84" y="108"/>
                    </a:lnTo>
                    <a:lnTo>
                      <a:pt x="78" y="120"/>
                    </a:lnTo>
                    <a:lnTo>
                      <a:pt x="68" y="130"/>
                    </a:lnTo>
                    <a:lnTo>
                      <a:pt x="58" y="140"/>
                    </a:lnTo>
                    <a:lnTo>
                      <a:pt x="46" y="146"/>
                    </a:lnTo>
                    <a:lnTo>
                      <a:pt x="32" y="152"/>
                    </a:lnTo>
                    <a:lnTo>
                      <a:pt x="18" y="154"/>
                    </a:lnTo>
                    <a:lnTo>
                      <a:pt x="8" y="168"/>
                    </a:lnTo>
                    <a:lnTo>
                      <a:pt x="8" y="168"/>
                    </a:lnTo>
                    <a:lnTo>
                      <a:pt x="12" y="180"/>
                    </a:lnTo>
                    <a:lnTo>
                      <a:pt x="12" y="180"/>
                    </a:lnTo>
                    <a:lnTo>
                      <a:pt x="16" y="188"/>
                    </a:lnTo>
                    <a:lnTo>
                      <a:pt x="20" y="196"/>
                    </a:lnTo>
                    <a:lnTo>
                      <a:pt x="26" y="204"/>
                    </a:lnTo>
                    <a:lnTo>
                      <a:pt x="34" y="212"/>
                    </a:lnTo>
                    <a:lnTo>
                      <a:pt x="44" y="216"/>
                    </a:lnTo>
                    <a:lnTo>
                      <a:pt x="54" y="220"/>
                    </a:lnTo>
                    <a:lnTo>
                      <a:pt x="66" y="224"/>
                    </a:lnTo>
                    <a:lnTo>
                      <a:pt x="80" y="224"/>
                    </a:lnTo>
                    <a:lnTo>
                      <a:pt x="80" y="224"/>
                    </a:lnTo>
                    <a:lnTo>
                      <a:pt x="94" y="224"/>
                    </a:lnTo>
                    <a:lnTo>
                      <a:pt x="108" y="220"/>
                    </a:lnTo>
                    <a:lnTo>
                      <a:pt x="124" y="216"/>
                    </a:lnTo>
                    <a:lnTo>
                      <a:pt x="140" y="208"/>
                    </a:lnTo>
                    <a:lnTo>
                      <a:pt x="142" y="208"/>
                    </a:lnTo>
                    <a:lnTo>
                      <a:pt x="142" y="208"/>
                    </a:lnTo>
                    <a:lnTo>
                      <a:pt x="138" y="208"/>
                    </a:lnTo>
                    <a:lnTo>
                      <a:pt x="138" y="208"/>
                    </a:lnTo>
                    <a:lnTo>
                      <a:pt x="130" y="208"/>
                    </a:lnTo>
                    <a:lnTo>
                      <a:pt x="122" y="202"/>
                    </a:lnTo>
                    <a:lnTo>
                      <a:pt x="116" y="194"/>
                    </a:lnTo>
                    <a:lnTo>
                      <a:pt x="114" y="180"/>
                    </a:lnTo>
                    <a:lnTo>
                      <a:pt x="114" y="180"/>
                    </a:lnTo>
                    <a:lnTo>
                      <a:pt x="108" y="132"/>
                    </a:lnTo>
                    <a:lnTo>
                      <a:pt x="102" y="88"/>
                    </a:lnTo>
                    <a:lnTo>
                      <a:pt x="96" y="68"/>
                    </a:lnTo>
                    <a:lnTo>
                      <a:pt x="90" y="50"/>
                    </a:lnTo>
                    <a:lnTo>
                      <a:pt x="82" y="34"/>
                    </a:lnTo>
                    <a:lnTo>
                      <a:pt x="70" y="22"/>
                    </a:lnTo>
                    <a:lnTo>
                      <a:pt x="70" y="22"/>
                    </a:lnTo>
                    <a:lnTo>
                      <a:pt x="56" y="12"/>
                    </a:lnTo>
                    <a:lnTo>
                      <a:pt x="40" y="4"/>
                    </a:lnTo>
                    <a:lnTo>
                      <a:pt x="26" y="2"/>
                    </a:lnTo>
                    <a:lnTo>
                      <a:pt x="14"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7" name="Freeform 1857">
                <a:extLst>
                  <a:ext uri="{FF2B5EF4-FFF2-40B4-BE49-F238E27FC236}">
                    <a16:creationId xmlns:a16="http://schemas.microsoft.com/office/drawing/2014/main" id="{0BB9D53F-DC12-681F-E798-E8A1D1E43F2F}"/>
                  </a:ext>
                </a:extLst>
              </p:cNvPr>
              <p:cNvSpPr>
                <a:spLocks/>
              </p:cNvSpPr>
              <p:nvPr/>
            </p:nvSpPr>
            <p:spPr bwMode="auto">
              <a:xfrm>
                <a:off x="5872163" y="3092450"/>
                <a:ext cx="225425" cy="355600"/>
              </a:xfrm>
              <a:custGeom>
                <a:avLst/>
                <a:gdLst>
                  <a:gd name="T0" fmla="*/ 14 w 142"/>
                  <a:gd name="T1" fmla="*/ 0 h 224"/>
                  <a:gd name="T2" fmla="*/ 4 w 142"/>
                  <a:gd name="T3" fmla="*/ 0 h 224"/>
                  <a:gd name="T4" fmla="*/ 0 w 142"/>
                  <a:gd name="T5" fmla="*/ 4 h 224"/>
                  <a:gd name="T6" fmla="*/ 14 w 142"/>
                  <a:gd name="T7" fmla="*/ 4 h 224"/>
                  <a:gd name="T8" fmla="*/ 14 w 142"/>
                  <a:gd name="T9" fmla="*/ 4 h 224"/>
                  <a:gd name="T10" fmla="*/ 44 w 142"/>
                  <a:gd name="T11" fmla="*/ 10 h 224"/>
                  <a:gd name="T12" fmla="*/ 68 w 142"/>
                  <a:gd name="T13" fmla="*/ 26 h 224"/>
                  <a:gd name="T14" fmla="*/ 84 w 142"/>
                  <a:gd name="T15" fmla="*/ 50 h 224"/>
                  <a:gd name="T16" fmla="*/ 90 w 142"/>
                  <a:gd name="T17" fmla="*/ 78 h 224"/>
                  <a:gd name="T18" fmla="*/ 88 w 142"/>
                  <a:gd name="T19" fmla="*/ 94 h 224"/>
                  <a:gd name="T20" fmla="*/ 78 w 142"/>
                  <a:gd name="T21" fmla="*/ 120 h 224"/>
                  <a:gd name="T22" fmla="*/ 58 w 142"/>
                  <a:gd name="T23" fmla="*/ 140 h 224"/>
                  <a:gd name="T24" fmla="*/ 32 w 142"/>
                  <a:gd name="T25" fmla="*/ 152 h 224"/>
                  <a:gd name="T26" fmla="*/ 8 w 142"/>
                  <a:gd name="T27" fmla="*/ 168 h 224"/>
                  <a:gd name="T28" fmla="*/ 12 w 142"/>
                  <a:gd name="T29" fmla="*/ 180 h 224"/>
                  <a:gd name="T30" fmla="*/ 16 w 142"/>
                  <a:gd name="T31" fmla="*/ 188 h 224"/>
                  <a:gd name="T32" fmla="*/ 26 w 142"/>
                  <a:gd name="T33" fmla="*/ 204 h 224"/>
                  <a:gd name="T34" fmla="*/ 44 w 142"/>
                  <a:gd name="T35" fmla="*/ 216 h 224"/>
                  <a:gd name="T36" fmla="*/ 66 w 142"/>
                  <a:gd name="T37" fmla="*/ 224 h 224"/>
                  <a:gd name="T38" fmla="*/ 80 w 142"/>
                  <a:gd name="T39" fmla="*/ 224 h 224"/>
                  <a:gd name="T40" fmla="*/ 108 w 142"/>
                  <a:gd name="T41" fmla="*/ 220 h 224"/>
                  <a:gd name="T42" fmla="*/ 140 w 142"/>
                  <a:gd name="T43" fmla="*/ 208 h 224"/>
                  <a:gd name="T44" fmla="*/ 142 w 142"/>
                  <a:gd name="T45" fmla="*/ 208 h 224"/>
                  <a:gd name="T46" fmla="*/ 138 w 142"/>
                  <a:gd name="T47" fmla="*/ 208 h 224"/>
                  <a:gd name="T48" fmla="*/ 122 w 142"/>
                  <a:gd name="T49" fmla="*/ 202 h 224"/>
                  <a:gd name="T50" fmla="*/ 114 w 142"/>
                  <a:gd name="T51" fmla="*/ 180 h 224"/>
                  <a:gd name="T52" fmla="*/ 108 w 142"/>
                  <a:gd name="T53" fmla="*/ 132 h 224"/>
                  <a:gd name="T54" fmla="*/ 96 w 142"/>
                  <a:gd name="T55" fmla="*/ 68 h 224"/>
                  <a:gd name="T56" fmla="*/ 82 w 142"/>
                  <a:gd name="T57" fmla="*/ 34 h 224"/>
                  <a:gd name="T58" fmla="*/ 70 w 142"/>
                  <a:gd name="T59" fmla="*/ 22 h 224"/>
                  <a:gd name="T60" fmla="*/ 40 w 142"/>
                  <a:gd name="T61" fmla="*/ 4 h 224"/>
                  <a:gd name="T62" fmla="*/ 14 w 142"/>
                  <a:gd name="T6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224">
                    <a:moveTo>
                      <a:pt x="14" y="0"/>
                    </a:moveTo>
                    <a:lnTo>
                      <a:pt x="14" y="0"/>
                    </a:lnTo>
                    <a:lnTo>
                      <a:pt x="4" y="0"/>
                    </a:lnTo>
                    <a:lnTo>
                      <a:pt x="4" y="0"/>
                    </a:lnTo>
                    <a:lnTo>
                      <a:pt x="0" y="4"/>
                    </a:lnTo>
                    <a:lnTo>
                      <a:pt x="0" y="4"/>
                    </a:lnTo>
                    <a:lnTo>
                      <a:pt x="14" y="4"/>
                    </a:lnTo>
                    <a:lnTo>
                      <a:pt x="14" y="4"/>
                    </a:lnTo>
                    <a:lnTo>
                      <a:pt x="14" y="4"/>
                    </a:lnTo>
                    <a:lnTo>
                      <a:pt x="14" y="4"/>
                    </a:lnTo>
                    <a:lnTo>
                      <a:pt x="30" y="4"/>
                    </a:lnTo>
                    <a:lnTo>
                      <a:pt x="44" y="10"/>
                    </a:lnTo>
                    <a:lnTo>
                      <a:pt x="56" y="16"/>
                    </a:lnTo>
                    <a:lnTo>
                      <a:pt x="68" y="26"/>
                    </a:lnTo>
                    <a:lnTo>
                      <a:pt x="78" y="36"/>
                    </a:lnTo>
                    <a:lnTo>
                      <a:pt x="84" y="50"/>
                    </a:lnTo>
                    <a:lnTo>
                      <a:pt x="88" y="64"/>
                    </a:lnTo>
                    <a:lnTo>
                      <a:pt x="90" y="78"/>
                    </a:lnTo>
                    <a:lnTo>
                      <a:pt x="90" y="78"/>
                    </a:lnTo>
                    <a:lnTo>
                      <a:pt x="88" y="94"/>
                    </a:lnTo>
                    <a:lnTo>
                      <a:pt x="84" y="108"/>
                    </a:lnTo>
                    <a:lnTo>
                      <a:pt x="78" y="120"/>
                    </a:lnTo>
                    <a:lnTo>
                      <a:pt x="68" y="130"/>
                    </a:lnTo>
                    <a:lnTo>
                      <a:pt x="58" y="140"/>
                    </a:lnTo>
                    <a:lnTo>
                      <a:pt x="46" y="146"/>
                    </a:lnTo>
                    <a:lnTo>
                      <a:pt x="32" y="152"/>
                    </a:lnTo>
                    <a:lnTo>
                      <a:pt x="18" y="154"/>
                    </a:lnTo>
                    <a:lnTo>
                      <a:pt x="8" y="168"/>
                    </a:lnTo>
                    <a:lnTo>
                      <a:pt x="8" y="168"/>
                    </a:lnTo>
                    <a:lnTo>
                      <a:pt x="12" y="180"/>
                    </a:lnTo>
                    <a:lnTo>
                      <a:pt x="12" y="180"/>
                    </a:lnTo>
                    <a:lnTo>
                      <a:pt x="16" y="188"/>
                    </a:lnTo>
                    <a:lnTo>
                      <a:pt x="20" y="196"/>
                    </a:lnTo>
                    <a:lnTo>
                      <a:pt x="26" y="204"/>
                    </a:lnTo>
                    <a:lnTo>
                      <a:pt x="34" y="212"/>
                    </a:lnTo>
                    <a:lnTo>
                      <a:pt x="44" y="216"/>
                    </a:lnTo>
                    <a:lnTo>
                      <a:pt x="54" y="220"/>
                    </a:lnTo>
                    <a:lnTo>
                      <a:pt x="66" y="224"/>
                    </a:lnTo>
                    <a:lnTo>
                      <a:pt x="80" y="224"/>
                    </a:lnTo>
                    <a:lnTo>
                      <a:pt x="80" y="224"/>
                    </a:lnTo>
                    <a:lnTo>
                      <a:pt x="94" y="224"/>
                    </a:lnTo>
                    <a:lnTo>
                      <a:pt x="108" y="220"/>
                    </a:lnTo>
                    <a:lnTo>
                      <a:pt x="124" y="216"/>
                    </a:lnTo>
                    <a:lnTo>
                      <a:pt x="140" y="208"/>
                    </a:lnTo>
                    <a:lnTo>
                      <a:pt x="142" y="208"/>
                    </a:lnTo>
                    <a:lnTo>
                      <a:pt x="142" y="208"/>
                    </a:lnTo>
                    <a:lnTo>
                      <a:pt x="138" y="208"/>
                    </a:lnTo>
                    <a:lnTo>
                      <a:pt x="138" y="208"/>
                    </a:lnTo>
                    <a:lnTo>
                      <a:pt x="130" y="208"/>
                    </a:lnTo>
                    <a:lnTo>
                      <a:pt x="122" y="202"/>
                    </a:lnTo>
                    <a:lnTo>
                      <a:pt x="116" y="194"/>
                    </a:lnTo>
                    <a:lnTo>
                      <a:pt x="114" y="180"/>
                    </a:lnTo>
                    <a:lnTo>
                      <a:pt x="114" y="180"/>
                    </a:lnTo>
                    <a:lnTo>
                      <a:pt x="108" y="132"/>
                    </a:lnTo>
                    <a:lnTo>
                      <a:pt x="102" y="88"/>
                    </a:lnTo>
                    <a:lnTo>
                      <a:pt x="96" y="68"/>
                    </a:lnTo>
                    <a:lnTo>
                      <a:pt x="90" y="50"/>
                    </a:lnTo>
                    <a:lnTo>
                      <a:pt x="82" y="34"/>
                    </a:lnTo>
                    <a:lnTo>
                      <a:pt x="70" y="22"/>
                    </a:lnTo>
                    <a:lnTo>
                      <a:pt x="70" y="22"/>
                    </a:lnTo>
                    <a:lnTo>
                      <a:pt x="56" y="12"/>
                    </a:lnTo>
                    <a:lnTo>
                      <a:pt x="40" y="4"/>
                    </a:lnTo>
                    <a:lnTo>
                      <a:pt x="26" y="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8" name="Freeform 1858">
                <a:extLst>
                  <a:ext uri="{FF2B5EF4-FFF2-40B4-BE49-F238E27FC236}">
                    <a16:creationId xmlns:a16="http://schemas.microsoft.com/office/drawing/2014/main" id="{DD97ABEB-62AE-2D51-0328-B5978EF7695B}"/>
                  </a:ext>
                </a:extLst>
              </p:cNvPr>
              <p:cNvSpPr>
                <a:spLocks/>
              </p:cNvSpPr>
              <p:nvPr/>
            </p:nvSpPr>
            <p:spPr bwMode="auto">
              <a:xfrm>
                <a:off x="5922963" y="2987675"/>
                <a:ext cx="276225" cy="114300"/>
              </a:xfrm>
              <a:custGeom>
                <a:avLst/>
                <a:gdLst>
                  <a:gd name="T0" fmla="*/ 172 w 174"/>
                  <a:gd name="T1" fmla="*/ 44 h 72"/>
                  <a:gd name="T2" fmla="*/ 172 w 174"/>
                  <a:gd name="T3" fmla="*/ 44 h 72"/>
                  <a:gd name="T4" fmla="*/ 174 w 174"/>
                  <a:gd name="T5" fmla="*/ 38 h 72"/>
                  <a:gd name="T6" fmla="*/ 170 w 174"/>
                  <a:gd name="T7" fmla="*/ 32 h 72"/>
                  <a:gd name="T8" fmla="*/ 164 w 174"/>
                  <a:gd name="T9" fmla="*/ 26 h 72"/>
                  <a:gd name="T10" fmla="*/ 154 w 174"/>
                  <a:gd name="T11" fmla="*/ 20 h 72"/>
                  <a:gd name="T12" fmla="*/ 130 w 174"/>
                  <a:gd name="T13" fmla="*/ 8 h 72"/>
                  <a:gd name="T14" fmla="*/ 100 w 174"/>
                  <a:gd name="T15" fmla="*/ 0 h 72"/>
                  <a:gd name="T16" fmla="*/ 100 w 174"/>
                  <a:gd name="T17" fmla="*/ 0 h 72"/>
                  <a:gd name="T18" fmla="*/ 90 w 174"/>
                  <a:gd name="T19" fmla="*/ 2 h 72"/>
                  <a:gd name="T20" fmla="*/ 10 w 174"/>
                  <a:gd name="T21" fmla="*/ 42 h 72"/>
                  <a:gd name="T22" fmla="*/ 10 w 174"/>
                  <a:gd name="T23" fmla="*/ 42 h 72"/>
                  <a:gd name="T24" fmla="*/ 0 w 174"/>
                  <a:gd name="T25" fmla="*/ 48 h 72"/>
                  <a:gd name="T26" fmla="*/ 0 w 174"/>
                  <a:gd name="T27" fmla="*/ 48 h 72"/>
                  <a:gd name="T28" fmla="*/ 8 w 174"/>
                  <a:gd name="T29" fmla="*/ 52 h 72"/>
                  <a:gd name="T30" fmla="*/ 26 w 174"/>
                  <a:gd name="T31" fmla="*/ 58 h 72"/>
                  <a:gd name="T32" fmla="*/ 48 w 174"/>
                  <a:gd name="T33" fmla="*/ 66 h 72"/>
                  <a:gd name="T34" fmla="*/ 76 w 174"/>
                  <a:gd name="T35" fmla="*/ 70 h 72"/>
                  <a:gd name="T36" fmla="*/ 76 w 174"/>
                  <a:gd name="T37" fmla="*/ 70 h 72"/>
                  <a:gd name="T38" fmla="*/ 110 w 174"/>
                  <a:gd name="T39" fmla="*/ 72 h 72"/>
                  <a:gd name="T40" fmla="*/ 124 w 174"/>
                  <a:gd name="T41" fmla="*/ 72 h 72"/>
                  <a:gd name="T42" fmla="*/ 138 w 174"/>
                  <a:gd name="T43" fmla="*/ 68 h 72"/>
                  <a:gd name="T44" fmla="*/ 150 w 174"/>
                  <a:gd name="T45" fmla="*/ 66 h 72"/>
                  <a:gd name="T46" fmla="*/ 160 w 174"/>
                  <a:gd name="T47" fmla="*/ 60 h 72"/>
                  <a:gd name="T48" fmla="*/ 168 w 174"/>
                  <a:gd name="T49" fmla="*/ 52 h 72"/>
                  <a:gd name="T50" fmla="*/ 172 w 174"/>
                  <a:gd name="T5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72">
                    <a:moveTo>
                      <a:pt x="172" y="44"/>
                    </a:moveTo>
                    <a:lnTo>
                      <a:pt x="172" y="44"/>
                    </a:lnTo>
                    <a:lnTo>
                      <a:pt x="174" y="38"/>
                    </a:lnTo>
                    <a:lnTo>
                      <a:pt x="170" y="32"/>
                    </a:lnTo>
                    <a:lnTo>
                      <a:pt x="164" y="26"/>
                    </a:lnTo>
                    <a:lnTo>
                      <a:pt x="154" y="20"/>
                    </a:lnTo>
                    <a:lnTo>
                      <a:pt x="130" y="8"/>
                    </a:lnTo>
                    <a:lnTo>
                      <a:pt x="100" y="0"/>
                    </a:lnTo>
                    <a:lnTo>
                      <a:pt x="100" y="0"/>
                    </a:lnTo>
                    <a:lnTo>
                      <a:pt x="90" y="2"/>
                    </a:lnTo>
                    <a:lnTo>
                      <a:pt x="10" y="42"/>
                    </a:lnTo>
                    <a:lnTo>
                      <a:pt x="10" y="42"/>
                    </a:lnTo>
                    <a:lnTo>
                      <a:pt x="0" y="48"/>
                    </a:lnTo>
                    <a:lnTo>
                      <a:pt x="0" y="48"/>
                    </a:lnTo>
                    <a:lnTo>
                      <a:pt x="8" y="52"/>
                    </a:lnTo>
                    <a:lnTo>
                      <a:pt x="26" y="58"/>
                    </a:lnTo>
                    <a:lnTo>
                      <a:pt x="48" y="66"/>
                    </a:lnTo>
                    <a:lnTo>
                      <a:pt x="76" y="70"/>
                    </a:lnTo>
                    <a:lnTo>
                      <a:pt x="76" y="70"/>
                    </a:lnTo>
                    <a:lnTo>
                      <a:pt x="110" y="72"/>
                    </a:lnTo>
                    <a:lnTo>
                      <a:pt x="124" y="72"/>
                    </a:lnTo>
                    <a:lnTo>
                      <a:pt x="138" y="68"/>
                    </a:lnTo>
                    <a:lnTo>
                      <a:pt x="150" y="66"/>
                    </a:lnTo>
                    <a:lnTo>
                      <a:pt x="160" y="60"/>
                    </a:lnTo>
                    <a:lnTo>
                      <a:pt x="168" y="52"/>
                    </a:lnTo>
                    <a:lnTo>
                      <a:pt x="172" y="4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9" name="Freeform 1859">
                <a:extLst>
                  <a:ext uri="{FF2B5EF4-FFF2-40B4-BE49-F238E27FC236}">
                    <a16:creationId xmlns:a16="http://schemas.microsoft.com/office/drawing/2014/main" id="{BC5A7761-191A-06D2-D13A-5FFB729287F6}"/>
                  </a:ext>
                </a:extLst>
              </p:cNvPr>
              <p:cNvSpPr>
                <a:spLocks/>
              </p:cNvSpPr>
              <p:nvPr/>
            </p:nvSpPr>
            <p:spPr bwMode="auto">
              <a:xfrm>
                <a:off x="5922963" y="2987675"/>
                <a:ext cx="276225" cy="114300"/>
              </a:xfrm>
              <a:custGeom>
                <a:avLst/>
                <a:gdLst>
                  <a:gd name="T0" fmla="*/ 172 w 174"/>
                  <a:gd name="T1" fmla="*/ 44 h 72"/>
                  <a:gd name="T2" fmla="*/ 172 w 174"/>
                  <a:gd name="T3" fmla="*/ 44 h 72"/>
                  <a:gd name="T4" fmla="*/ 174 w 174"/>
                  <a:gd name="T5" fmla="*/ 38 h 72"/>
                  <a:gd name="T6" fmla="*/ 170 w 174"/>
                  <a:gd name="T7" fmla="*/ 32 h 72"/>
                  <a:gd name="T8" fmla="*/ 164 w 174"/>
                  <a:gd name="T9" fmla="*/ 26 h 72"/>
                  <a:gd name="T10" fmla="*/ 154 w 174"/>
                  <a:gd name="T11" fmla="*/ 20 h 72"/>
                  <a:gd name="T12" fmla="*/ 130 w 174"/>
                  <a:gd name="T13" fmla="*/ 8 h 72"/>
                  <a:gd name="T14" fmla="*/ 100 w 174"/>
                  <a:gd name="T15" fmla="*/ 0 h 72"/>
                  <a:gd name="T16" fmla="*/ 100 w 174"/>
                  <a:gd name="T17" fmla="*/ 0 h 72"/>
                  <a:gd name="T18" fmla="*/ 90 w 174"/>
                  <a:gd name="T19" fmla="*/ 2 h 72"/>
                  <a:gd name="T20" fmla="*/ 10 w 174"/>
                  <a:gd name="T21" fmla="*/ 42 h 72"/>
                  <a:gd name="T22" fmla="*/ 10 w 174"/>
                  <a:gd name="T23" fmla="*/ 42 h 72"/>
                  <a:gd name="T24" fmla="*/ 0 w 174"/>
                  <a:gd name="T25" fmla="*/ 48 h 72"/>
                  <a:gd name="T26" fmla="*/ 0 w 174"/>
                  <a:gd name="T27" fmla="*/ 48 h 72"/>
                  <a:gd name="T28" fmla="*/ 8 w 174"/>
                  <a:gd name="T29" fmla="*/ 52 h 72"/>
                  <a:gd name="T30" fmla="*/ 26 w 174"/>
                  <a:gd name="T31" fmla="*/ 58 h 72"/>
                  <a:gd name="T32" fmla="*/ 48 w 174"/>
                  <a:gd name="T33" fmla="*/ 66 h 72"/>
                  <a:gd name="T34" fmla="*/ 76 w 174"/>
                  <a:gd name="T35" fmla="*/ 70 h 72"/>
                  <a:gd name="T36" fmla="*/ 76 w 174"/>
                  <a:gd name="T37" fmla="*/ 70 h 72"/>
                  <a:gd name="T38" fmla="*/ 110 w 174"/>
                  <a:gd name="T39" fmla="*/ 72 h 72"/>
                  <a:gd name="T40" fmla="*/ 124 w 174"/>
                  <a:gd name="T41" fmla="*/ 72 h 72"/>
                  <a:gd name="T42" fmla="*/ 138 w 174"/>
                  <a:gd name="T43" fmla="*/ 68 h 72"/>
                  <a:gd name="T44" fmla="*/ 150 w 174"/>
                  <a:gd name="T45" fmla="*/ 66 h 72"/>
                  <a:gd name="T46" fmla="*/ 160 w 174"/>
                  <a:gd name="T47" fmla="*/ 60 h 72"/>
                  <a:gd name="T48" fmla="*/ 168 w 174"/>
                  <a:gd name="T49" fmla="*/ 52 h 72"/>
                  <a:gd name="T50" fmla="*/ 172 w 174"/>
                  <a:gd name="T5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72">
                    <a:moveTo>
                      <a:pt x="172" y="44"/>
                    </a:moveTo>
                    <a:lnTo>
                      <a:pt x="172" y="44"/>
                    </a:lnTo>
                    <a:lnTo>
                      <a:pt x="174" y="38"/>
                    </a:lnTo>
                    <a:lnTo>
                      <a:pt x="170" y="32"/>
                    </a:lnTo>
                    <a:lnTo>
                      <a:pt x="164" y="26"/>
                    </a:lnTo>
                    <a:lnTo>
                      <a:pt x="154" y="20"/>
                    </a:lnTo>
                    <a:lnTo>
                      <a:pt x="130" y="8"/>
                    </a:lnTo>
                    <a:lnTo>
                      <a:pt x="100" y="0"/>
                    </a:lnTo>
                    <a:lnTo>
                      <a:pt x="100" y="0"/>
                    </a:lnTo>
                    <a:lnTo>
                      <a:pt x="90" y="2"/>
                    </a:lnTo>
                    <a:lnTo>
                      <a:pt x="10" y="42"/>
                    </a:lnTo>
                    <a:lnTo>
                      <a:pt x="10" y="42"/>
                    </a:lnTo>
                    <a:lnTo>
                      <a:pt x="0" y="48"/>
                    </a:lnTo>
                    <a:lnTo>
                      <a:pt x="0" y="48"/>
                    </a:lnTo>
                    <a:lnTo>
                      <a:pt x="8" y="52"/>
                    </a:lnTo>
                    <a:lnTo>
                      <a:pt x="26" y="58"/>
                    </a:lnTo>
                    <a:lnTo>
                      <a:pt x="48" y="66"/>
                    </a:lnTo>
                    <a:lnTo>
                      <a:pt x="76" y="70"/>
                    </a:lnTo>
                    <a:lnTo>
                      <a:pt x="76" y="70"/>
                    </a:lnTo>
                    <a:lnTo>
                      <a:pt x="110" y="72"/>
                    </a:lnTo>
                    <a:lnTo>
                      <a:pt x="124" y="72"/>
                    </a:lnTo>
                    <a:lnTo>
                      <a:pt x="138" y="68"/>
                    </a:lnTo>
                    <a:lnTo>
                      <a:pt x="150" y="66"/>
                    </a:lnTo>
                    <a:lnTo>
                      <a:pt x="160" y="60"/>
                    </a:lnTo>
                    <a:lnTo>
                      <a:pt x="168" y="52"/>
                    </a:lnTo>
                    <a:lnTo>
                      <a:pt x="172"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0" name="Freeform 1860">
                <a:extLst>
                  <a:ext uri="{FF2B5EF4-FFF2-40B4-BE49-F238E27FC236}">
                    <a16:creationId xmlns:a16="http://schemas.microsoft.com/office/drawing/2014/main" id="{4CFF8ABF-85A5-EA9B-7AE1-E1288C2B192A}"/>
                  </a:ext>
                </a:extLst>
              </p:cNvPr>
              <p:cNvSpPr>
                <a:spLocks/>
              </p:cNvSpPr>
              <p:nvPr/>
            </p:nvSpPr>
            <p:spPr bwMode="auto">
              <a:xfrm>
                <a:off x="6072188" y="3181350"/>
                <a:ext cx="44450" cy="82550"/>
              </a:xfrm>
              <a:custGeom>
                <a:avLst/>
                <a:gdLst>
                  <a:gd name="T0" fmla="*/ 0 w 28"/>
                  <a:gd name="T1" fmla="*/ 12 h 52"/>
                  <a:gd name="T2" fmla="*/ 0 w 28"/>
                  <a:gd name="T3" fmla="*/ 12 h 52"/>
                  <a:gd name="T4" fmla="*/ 0 w 28"/>
                  <a:gd name="T5" fmla="*/ 20 h 52"/>
                  <a:gd name="T6" fmla="*/ 2 w 28"/>
                  <a:gd name="T7" fmla="*/ 34 h 52"/>
                  <a:gd name="T8" fmla="*/ 4 w 28"/>
                  <a:gd name="T9" fmla="*/ 46 h 52"/>
                  <a:gd name="T10" fmla="*/ 6 w 28"/>
                  <a:gd name="T11" fmla="*/ 50 h 52"/>
                  <a:gd name="T12" fmla="*/ 6 w 28"/>
                  <a:gd name="T13" fmla="*/ 52 h 52"/>
                  <a:gd name="T14" fmla="*/ 6 w 28"/>
                  <a:gd name="T15" fmla="*/ 52 h 52"/>
                  <a:gd name="T16" fmla="*/ 12 w 28"/>
                  <a:gd name="T17" fmla="*/ 50 h 52"/>
                  <a:gd name="T18" fmla="*/ 18 w 28"/>
                  <a:gd name="T19" fmla="*/ 48 h 52"/>
                  <a:gd name="T20" fmla="*/ 24 w 28"/>
                  <a:gd name="T21" fmla="*/ 44 h 52"/>
                  <a:gd name="T22" fmla="*/ 28 w 28"/>
                  <a:gd name="T23" fmla="*/ 40 h 52"/>
                  <a:gd name="T24" fmla="*/ 28 w 28"/>
                  <a:gd name="T25" fmla="*/ 40 h 52"/>
                  <a:gd name="T26" fmla="*/ 28 w 28"/>
                  <a:gd name="T27" fmla="*/ 30 h 52"/>
                  <a:gd name="T28" fmla="*/ 26 w 28"/>
                  <a:gd name="T29" fmla="*/ 18 h 52"/>
                  <a:gd name="T30" fmla="*/ 24 w 28"/>
                  <a:gd name="T31" fmla="*/ 8 h 52"/>
                  <a:gd name="T32" fmla="*/ 20 w 28"/>
                  <a:gd name="T33" fmla="*/ 0 h 52"/>
                  <a:gd name="T34" fmla="*/ 20 w 28"/>
                  <a:gd name="T35" fmla="*/ 0 h 52"/>
                  <a:gd name="T36" fmla="*/ 16 w 28"/>
                  <a:gd name="T37" fmla="*/ 0 h 52"/>
                  <a:gd name="T38" fmla="*/ 10 w 28"/>
                  <a:gd name="T39" fmla="*/ 4 h 52"/>
                  <a:gd name="T40" fmla="*/ 4 w 28"/>
                  <a:gd name="T41" fmla="*/ 8 h 52"/>
                  <a:gd name="T42" fmla="*/ 0 w 28"/>
                  <a:gd name="T4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2">
                    <a:moveTo>
                      <a:pt x="0" y="12"/>
                    </a:moveTo>
                    <a:lnTo>
                      <a:pt x="0" y="12"/>
                    </a:lnTo>
                    <a:lnTo>
                      <a:pt x="0" y="20"/>
                    </a:lnTo>
                    <a:lnTo>
                      <a:pt x="2" y="34"/>
                    </a:lnTo>
                    <a:lnTo>
                      <a:pt x="4" y="46"/>
                    </a:lnTo>
                    <a:lnTo>
                      <a:pt x="6" y="50"/>
                    </a:lnTo>
                    <a:lnTo>
                      <a:pt x="6" y="52"/>
                    </a:lnTo>
                    <a:lnTo>
                      <a:pt x="6" y="52"/>
                    </a:lnTo>
                    <a:lnTo>
                      <a:pt x="12" y="50"/>
                    </a:lnTo>
                    <a:lnTo>
                      <a:pt x="18" y="48"/>
                    </a:lnTo>
                    <a:lnTo>
                      <a:pt x="24" y="44"/>
                    </a:lnTo>
                    <a:lnTo>
                      <a:pt x="28" y="40"/>
                    </a:lnTo>
                    <a:lnTo>
                      <a:pt x="28" y="40"/>
                    </a:lnTo>
                    <a:lnTo>
                      <a:pt x="28" y="30"/>
                    </a:lnTo>
                    <a:lnTo>
                      <a:pt x="26" y="18"/>
                    </a:lnTo>
                    <a:lnTo>
                      <a:pt x="24" y="8"/>
                    </a:lnTo>
                    <a:lnTo>
                      <a:pt x="20" y="0"/>
                    </a:lnTo>
                    <a:lnTo>
                      <a:pt x="20" y="0"/>
                    </a:lnTo>
                    <a:lnTo>
                      <a:pt x="16" y="0"/>
                    </a:lnTo>
                    <a:lnTo>
                      <a:pt x="10" y="4"/>
                    </a:lnTo>
                    <a:lnTo>
                      <a:pt x="4" y="8"/>
                    </a:lnTo>
                    <a:lnTo>
                      <a:pt x="0" y="12"/>
                    </a:lnTo>
                    <a:close/>
                  </a:path>
                </a:pathLst>
              </a:custGeom>
              <a:solidFill>
                <a:srgbClr val="17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1" name="Freeform 1861">
                <a:extLst>
                  <a:ext uri="{FF2B5EF4-FFF2-40B4-BE49-F238E27FC236}">
                    <a16:creationId xmlns:a16="http://schemas.microsoft.com/office/drawing/2014/main" id="{54077E2B-92E7-503D-1B4F-6127A96828CF}"/>
                  </a:ext>
                </a:extLst>
              </p:cNvPr>
              <p:cNvSpPr>
                <a:spLocks/>
              </p:cNvSpPr>
              <p:nvPr/>
            </p:nvSpPr>
            <p:spPr bwMode="auto">
              <a:xfrm>
                <a:off x="6072188" y="3181350"/>
                <a:ext cx="44450" cy="82550"/>
              </a:xfrm>
              <a:custGeom>
                <a:avLst/>
                <a:gdLst>
                  <a:gd name="T0" fmla="*/ 0 w 28"/>
                  <a:gd name="T1" fmla="*/ 12 h 52"/>
                  <a:gd name="T2" fmla="*/ 0 w 28"/>
                  <a:gd name="T3" fmla="*/ 12 h 52"/>
                  <a:gd name="T4" fmla="*/ 0 w 28"/>
                  <a:gd name="T5" fmla="*/ 20 h 52"/>
                  <a:gd name="T6" fmla="*/ 2 w 28"/>
                  <a:gd name="T7" fmla="*/ 34 h 52"/>
                  <a:gd name="T8" fmla="*/ 4 w 28"/>
                  <a:gd name="T9" fmla="*/ 46 h 52"/>
                  <a:gd name="T10" fmla="*/ 6 w 28"/>
                  <a:gd name="T11" fmla="*/ 50 h 52"/>
                  <a:gd name="T12" fmla="*/ 6 w 28"/>
                  <a:gd name="T13" fmla="*/ 52 h 52"/>
                  <a:gd name="T14" fmla="*/ 6 w 28"/>
                  <a:gd name="T15" fmla="*/ 52 h 52"/>
                  <a:gd name="T16" fmla="*/ 12 w 28"/>
                  <a:gd name="T17" fmla="*/ 50 h 52"/>
                  <a:gd name="T18" fmla="*/ 18 w 28"/>
                  <a:gd name="T19" fmla="*/ 48 h 52"/>
                  <a:gd name="T20" fmla="*/ 24 w 28"/>
                  <a:gd name="T21" fmla="*/ 44 h 52"/>
                  <a:gd name="T22" fmla="*/ 28 w 28"/>
                  <a:gd name="T23" fmla="*/ 40 h 52"/>
                  <a:gd name="T24" fmla="*/ 28 w 28"/>
                  <a:gd name="T25" fmla="*/ 40 h 52"/>
                  <a:gd name="T26" fmla="*/ 28 w 28"/>
                  <a:gd name="T27" fmla="*/ 30 h 52"/>
                  <a:gd name="T28" fmla="*/ 26 w 28"/>
                  <a:gd name="T29" fmla="*/ 18 h 52"/>
                  <a:gd name="T30" fmla="*/ 24 w 28"/>
                  <a:gd name="T31" fmla="*/ 8 h 52"/>
                  <a:gd name="T32" fmla="*/ 20 w 28"/>
                  <a:gd name="T33" fmla="*/ 0 h 52"/>
                  <a:gd name="T34" fmla="*/ 20 w 28"/>
                  <a:gd name="T35" fmla="*/ 0 h 52"/>
                  <a:gd name="T36" fmla="*/ 16 w 28"/>
                  <a:gd name="T37" fmla="*/ 0 h 52"/>
                  <a:gd name="T38" fmla="*/ 10 w 28"/>
                  <a:gd name="T39" fmla="*/ 4 h 52"/>
                  <a:gd name="T40" fmla="*/ 4 w 28"/>
                  <a:gd name="T41" fmla="*/ 8 h 52"/>
                  <a:gd name="T42" fmla="*/ 0 w 28"/>
                  <a:gd name="T4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2">
                    <a:moveTo>
                      <a:pt x="0" y="12"/>
                    </a:moveTo>
                    <a:lnTo>
                      <a:pt x="0" y="12"/>
                    </a:lnTo>
                    <a:lnTo>
                      <a:pt x="0" y="20"/>
                    </a:lnTo>
                    <a:lnTo>
                      <a:pt x="2" y="34"/>
                    </a:lnTo>
                    <a:lnTo>
                      <a:pt x="4" y="46"/>
                    </a:lnTo>
                    <a:lnTo>
                      <a:pt x="6" y="50"/>
                    </a:lnTo>
                    <a:lnTo>
                      <a:pt x="6" y="52"/>
                    </a:lnTo>
                    <a:lnTo>
                      <a:pt x="6" y="52"/>
                    </a:lnTo>
                    <a:lnTo>
                      <a:pt x="12" y="50"/>
                    </a:lnTo>
                    <a:lnTo>
                      <a:pt x="18" y="48"/>
                    </a:lnTo>
                    <a:lnTo>
                      <a:pt x="24" y="44"/>
                    </a:lnTo>
                    <a:lnTo>
                      <a:pt x="28" y="40"/>
                    </a:lnTo>
                    <a:lnTo>
                      <a:pt x="28" y="40"/>
                    </a:lnTo>
                    <a:lnTo>
                      <a:pt x="28" y="30"/>
                    </a:lnTo>
                    <a:lnTo>
                      <a:pt x="26" y="18"/>
                    </a:lnTo>
                    <a:lnTo>
                      <a:pt x="24" y="8"/>
                    </a:lnTo>
                    <a:lnTo>
                      <a:pt x="20" y="0"/>
                    </a:lnTo>
                    <a:lnTo>
                      <a:pt x="20" y="0"/>
                    </a:lnTo>
                    <a:lnTo>
                      <a:pt x="16" y="0"/>
                    </a:lnTo>
                    <a:lnTo>
                      <a:pt x="10" y="4"/>
                    </a:lnTo>
                    <a:lnTo>
                      <a:pt x="4" y="8"/>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2" name="Freeform 1862">
                <a:extLst>
                  <a:ext uri="{FF2B5EF4-FFF2-40B4-BE49-F238E27FC236}">
                    <a16:creationId xmlns:a16="http://schemas.microsoft.com/office/drawing/2014/main" id="{4F487A8D-AC45-9F9B-86AE-C68439A596E2}"/>
                  </a:ext>
                </a:extLst>
              </p:cNvPr>
              <p:cNvSpPr>
                <a:spLocks/>
              </p:cNvSpPr>
              <p:nvPr/>
            </p:nvSpPr>
            <p:spPr bwMode="auto">
              <a:xfrm>
                <a:off x="6170613" y="3124200"/>
                <a:ext cx="44450" cy="82550"/>
              </a:xfrm>
              <a:custGeom>
                <a:avLst/>
                <a:gdLst>
                  <a:gd name="T0" fmla="*/ 0 w 28"/>
                  <a:gd name="T1" fmla="*/ 12 h 52"/>
                  <a:gd name="T2" fmla="*/ 0 w 28"/>
                  <a:gd name="T3" fmla="*/ 12 h 52"/>
                  <a:gd name="T4" fmla="*/ 0 w 28"/>
                  <a:gd name="T5" fmla="*/ 20 h 52"/>
                  <a:gd name="T6" fmla="*/ 2 w 28"/>
                  <a:gd name="T7" fmla="*/ 34 h 52"/>
                  <a:gd name="T8" fmla="*/ 4 w 28"/>
                  <a:gd name="T9" fmla="*/ 46 h 52"/>
                  <a:gd name="T10" fmla="*/ 6 w 28"/>
                  <a:gd name="T11" fmla="*/ 50 h 52"/>
                  <a:gd name="T12" fmla="*/ 8 w 28"/>
                  <a:gd name="T13" fmla="*/ 52 h 52"/>
                  <a:gd name="T14" fmla="*/ 8 w 28"/>
                  <a:gd name="T15" fmla="*/ 52 h 52"/>
                  <a:gd name="T16" fmla="*/ 12 w 28"/>
                  <a:gd name="T17" fmla="*/ 50 h 52"/>
                  <a:gd name="T18" fmla="*/ 18 w 28"/>
                  <a:gd name="T19" fmla="*/ 48 h 52"/>
                  <a:gd name="T20" fmla="*/ 24 w 28"/>
                  <a:gd name="T21" fmla="*/ 44 h 52"/>
                  <a:gd name="T22" fmla="*/ 28 w 28"/>
                  <a:gd name="T23" fmla="*/ 38 h 52"/>
                  <a:gd name="T24" fmla="*/ 28 w 28"/>
                  <a:gd name="T25" fmla="*/ 38 h 52"/>
                  <a:gd name="T26" fmla="*/ 28 w 28"/>
                  <a:gd name="T27" fmla="*/ 30 h 52"/>
                  <a:gd name="T28" fmla="*/ 26 w 28"/>
                  <a:gd name="T29" fmla="*/ 18 h 52"/>
                  <a:gd name="T30" fmla="*/ 24 w 28"/>
                  <a:gd name="T31" fmla="*/ 6 h 52"/>
                  <a:gd name="T32" fmla="*/ 20 w 28"/>
                  <a:gd name="T33" fmla="*/ 0 h 52"/>
                  <a:gd name="T34" fmla="*/ 20 w 28"/>
                  <a:gd name="T35" fmla="*/ 0 h 52"/>
                  <a:gd name="T36" fmla="*/ 16 w 28"/>
                  <a:gd name="T37" fmla="*/ 0 h 52"/>
                  <a:gd name="T38" fmla="*/ 10 w 28"/>
                  <a:gd name="T39" fmla="*/ 4 h 52"/>
                  <a:gd name="T40" fmla="*/ 4 w 28"/>
                  <a:gd name="T41" fmla="*/ 8 h 52"/>
                  <a:gd name="T42" fmla="*/ 0 w 28"/>
                  <a:gd name="T4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2">
                    <a:moveTo>
                      <a:pt x="0" y="12"/>
                    </a:moveTo>
                    <a:lnTo>
                      <a:pt x="0" y="12"/>
                    </a:lnTo>
                    <a:lnTo>
                      <a:pt x="0" y="20"/>
                    </a:lnTo>
                    <a:lnTo>
                      <a:pt x="2" y="34"/>
                    </a:lnTo>
                    <a:lnTo>
                      <a:pt x="4" y="46"/>
                    </a:lnTo>
                    <a:lnTo>
                      <a:pt x="6" y="50"/>
                    </a:lnTo>
                    <a:lnTo>
                      <a:pt x="8" y="52"/>
                    </a:lnTo>
                    <a:lnTo>
                      <a:pt x="8" y="52"/>
                    </a:lnTo>
                    <a:lnTo>
                      <a:pt x="12" y="50"/>
                    </a:lnTo>
                    <a:lnTo>
                      <a:pt x="18" y="48"/>
                    </a:lnTo>
                    <a:lnTo>
                      <a:pt x="24" y="44"/>
                    </a:lnTo>
                    <a:lnTo>
                      <a:pt x="28" y="38"/>
                    </a:lnTo>
                    <a:lnTo>
                      <a:pt x="28" y="38"/>
                    </a:lnTo>
                    <a:lnTo>
                      <a:pt x="28" y="30"/>
                    </a:lnTo>
                    <a:lnTo>
                      <a:pt x="26" y="18"/>
                    </a:lnTo>
                    <a:lnTo>
                      <a:pt x="24" y="6"/>
                    </a:lnTo>
                    <a:lnTo>
                      <a:pt x="20" y="0"/>
                    </a:lnTo>
                    <a:lnTo>
                      <a:pt x="20" y="0"/>
                    </a:lnTo>
                    <a:lnTo>
                      <a:pt x="16" y="0"/>
                    </a:lnTo>
                    <a:lnTo>
                      <a:pt x="10" y="4"/>
                    </a:lnTo>
                    <a:lnTo>
                      <a:pt x="4" y="8"/>
                    </a:lnTo>
                    <a:lnTo>
                      <a:pt x="0" y="12"/>
                    </a:lnTo>
                    <a:close/>
                  </a:path>
                </a:pathLst>
              </a:custGeom>
              <a:solidFill>
                <a:srgbClr val="17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3" name="Freeform 1863">
                <a:extLst>
                  <a:ext uri="{FF2B5EF4-FFF2-40B4-BE49-F238E27FC236}">
                    <a16:creationId xmlns:a16="http://schemas.microsoft.com/office/drawing/2014/main" id="{1A88ECED-F13C-1CB5-A9CB-9CA4B4879ABD}"/>
                  </a:ext>
                </a:extLst>
              </p:cNvPr>
              <p:cNvSpPr>
                <a:spLocks/>
              </p:cNvSpPr>
              <p:nvPr/>
            </p:nvSpPr>
            <p:spPr bwMode="auto">
              <a:xfrm>
                <a:off x="6170613" y="3124200"/>
                <a:ext cx="44450" cy="82550"/>
              </a:xfrm>
              <a:custGeom>
                <a:avLst/>
                <a:gdLst>
                  <a:gd name="T0" fmla="*/ 0 w 28"/>
                  <a:gd name="T1" fmla="*/ 12 h 52"/>
                  <a:gd name="T2" fmla="*/ 0 w 28"/>
                  <a:gd name="T3" fmla="*/ 12 h 52"/>
                  <a:gd name="T4" fmla="*/ 0 w 28"/>
                  <a:gd name="T5" fmla="*/ 20 h 52"/>
                  <a:gd name="T6" fmla="*/ 2 w 28"/>
                  <a:gd name="T7" fmla="*/ 34 h 52"/>
                  <a:gd name="T8" fmla="*/ 4 w 28"/>
                  <a:gd name="T9" fmla="*/ 46 h 52"/>
                  <a:gd name="T10" fmla="*/ 6 w 28"/>
                  <a:gd name="T11" fmla="*/ 50 h 52"/>
                  <a:gd name="T12" fmla="*/ 8 w 28"/>
                  <a:gd name="T13" fmla="*/ 52 h 52"/>
                  <a:gd name="T14" fmla="*/ 8 w 28"/>
                  <a:gd name="T15" fmla="*/ 52 h 52"/>
                  <a:gd name="T16" fmla="*/ 12 w 28"/>
                  <a:gd name="T17" fmla="*/ 50 h 52"/>
                  <a:gd name="T18" fmla="*/ 18 w 28"/>
                  <a:gd name="T19" fmla="*/ 48 h 52"/>
                  <a:gd name="T20" fmla="*/ 24 w 28"/>
                  <a:gd name="T21" fmla="*/ 44 h 52"/>
                  <a:gd name="T22" fmla="*/ 28 w 28"/>
                  <a:gd name="T23" fmla="*/ 38 h 52"/>
                  <a:gd name="T24" fmla="*/ 28 w 28"/>
                  <a:gd name="T25" fmla="*/ 38 h 52"/>
                  <a:gd name="T26" fmla="*/ 28 w 28"/>
                  <a:gd name="T27" fmla="*/ 30 h 52"/>
                  <a:gd name="T28" fmla="*/ 26 w 28"/>
                  <a:gd name="T29" fmla="*/ 18 h 52"/>
                  <a:gd name="T30" fmla="*/ 24 w 28"/>
                  <a:gd name="T31" fmla="*/ 6 h 52"/>
                  <a:gd name="T32" fmla="*/ 20 w 28"/>
                  <a:gd name="T33" fmla="*/ 0 h 52"/>
                  <a:gd name="T34" fmla="*/ 20 w 28"/>
                  <a:gd name="T35" fmla="*/ 0 h 52"/>
                  <a:gd name="T36" fmla="*/ 16 w 28"/>
                  <a:gd name="T37" fmla="*/ 0 h 52"/>
                  <a:gd name="T38" fmla="*/ 10 w 28"/>
                  <a:gd name="T39" fmla="*/ 4 h 52"/>
                  <a:gd name="T40" fmla="*/ 4 w 28"/>
                  <a:gd name="T41" fmla="*/ 8 h 52"/>
                  <a:gd name="T42" fmla="*/ 0 w 28"/>
                  <a:gd name="T4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2">
                    <a:moveTo>
                      <a:pt x="0" y="12"/>
                    </a:moveTo>
                    <a:lnTo>
                      <a:pt x="0" y="12"/>
                    </a:lnTo>
                    <a:lnTo>
                      <a:pt x="0" y="20"/>
                    </a:lnTo>
                    <a:lnTo>
                      <a:pt x="2" y="34"/>
                    </a:lnTo>
                    <a:lnTo>
                      <a:pt x="4" y="46"/>
                    </a:lnTo>
                    <a:lnTo>
                      <a:pt x="6" y="50"/>
                    </a:lnTo>
                    <a:lnTo>
                      <a:pt x="8" y="52"/>
                    </a:lnTo>
                    <a:lnTo>
                      <a:pt x="8" y="52"/>
                    </a:lnTo>
                    <a:lnTo>
                      <a:pt x="12" y="50"/>
                    </a:lnTo>
                    <a:lnTo>
                      <a:pt x="18" y="48"/>
                    </a:lnTo>
                    <a:lnTo>
                      <a:pt x="24" y="44"/>
                    </a:lnTo>
                    <a:lnTo>
                      <a:pt x="28" y="38"/>
                    </a:lnTo>
                    <a:lnTo>
                      <a:pt x="28" y="38"/>
                    </a:lnTo>
                    <a:lnTo>
                      <a:pt x="28" y="30"/>
                    </a:lnTo>
                    <a:lnTo>
                      <a:pt x="26" y="18"/>
                    </a:lnTo>
                    <a:lnTo>
                      <a:pt x="24" y="6"/>
                    </a:lnTo>
                    <a:lnTo>
                      <a:pt x="20" y="0"/>
                    </a:lnTo>
                    <a:lnTo>
                      <a:pt x="20" y="0"/>
                    </a:lnTo>
                    <a:lnTo>
                      <a:pt x="16" y="0"/>
                    </a:lnTo>
                    <a:lnTo>
                      <a:pt x="10" y="4"/>
                    </a:lnTo>
                    <a:lnTo>
                      <a:pt x="4" y="8"/>
                    </a:lnTo>
                    <a:lnTo>
                      <a:pt x="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4" name="Freeform 1864">
                <a:extLst>
                  <a:ext uri="{FF2B5EF4-FFF2-40B4-BE49-F238E27FC236}">
                    <a16:creationId xmlns:a16="http://schemas.microsoft.com/office/drawing/2014/main" id="{68CE1E23-EFAF-2E16-68BB-AD6F4CBB9D34}"/>
                  </a:ext>
                </a:extLst>
              </p:cNvPr>
              <p:cNvSpPr>
                <a:spLocks noEditPoints="1"/>
              </p:cNvSpPr>
              <p:nvPr/>
            </p:nvSpPr>
            <p:spPr bwMode="auto">
              <a:xfrm>
                <a:off x="6081713" y="3181350"/>
                <a:ext cx="34925" cy="82550"/>
              </a:xfrm>
              <a:custGeom>
                <a:avLst/>
                <a:gdLst>
                  <a:gd name="T0" fmla="*/ 0 w 22"/>
                  <a:gd name="T1" fmla="*/ 52 h 52"/>
                  <a:gd name="T2" fmla="*/ 0 w 22"/>
                  <a:gd name="T3" fmla="*/ 52 h 52"/>
                  <a:gd name="T4" fmla="*/ 0 w 22"/>
                  <a:gd name="T5" fmla="*/ 52 h 52"/>
                  <a:gd name="T6" fmla="*/ 0 w 22"/>
                  <a:gd name="T7" fmla="*/ 52 h 52"/>
                  <a:gd name="T8" fmla="*/ 0 w 22"/>
                  <a:gd name="T9" fmla="*/ 52 h 52"/>
                  <a:gd name="T10" fmla="*/ 0 w 22"/>
                  <a:gd name="T11" fmla="*/ 52 h 52"/>
                  <a:gd name="T12" fmla="*/ 0 w 22"/>
                  <a:gd name="T13" fmla="*/ 52 h 52"/>
                  <a:gd name="T14" fmla="*/ 0 w 22"/>
                  <a:gd name="T15" fmla="*/ 52 h 52"/>
                  <a:gd name="T16" fmla="*/ 0 w 22"/>
                  <a:gd name="T17" fmla="*/ 52 h 52"/>
                  <a:gd name="T18" fmla="*/ 0 w 22"/>
                  <a:gd name="T19" fmla="*/ 52 h 52"/>
                  <a:gd name="T20" fmla="*/ 12 w 22"/>
                  <a:gd name="T21" fmla="*/ 0 h 52"/>
                  <a:gd name="T22" fmla="*/ 12 w 22"/>
                  <a:gd name="T23" fmla="*/ 0 h 52"/>
                  <a:gd name="T24" fmla="*/ 12 w 22"/>
                  <a:gd name="T25" fmla="*/ 0 h 52"/>
                  <a:gd name="T26" fmla="*/ 12 w 22"/>
                  <a:gd name="T27" fmla="*/ 0 h 52"/>
                  <a:gd name="T28" fmla="*/ 12 w 22"/>
                  <a:gd name="T29" fmla="*/ 0 h 52"/>
                  <a:gd name="T30" fmla="*/ 12 w 22"/>
                  <a:gd name="T31" fmla="*/ 0 h 52"/>
                  <a:gd name="T32" fmla="*/ 12 w 22"/>
                  <a:gd name="T33" fmla="*/ 0 h 52"/>
                  <a:gd name="T34" fmla="*/ 12 w 22"/>
                  <a:gd name="T35" fmla="*/ 0 h 52"/>
                  <a:gd name="T36" fmla="*/ 12 w 22"/>
                  <a:gd name="T37" fmla="*/ 0 h 52"/>
                  <a:gd name="T38" fmla="*/ 12 w 22"/>
                  <a:gd name="T39" fmla="*/ 0 h 52"/>
                  <a:gd name="T40" fmla="*/ 12 w 22"/>
                  <a:gd name="T41" fmla="*/ 0 h 52"/>
                  <a:gd name="T42" fmla="*/ 14 w 22"/>
                  <a:gd name="T43" fmla="*/ 0 h 52"/>
                  <a:gd name="T44" fmla="*/ 14 w 22"/>
                  <a:gd name="T45" fmla="*/ 0 h 52"/>
                  <a:gd name="T46" fmla="*/ 18 w 22"/>
                  <a:gd name="T47" fmla="*/ 6 h 52"/>
                  <a:gd name="T48" fmla="*/ 20 w 22"/>
                  <a:gd name="T49" fmla="*/ 14 h 52"/>
                  <a:gd name="T50" fmla="*/ 22 w 22"/>
                  <a:gd name="T51" fmla="*/ 34 h 52"/>
                  <a:gd name="T52" fmla="*/ 22 w 22"/>
                  <a:gd name="T53" fmla="*/ 34 h 52"/>
                  <a:gd name="T54" fmla="*/ 20 w 22"/>
                  <a:gd name="T55" fmla="*/ 14 h 52"/>
                  <a:gd name="T56" fmla="*/ 18 w 22"/>
                  <a:gd name="T57" fmla="*/ 6 h 52"/>
                  <a:gd name="T58" fmla="*/ 14 w 22"/>
                  <a:gd name="T59" fmla="*/ 0 h 52"/>
                  <a:gd name="T60" fmla="*/ 14 w 22"/>
                  <a:gd name="T61" fmla="*/ 0 h 52"/>
                  <a:gd name="T62" fmla="*/ 12 w 22"/>
                  <a:gd name="T6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52">
                    <a:moveTo>
                      <a:pt x="0" y="52"/>
                    </a:moveTo>
                    <a:lnTo>
                      <a:pt x="0" y="52"/>
                    </a:lnTo>
                    <a:lnTo>
                      <a:pt x="0" y="52"/>
                    </a:lnTo>
                    <a:lnTo>
                      <a:pt x="0" y="52"/>
                    </a:lnTo>
                    <a:lnTo>
                      <a:pt x="0" y="52"/>
                    </a:lnTo>
                    <a:close/>
                    <a:moveTo>
                      <a:pt x="0" y="52"/>
                    </a:moveTo>
                    <a:lnTo>
                      <a:pt x="0" y="52"/>
                    </a:lnTo>
                    <a:lnTo>
                      <a:pt x="0" y="52"/>
                    </a:lnTo>
                    <a:lnTo>
                      <a:pt x="0" y="52"/>
                    </a:lnTo>
                    <a:lnTo>
                      <a:pt x="0" y="52"/>
                    </a:lnTo>
                    <a:close/>
                    <a:moveTo>
                      <a:pt x="12" y="0"/>
                    </a:moveTo>
                    <a:lnTo>
                      <a:pt x="12" y="0"/>
                    </a:lnTo>
                    <a:lnTo>
                      <a:pt x="12" y="0"/>
                    </a:lnTo>
                    <a:lnTo>
                      <a:pt x="12" y="0"/>
                    </a:lnTo>
                    <a:lnTo>
                      <a:pt x="12" y="0"/>
                    </a:lnTo>
                    <a:close/>
                    <a:moveTo>
                      <a:pt x="12" y="0"/>
                    </a:moveTo>
                    <a:lnTo>
                      <a:pt x="12" y="0"/>
                    </a:lnTo>
                    <a:lnTo>
                      <a:pt x="12" y="0"/>
                    </a:lnTo>
                    <a:lnTo>
                      <a:pt x="12" y="0"/>
                    </a:lnTo>
                    <a:lnTo>
                      <a:pt x="12" y="0"/>
                    </a:lnTo>
                    <a:lnTo>
                      <a:pt x="12" y="0"/>
                    </a:lnTo>
                    <a:lnTo>
                      <a:pt x="14" y="0"/>
                    </a:lnTo>
                    <a:lnTo>
                      <a:pt x="14" y="0"/>
                    </a:lnTo>
                    <a:lnTo>
                      <a:pt x="18" y="6"/>
                    </a:lnTo>
                    <a:lnTo>
                      <a:pt x="20" y="14"/>
                    </a:lnTo>
                    <a:lnTo>
                      <a:pt x="22" y="34"/>
                    </a:lnTo>
                    <a:lnTo>
                      <a:pt x="22" y="34"/>
                    </a:lnTo>
                    <a:lnTo>
                      <a:pt x="20" y="14"/>
                    </a:lnTo>
                    <a:lnTo>
                      <a:pt x="18" y="6"/>
                    </a:lnTo>
                    <a:lnTo>
                      <a:pt x="14" y="0"/>
                    </a:lnTo>
                    <a:lnTo>
                      <a:pt x="14" y="0"/>
                    </a:lnTo>
                    <a:lnTo>
                      <a:pt x="12" y="0"/>
                    </a:lnTo>
                    <a:close/>
                  </a:path>
                </a:pathLst>
              </a:custGeom>
              <a:solidFill>
                <a:srgbClr val="68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5" name="Rectangle 1865">
                <a:extLst>
                  <a:ext uri="{FF2B5EF4-FFF2-40B4-BE49-F238E27FC236}">
                    <a16:creationId xmlns:a16="http://schemas.microsoft.com/office/drawing/2014/main" id="{7E8CF774-EFB7-BCBC-8AF0-DB597368F3C8}"/>
                  </a:ext>
                </a:extLst>
              </p:cNvPr>
              <p:cNvSpPr>
                <a:spLocks noChangeArrowheads="1"/>
              </p:cNvSpPr>
              <p:nvPr/>
            </p:nvSpPr>
            <p:spPr bwMode="auto">
              <a:xfrm>
                <a:off x="6081713" y="32639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6" name="Rectangle 1866">
                <a:extLst>
                  <a:ext uri="{FF2B5EF4-FFF2-40B4-BE49-F238E27FC236}">
                    <a16:creationId xmlns:a16="http://schemas.microsoft.com/office/drawing/2014/main" id="{06765F2E-1F58-8634-52D4-08193FA68FDA}"/>
                  </a:ext>
                </a:extLst>
              </p:cNvPr>
              <p:cNvSpPr>
                <a:spLocks noChangeArrowheads="1"/>
              </p:cNvSpPr>
              <p:nvPr/>
            </p:nvSpPr>
            <p:spPr bwMode="auto">
              <a:xfrm>
                <a:off x="6081713" y="32639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7" name="Rectangle 1867">
                <a:extLst>
                  <a:ext uri="{FF2B5EF4-FFF2-40B4-BE49-F238E27FC236}">
                    <a16:creationId xmlns:a16="http://schemas.microsoft.com/office/drawing/2014/main" id="{F20280F6-7BCF-8F60-376E-E050F8A854CB}"/>
                  </a:ext>
                </a:extLst>
              </p:cNvPr>
              <p:cNvSpPr>
                <a:spLocks noChangeArrowheads="1"/>
              </p:cNvSpPr>
              <p:nvPr/>
            </p:nvSpPr>
            <p:spPr bwMode="auto">
              <a:xfrm>
                <a:off x="6100763" y="31813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8" name="Freeform 1868">
                <a:extLst>
                  <a:ext uri="{FF2B5EF4-FFF2-40B4-BE49-F238E27FC236}">
                    <a16:creationId xmlns:a16="http://schemas.microsoft.com/office/drawing/2014/main" id="{E88AADFB-1244-9D49-B63B-7D6982F14EB5}"/>
                  </a:ext>
                </a:extLst>
              </p:cNvPr>
              <p:cNvSpPr>
                <a:spLocks/>
              </p:cNvSpPr>
              <p:nvPr/>
            </p:nvSpPr>
            <p:spPr bwMode="auto">
              <a:xfrm>
                <a:off x="6100763" y="3181350"/>
                <a:ext cx="15875" cy="53975"/>
              </a:xfrm>
              <a:custGeom>
                <a:avLst/>
                <a:gdLst>
                  <a:gd name="T0" fmla="*/ 0 w 10"/>
                  <a:gd name="T1" fmla="*/ 0 h 34"/>
                  <a:gd name="T2" fmla="*/ 0 w 10"/>
                  <a:gd name="T3" fmla="*/ 0 h 34"/>
                  <a:gd name="T4" fmla="*/ 0 w 10"/>
                  <a:gd name="T5" fmla="*/ 0 h 34"/>
                  <a:gd name="T6" fmla="*/ 0 w 10"/>
                  <a:gd name="T7" fmla="*/ 0 h 34"/>
                  <a:gd name="T8" fmla="*/ 0 w 10"/>
                  <a:gd name="T9" fmla="*/ 0 h 34"/>
                  <a:gd name="T10" fmla="*/ 0 w 10"/>
                  <a:gd name="T11" fmla="*/ 0 h 34"/>
                  <a:gd name="T12" fmla="*/ 2 w 10"/>
                  <a:gd name="T13" fmla="*/ 0 h 34"/>
                  <a:gd name="T14" fmla="*/ 2 w 10"/>
                  <a:gd name="T15" fmla="*/ 0 h 34"/>
                  <a:gd name="T16" fmla="*/ 6 w 10"/>
                  <a:gd name="T17" fmla="*/ 6 h 34"/>
                  <a:gd name="T18" fmla="*/ 8 w 10"/>
                  <a:gd name="T19" fmla="*/ 14 h 34"/>
                  <a:gd name="T20" fmla="*/ 10 w 10"/>
                  <a:gd name="T21" fmla="*/ 34 h 34"/>
                  <a:gd name="T22" fmla="*/ 10 w 10"/>
                  <a:gd name="T23" fmla="*/ 34 h 34"/>
                  <a:gd name="T24" fmla="*/ 8 w 10"/>
                  <a:gd name="T25" fmla="*/ 14 h 34"/>
                  <a:gd name="T26" fmla="*/ 6 w 10"/>
                  <a:gd name="T27" fmla="*/ 6 h 34"/>
                  <a:gd name="T28" fmla="*/ 2 w 10"/>
                  <a:gd name="T29" fmla="*/ 0 h 34"/>
                  <a:gd name="T30" fmla="*/ 2 w 10"/>
                  <a:gd name="T31" fmla="*/ 0 h 34"/>
                  <a:gd name="T32" fmla="*/ 0 w 10"/>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34">
                    <a:moveTo>
                      <a:pt x="0" y="0"/>
                    </a:moveTo>
                    <a:lnTo>
                      <a:pt x="0" y="0"/>
                    </a:lnTo>
                    <a:lnTo>
                      <a:pt x="0" y="0"/>
                    </a:lnTo>
                    <a:lnTo>
                      <a:pt x="0" y="0"/>
                    </a:lnTo>
                    <a:lnTo>
                      <a:pt x="0" y="0"/>
                    </a:lnTo>
                    <a:lnTo>
                      <a:pt x="0" y="0"/>
                    </a:lnTo>
                    <a:lnTo>
                      <a:pt x="2" y="0"/>
                    </a:lnTo>
                    <a:lnTo>
                      <a:pt x="2" y="0"/>
                    </a:lnTo>
                    <a:lnTo>
                      <a:pt x="6" y="6"/>
                    </a:lnTo>
                    <a:lnTo>
                      <a:pt x="8" y="14"/>
                    </a:lnTo>
                    <a:lnTo>
                      <a:pt x="10" y="34"/>
                    </a:lnTo>
                    <a:lnTo>
                      <a:pt x="10" y="34"/>
                    </a:lnTo>
                    <a:lnTo>
                      <a:pt x="8" y="14"/>
                    </a:lnTo>
                    <a:lnTo>
                      <a:pt x="6" y="6"/>
                    </a:lnTo>
                    <a:lnTo>
                      <a:pt x="2"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9" name="Freeform 1869">
                <a:extLst>
                  <a:ext uri="{FF2B5EF4-FFF2-40B4-BE49-F238E27FC236}">
                    <a16:creationId xmlns:a16="http://schemas.microsoft.com/office/drawing/2014/main" id="{77EBB877-4ACE-AD16-9027-0C5E74E1677B}"/>
                  </a:ext>
                </a:extLst>
              </p:cNvPr>
              <p:cNvSpPr>
                <a:spLocks/>
              </p:cNvSpPr>
              <p:nvPr/>
            </p:nvSpPr>
            <p:spPr bwMode="auto">
              <a:xfrm>
                <a:off x="6078538" y="3181350"/>
                <a:ext cx="38100" cy="82550"/>
              </a:xfrm>
              <a:custGeom>
                <a:avLst/>
                <a:gdLst>
                  <a:gd name="T0" fmla="*/ 14 w 24"/>
                  <a:gd name="T1" fmla="*/ 0 h 52"/>
                  <a:gd name="T2" fmla="*/ 14 w 24"/>
                  <a:gd name="T3" fmla="*/ 0 h 52"/>
                  <a:gd name="T4" fmla="*/ 14 w 24"/>
                  <a:gd name="T5" fmla="*/ 0 h 52"/>
                  <a:gd name="T6" fmla="*/ 14 w 24"/>
                  <a:gd name="T7" fmla="*/ 0 h 52"/>
                  <a:gd name="T8" fmla="*/ 14 w 24"/>
                  <a:gd name="T9" fmla="*/ 0 h 52"/>
                  <a:gd name="T10" fmla="*/ 14 w 24"/>
                  <a:gd name="T11" fmla="*/ 0 h 52"/>
                  <a:gd name="T12" fmla="*/ 14 w 24"/>
                  <a:gd name="T13" fmla="*/ 0 h 52"/>
                  <a:gd name="T14" fmla="*/ 14 w 24"/>
                  <a:gd name="T15" fmla="*/ 0 h 52"/>
                  <a:gd name="T16" fmla="*/ 14 w 24"/>
                  <a:gd name="T17" fmla="*/ 0 h 52"/>
                  <a:gd name="T18" fmla="*/ 14 w 24"/>
                  <a:gd name="T19" fmla="*/ 0 h 52"/>
                  <a:gd name="T20" fmla="*/ 18 w 24"/>
                  <a:gd name="T21" fmla="*/ 20 h 52"/>
                  <a:gd name="T22" fmla="*/ 18 w 24"/>
                  <a:gd name="T23" fmla="*/ 30 h 52"/>
                  <a:gd name="T24" fmla="*/ 18 w 24"/>
                  <a:gd name="T25" fmla="*/ 36 h 52"/>
                  <a:gd name="T26" fmla="*/ 18 w 24"/>
                  <a:gd name="T27" fmla="*/ 36 h 52"/>
                  <a:gd name="T28" fmla="*/ 16 w 24"/>
                  <a:gd name="T29" fmla="*/ 40 h 52"/>
                  <a:gd name="T30" fmla="*/ 12 w 24"/>
                  <a:gd name="T31" fmla="*/ 44 h 52"/>
                  <a:gd name="T32" fmla="*/ 0 w 24"/>
                  <a:gd name="T33" fmla="*/ 48 h 52"/>
                  <a:gd name="T34" fmla="*/ 0 w 24"/>
                  <a:gd name="T35" fmla="*/ 48 h 52"/>
                  <a:gd name="T36" fmla="*/ 2 w 24"/>
                  <a:gd name="T37" fmla="*/ 52 h 52"/>
                  <a:gd name="T38" fmla="*/ 2 w 24"/>
                  <a:gd name="T39" fmla="*/ 52 h 52"/>
                  <a:gd name="T40" fmla="*/ 2 w 24"/>
                  <a:gd name="T41" fmla="*/ 52 h 52"/>
                  <a:gd name="T42" fmla="*/ 2 w 24"/>
                  <a:gd name="T43" fmla="*/ 52 h 52"/>
                  <a:gd name="T44" fmla="*/ 2 w 24"/>
                  <a:gd name="T45" fmla="*/ 52 h 52"/>
                  <a:gd name="T46" fmla="*/ 2 w 24"/>
                  <a:gd name="T47" fmla="*/ 52 h 52"/>
                  <a:gd name="T48" fmla="*/ 2 w 24"/>
                  <a:gd name="T49" fmla="*/ 52 h 52"/>
                  <a:gd name="T50" fmla="*/ 2 w 24"/>
                  <a:gd name="T51" fmla="*/ 52 h 52"/>
                  <a:gd name="T52" fmla="*/ 2 w 24"/>
                  <a:gd name="T53" fmla="*/ 52 h 52"/>
                  <a:gd name="T54" fmla="*/ 4 w 24"/>
                  <a:gd name="T55" fmla="*/ 52 h 52"/>
                  <a:gd name="T56" fmla="*/ 4 w 24"/>
                  <a:gd name="T57" fmla="*/ 52 h 52"/>
                  <a:gd name="T58" fmla="*/ 14 w 24"/>
                  <a:gd name="T59" fmla="*/ 48 h 52"/>
                  <a:gd name="T60" fmla="*/ 20 w 24"/>
                  <a:gd name="T61" fmla="*/ 44 h 52"/>
                  <a:gd name="T62" fmla="*/ 24 w 24"/>
                  <a:gd name="T63" fmla="*/ 40 h 52"/>
                  <a:gd name="T64" fmla="*/ 24 w 24"/>
                  <a:gd name="T65" fmla="*/ 40 h 52"/>
                  <a:gd name="T66" fmla="*/ 24 w 24"/>
                  <a:gd name="T67" fmla="*/ 34 h 52"/>
                  <a:gd name="T68" fmla="*/ 24 w 24"/>
                  <a:gd name="T69" fmla="*/ 34 h 52"/>
                  <a:gd name="T70" fmla="*/ 22 w 24"/>
                  <a:gd name="T71" fmla="*/ 14 h 52"/>
                  <a:gd name="T72" fmla="*/ 20 w 24"/>
                  <a:gd name="T73" fmla="*/ 6 h 52"/>
                  <a:gd name="T74" fmla="*/ 16 w 24"/>
                  <a:gd name="T75" fmla="*/ 0 h 52"/>
                  <a:gd name="T76" fmla="*/ 16 w 24"/>
                  <a:gd name="T77" fmla="*/ 0 h 52"/>
                  <a:gd name="T78" fmla="*/ 14 w 24"/>
                  <a:gd name="T7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52">
                    <a:moveTo>
                      <a:pt x="14" y="0"/>
                    </a:moveTo>
                    <a:lnTo>
                      <a:pt x="14" y="0"/>
                    </a:lnTo>
                    <a:lnTo>
                      <a:pt x="14" y="0"/>
                    </a:lnTo>
                    <a:lnTo>
                      <a:pt x="14" y="0"/>
                    </a:lnTo>
                    <a:lnTo>
                      <a:pt x="14" y="0"/>
                    </a:lnTo>
                    <a:lnTo>
                      <a:pt x="14" y="0"/>
                    </a:lnTo>
                    <a:lnTo>
                      <a:pt x="14" y="0"/>
                    </a:lnTo>
                    <a:lnTo>
                      <a:pt x="14" y="0"/>
                    </a:lnTo>
                    <a:lnTo>
                      <a:pt x="14" y="0"/>
                    </a:lnTo>
                    <a:lnTo>
                      <a:pt x="14" y="0"/>
                    </a:lnTo>
                    <a:lnTo>
                      <a:pt x="18" y="20"/>
                    </a:lnTo>
                    <a:lnTo>
                      <a:pt x="18" y="30"/>
                    </a:lnTo>
                    <a:lnTo>
                      <a:pt x="18" y="36"/>
                    </a:lnTo>
                    <a:lnTo>
                      <a:pt x="18" y="36"/>
                    </a:lnTo>
                    <a:lnTo>
                      <a:pt x="16" y="40"/>
                    </a:lnTo>
                    <a:lnTo>
                      <a:pt x="12" y="44"/>
                    </a:lnTo>
                    <a:lnTo>
                      <a:pt x="0" y="48"/>
                    </a:lnTo>
                    <a:lnTo>
                      <a:pt x="0" y="48"/>
                    </a:lnTo>
                    <a:lnTo>
                      <a:pt x="2" y="52"/>
                    </a:lnTo>
                    <a:lnTo>
                      <a:pt x="2" y="52"/>
                    </a:lnTo>
                    <a:lnTo>
                      <a:pt x="2" y="52"/>
                    </a:lnTo>
                    <a:lnTo>
                      <a:pt x="2" y="52"/>
                    </a:lnTo>
                    <a:lnTo>
                      <a:pt x="2" y="52"/>
                    </a:lnTo>
                    <a:lnTo>
                      <a:pt x="2" y="52"/>
                    </a:lnTo>
                    <a:lnTo>
                      <a:pt x="2" y="52"/>
                    </a:lnTo>
                    <a:lnTo>
                      <a:pt x="2" y="52"/>
                    </a:lnTo>
                    <a:lnTo>
                      <a:pt x="2" y="52"/>
                    </a:lnTo>
                    <a:lnTo>
                      <a:pt x="4" y="52"/>
                    </a:lnTo>
                    <a:lnTo>
                      <a:pt x="4" y="52"/>
                    </a:lnTo>
                    <a:lnTo>
                      <a:pt x="14" y="48"/>
                    </a:lnTo>
                    <a:lnTo>
                      <a:pt x="20" y="44"/>
                    </a:lnTo>
                    <a:lnTo>
                      <a:pt x="24" y="40"/>
                    </a:lnTo>
                    <a:lnTo>
                      <a:pt x="24" y="40"/>
                    </a:lnTo>
                    <a:lnTo>
                      <a:pt x="24" y="34"/>
                    </a:lnTo>
                    <a:lnTo>
                      <a:pt x="24" y="34"/>
                    </a:lnTo>
                    <a:lnTo>
                      <a:pt x="22" y="14"/>
                    </a:lnTo>
                    <a:lnTo>
                      <a:pt x="20" y="6"/>
                    </a:lnTo>
                    <a:lnTo>
                      <a:pt x="16" y="0"/>
                    </a:lnTo>
                    <a:lnTo>
                      <a:pt x="16" y="0"/>
                    </a:lnTo>
                    <a:lnTo>
                      <a:pt x="14" y="0"/>
                    </a:lnTo>
                    <a:close/>
                  </a:path>
                </a:pathLst>
              </a:custGeom>
              <a:solidFill>
                <a:srgbClr val="0A5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0" name="Freeform 1870">
                <a:extLst>
                  <a:ext uri="{FF2B5EF4-FFF2-40B4-BE49-F238E27FC236}">
                    <a16:creationId xmlns:a16="http://schemas.microsoft.com/office/drawing/2014/main" id="{DFAB1BE7-0AF6-9E4A-2A0F-F88FDFA5FA1F}"/>
                  </a:ext>
                </a:extLst>
              </p:cNvPr>
              <p:cNvSpPr>
                <a:spLocks/>
              </p:cNvSpPr>
              <p:nvPr/>
            </p:nvSpPr>
            <p:spPr bwMode="auto">
              <a:xfrm>
                <a:off x="6078538" y="3181350"/>
                <a:ext cx="38100" cy="82550"/>
              </a:xfrm>
              <a:custGeom>
                <a:avLst/>
                <a:gdLst>
                  <a:gd name="T0" fmla="*/ 14 w 24"/>
                  <a:gd name="T1" fmla="*/ 0 h 52"/>
                  <a:gd name="T2" fmla="*/ 14 w 24"/>
                  <a:gd name="T3" fmla="*/ 0 h 52"/>
                  <a:gd name="T4" fmla="*/ 14 w 24"/>
                  <a:gd name="T5" fmla="*/ 0 h 52"/>
                  <a:gd name="T6" fmla="*/ 14 w 24"/>
                  <a:gd name="T7" fmla="*/ 0 h 52"/>
                  <a:gd name="T8" fmla="*/ 14 w 24"/>
                  <a:gd name="T9" fmla="*/ 0 h 52"/>
                  <a:gd name="T10" fmla="*/ 14 w 24"/>
                  <a:gd name="T11" fmla="*/ 0 h 52"/>
                  <a:gd name="T12" fmla="*/ 14 w 24"/>
                  <a:gd name="T13" fmla="*/ 0 h 52"/>
                  <a:gd name="T14" fmla="*/ 14 w 24"/>
                  <a:gd name="T15" fmla="*/ 0 h 52"/>
                  <a:gd name="T16" fmla="*/ 14 w 24"/>
                  <a:gd name="T17" fmla="*/ 0 h 52"/>
                  <a:gd name="T18" fmla="*/ 14 w 24"/>
                  <a:gd name="T19" fmla="*/ 0 h 52"/>
                  <a:gd name="T20" fmla="*/ 18 w 24"/>
                  <a:gd name="T21" fmla="*/ 20 h 52"/>
                  <a:gd name="T22" fmla="*/ 18 w 24"/>
                  <a:gd name="T23" fmla="*/ 30 h 52"/>
                  <a:gd name="T24" fmla="*/ 18 w 24"/>
                  <a:gd name="T25" fmla="*/ 36 h 52"/>
                  <a:gd name="T26" fmla="*/ 18 w 24"/>
                  <a:gd name="T27" fmla="*/ 36 h 52"/>
                  <a:gd name="T28" fmla="*/ 16 w 24"/>
                  <a:gd name="T29" fmla="*/ 40 h 52"/>
                  <a:gd name="T30" fmla="*/ 12 w 24"/>
                  <a:gd name="T31" fmla="*/ 44 h 52"/>
                  <a:gd name="T32" fmla="*/ 0 w 24"/>
                  <a:gd name="T33" fmla="*/ 48 h 52"/>
                  <a:gd name="T34" fmla="*/ 0 w 24"/>
                  <a:gd name="T35" fmla="*/ 48 h 52"/>
                  <a:gd name="T36" fmla="*/ 2 w 24"/>
                  <a:gd name="T37" fmla="*/ 52 h 52"/>
                  <a:gd name="T38" fmla="*/ 2 w 24"/>
                  <a:gd name="T39" fmla="*/ 52 h 52"/>
                  <a:gd name="T40" fmla="*/ 2 w 24"/>
                  <a:gd name="T41" fmla="*/ 52 h 52"/>
                  <a:gd name="T42" fmla="*/ 2 w 24"/>
                  <a:gd name="T43" fmla="*/ 52 h 52"/>
                  <a:gd name="T44" fmla="*/ 2 w 24"/>
                  <a:gd name="T45" fmla="*/ 52 h 52"/>
                  <a:gd name="T46" fmla="*/ 2 w 24"/>
                  <a:gd name="T47" fmla="*/ 52 h 52"/>
                  <a:gd name="T48" fmla="*/ 2 w 24"/>
                  <a:gd name="T49" fmla="*/ 52 h 52"/>
                  <a:gd name="T50" fmla="*/ 2 w 24"/>
                  <a:gd name="T51" fmla="*/ 52 h 52"/>
                  <a:gd name="T52" fmla="*/ 2 w 24"/>
                  <a:gd name="T53" fmla="*/ 52 h 52"/>
                  <a:gd name="T54" fmla="*/ 4 w 24"/>
                  <a:gd name="T55" fmla="*/ 52 h 52"/>
                  <a:gd name="T56" fmla="*/ 4 w 24"/>
                  <a:gd name="T57" fmla="*/ 52 h 52"/>
                  <a:gd name="T58" fmla="*/ 14 w 24"/>
                  <a:gd name="T59" fmla="*/ 48 h 52"/>
                  <a:gd name="T60" fmla="*/ 20 w 24"/>
                  <a:gd name="T61" fmla="*/ 44 h 52"/>
                  <a:gd name="T62" fmla="*/ 24 w 24"/>
                  <a:gd name="T63" fmla="*/ 40 h 52"/>
                  <a:gd name="T64" fmla="*/ 24 w 24"/>
                  <a:gd name="T65" fmla="*/ 40 h 52"/>
                  <a:gd name="T66" fmla="*/ 24 w 24"/>
                  <a:gd name="T67" fmla="*/ 34 h 52"/>
                  <a:gd name="T68" fmla="*/ 24 w 24"/>
                  <a:gd name="T69" fmla="*/ 34 h 52"/>
                  <a:gd name="T70" fmla="*/ 22 w 24"/>
                  <a:gd name="T71" fmla="*/ 14 h 52"/>
                  <a:gd name="T72" fmla="*/ 20 w 24"/>
                  <a:gd name="T73" fmla="*/ 6 h 52"/>
                  <a:gd name="T74" fmla="*/ 16 w 24"/>
                  <a:gd name="T75" fmla="*/ 0 h 52"/>
                  <a:gd name="T76" fmla="*/ 16 w 24"/>
                  <a:gd name="T77" fmla="*/ 0 h 52"/>
                  <a:gd name="T78" fmla="*/ 14 w 24"/>
                  <a:gd name="T7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52">
                    <a:moveTo>
                      <a:pt x="14" y="0"/>
                    </a:moveTo>
                    <a:lnTo>
                      <a:pt x="14" y="0"/>
                    </a:lnTo>
                    <a:lnTo>
                      <a:pt x="14" y="0"/>
                    </a:lnTo>
                    <a:lnTo>
                      <a:pt x="14" y="0"/>
                    </a:lnTo>
                    <a:lnTo>
                      <a:pt x="14" y="0"/>
                    </a:lnTo>
                    <a:lnTo>
                      <a:pt x="14" y="0"/>
                    </a:lnTo>
                    <a:lnTo>
                      <a:pt x="14" y="0"/>
                    </a:lnTo>
                    <a:lnTo>
                      <a:pt x="14" y="0"/>
                    </a:lnTo>
                    <a:lnTo>
                      <a:pt x="14" y="0"/>
                    </a:lnTo>
                    <a:lnTo>
                      <a:pt x="14" y="0"/>
                    </a:lnTo>
                    <a:lnTo>
                      <a:pt x="18" y="20"/>
                    </a:lnTo>
                    <a:lnTo>
                      <a:pt x="18" y="30"/>
                    </a:lnTo>
                    <a:lnTo>
                      <a:pt x="18" y="36"/>
                    </a:lnTo>
                    <a:lnTo>
                      <a:pt x="18" y="36"/>
                    </a:lnTo>
                    <a:lnTo>
                      <a:pt x="16" y="40"/>
                    </a:lnTo>
                    <a:lnTo>
                      <a:pt x="12" y="44"/>
                    </a:lnTo>
                    <a:lnTo>
                      <a:pt x="0" y="48"/>
                    </a:lnTo>
                    <a:lnTo>
                      <a:pt x="0" y="48"/>
                    </a:lnTo>
                    <a:lnTo>
                      <a:pt x="2" y="52"/>
                    </a:lnTo>
                    <a:lnTo>
                      <a:pt x="2" y="52"/>
                    </a:lnTo>
                    <a:lnTo>
                      <a:pt x="2" y="52"/>
                    </a:lnTo>
                    <a:lnTo>
                      <a:pt x="2" y="52"/>
                    </a:lnTo>
                    <a:lnTo>
                      <a:pt x="2" y="52"/>
                    </a:lnTo>
                    <a:lnTo>
                      <a:pt x="2" y="52"/>
                    </a:lnTo>
                    <a:lnTo>
                      <a:pt x="2" y="52"/>
                    </a:lnTo>
                    <a:lnTo>
                      <a:pt x="2" y="52"/>
                    </a:lnTo>
                    <a:lnTo>
                      <a:pt x="2" y="52"/>
                    </a:lnTo>
                    <a:lnTo>
                      <a:pt x="4" y="52"/>
                    </a:lnTo>
                    <a:lnTo>
                      <a:pt x="4" y="52"/>
                    </a:lnTo>
                    <a:lnTo>
                      <a:pt x="14" y="48"/>
                    </a:lnTo>
                    <a:lnTo>
                      <a:pt x="20" y="44"/>
                    </a:lnTo>
                    <a:lnTo>
                      <a:pt x="24" y="40"/>
                    </a:lnTo>
                    <a:lnTo>
                      <a:pt x="24" y="40"/>
                    </a:lnTo>
                    <a:lnTo>
                      <a:pt x="24" y="34"/>
                    </a:lnTo>
                    <a:lnTo>
                      <a:pt x="24" y="34"/>
                    </a:lnTo>
                    <a:lnTo>
                      <a:pt x="22" y="14"/>
                    </a:lnTo>
                    <a:lnTo>
                      <a:pt x="20" y="6"/>
                    </a:lnTo>
                    <a:lnTo>
                      <a:pt x="16" y="0"/>
                    </a:lnTo>
                    <a:lnTo>
                      <a:pt x="1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1" name="Freeform 1871">
                <a:extLst>
                  <a:ext uri="{FF2B5EF4-FFF2-40B4-BE49-F238E27FC236}">
                    <a16:creationId xmlns:a16="http://schemas.microsoft.com/office/drawing/2014/main" id="{5611F374-98BA-58C2-98D3-DF07B314CF65}"/>
                  </a:ext>
                </a:extLst>
              </p:cNvPr>
              <p:cNvSpPr>
                <a:spLocks noEditPoints="1"/>
              </p:cNvSpPr>
              <p:nvPr/>
            </p:nvSpPr>
            <p:spPr bwMode="auto">
              <a:xfrm>
                <a:off x="6183313" y="320675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close/>
                  </a:path>
                </a:pathLst>
              </a:custGeom>
              <a:solidFill>
                <a:srgbClr val="68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2" name="Rectangle 1872">
                <a:extLst>
                  <a:ext uri="{FF2B5EF4-FFF2-40B4-BE49-F238E27FC236}">
                    <a16:creationId xmlns:a16="http://schemas.microsoft.com/office/drawing/2014/main" id="{A2D7260B-91A5-B920-BC47-FF9D810A11CD}"/>
                  </a:ext>
                </a:extLst>
              </p:cNvPr>
              <p:cNvSpPr>
                <a:spLocks noChangeArrowheads="1"/>
              </p:cNvSpPr>
              <p:nvPr/>
            </p:nvSpPr>
            <p:spPr bwMode="auto">
              <a:xfrm>
                <a:off x="6183313" y="32067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3" name="Freeform 1873">
                <a:extLst>
                  <a:ext uri="{FF2B5EF4-FFF2-40B4-BE49-F238E27FC236}">
                    <a16:creationId xmlns:a16="http://schemas.microsoft.com/office/drawing/2014/main" id="{B75069F8-2A74-1413-AE0A-B28178F9C02F}"/>
                  </a:ext>
                </a:extLst>
              </p:cNvPr>
              <p:cNvSpPr>
                <a:spLocks/>
              </p:cNvSpPr>
              <p:nvPr/>
            </p:nvSpPr>
            <p:spPr bwMode="auto">
              <a:xfrm>
                <a:off x="6183313" y="320675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4" name="Freeform 1874">
                <a:extLst>
                  <a:ext uri="{FF2B5EF4-FFF2-40B4-BE49-F238E27FC236}">
                    <a16:creationId xmlns:a16="http://schemas.microsoft.com/office/drawing/2014/main" id="{379E48B6-09C6-263B-7B57-324C7DBD6F59}"/>
                  </a:ext>
                </a:extLst>
              </p:cNvPr>
              <p:cNvSpPr>
                <a:spLocks/>
              </p:cNvSpPr>
              <p:nvPr/>
            </p:nvSpPr>
            <p:spPr bwMode="auto">
              <a:xfrm>
                <a:off x="6180138" y="3124200"/>
                <a:ext cx="34925" cy="82550"/>
              </a:xfrm>
              <a:custGeom>
                <a:avLst/>
                <a:gdLst>
                  <a:gd name="T0" fmla="*/ 12 w 22"/>
                  <a:gd name="T1" fmla="*/ 0 h 52"/>
                  <a:gd name="T2" fmla="*/ 12 w 22"/>
                  <a:gd name="T3" fmla="*/ 0 h 52"/>
                  <a:gd name="T4" fmla="*/ 12 w 22"/>
                  <a:gd name="T5" fmla="*/ 0 h 52"/>
                  <a:gd name="T6" fmla="*/ 12 w 22"/>
                  <a:gd name="T7" fmla="*/ 0 h 52"/>
                  <a:gd name="T8" fmla="*/ 16 w 22"/>
                  <a:gd name="T9" fmla="*/ 20 h 52"/>
                  <a:gd name="T10" fmla="*/ 18 w 22"/>
                  <a:gd name="T11" fmla="*/ 30 h 52"/>
                  <a:gd name="T12" fmla="*/ 18 w 22"/>
                  <a:gd name="T13" fmla="*/ 36 h 52"/>
                  <a:gd name="T14" fmla="*/ 18 w 22"/>
                  <a:gd name="T15" fmla="*/ 36 h 52"/>
                  <a:gd name="T16" fmla="*/ 14 w 22"/>
                  <a:gd name="T17" fmla="*/ 40 h 52"/>
                  <a:gd name="T18" fmla="*/ 10 w 22"/>
                  <a:gd name="T19" fmla="*/ 44 h 52"/>
                  <a:gd name="T20" fmla="*/ 0 w 22"/>
                  <a:gd name="T21" fmla="*/ 48 h 52"/>
                  <a:gd name="T22" fmla="*/ 0 w 22"/>
                  <a:gd name="T23" fmla="*/ 48 h 52"/>
                  <a:gd name="T24" fmla="*/ 2 w 22"/>
                  <a:gd name="T25" fmla="*/ 52 h 52"/>
                  <a:gd name="T26" fmla="*/ 2 w 22"/>
                  <a:gd name="T27" fmla="*/ 52 h 52"/>
                  <a:gd name="T28" fmla="*/ 2 w 22"/>
                  <a:gd name="T29" fmla="*/ 52 h 52"/>
                  <a:gd name="T30" fmla="*/ 2 w 22"/>
                  <a:gd name="T31" fmla="*/ 52 h 52"/>
                  <a:gd name="T32" fmla="*/ 2 w 22"/>
                  <a:gd name="T33" fmla="*/ 52 h 52"/>
                  <a:gd name="T34" fmla="*/ 2 w 22"/>
                  <a:gd name="T35" fmla="*/ 52 h 52"/>
                  <a:gd name="T36" fmla="*/ 2 w 22"/>
                  <a:gd name="T37" fmla="*/ 52 h 52"/>
                  <a:gd name="T38" fmla="*/ 2 w 22"/>
                  <a:gd name="T39" fmla="*/ 52 h 52"/>
                  <a:gd name="T40" fmla="*/ 2 w 22"/>
                  <a:gd name="T41" fmla="*/ 52 h 52"/>
                  <a:gd name="T42" fmla="*/ 2 w 22"/>
                  <a:gd name="T43" fmla="*/ 52 h 52"/>
                  <a:gd name="T44" fmla="*/ 6 w 22"/>
                  <a:gd name="T45" fmla="*/ 50 h 52"/>
                  <a:gd name="T46" fmla="*/ 12 w 22"/>
                  <a:gd name="T47" fmla="*/ 48 h 52"/>
                  <a:gd name="T48" fmla="*/ 18 w 22"/>
                  <a:gd name="T49" fmla="*/ 44 h 52"/>
                  <a:gd name="T50" fmla="*/ 22 w 22"/>
                  <a:gd name="T51" fmla="*/ 38 h 52"/>
                  <a:gd name="T52" fmla="*/ 22 w 22"/>
                  <a:gd name="T53" fmla="*/ 38 h 52"/>
                  <a:gd name="T54" fmla="*/ 22 w 22"/>
                  <a:gd name="T55" fmla="*/ 36 h 52"/>
                  <a:gd name="T56" fmla="*/ 22 w 22"/>
                  <a:gd name="T57" fmla="*/ 36 h 52"/>
                  <a:gd name="T58" fmla="*/ 20 w 22"/>
                  <a:gd name="T59" fmla="*/ 16 h 52"/>
                  <a:gd name="T60" fmla="*/ 18 w 22"/>
                  <a:gd name="T61" fmla="*/ 6 h 52"/>
                  <a:gd name="T62" fmla="*/ 14 w 22"/>
                  <a:gd name="T63" fmla="*/ 0 h 52"/>
                  <a:gd name="T64" fmla="*/ 14 w 22"/>
                  <a:gd name="T65" fmla="*/ 0 h 52"/>
                  <a:gd name="T66" fmla="*/ 14 w 22"/>
                  <a:gd name="T67" fmla="*/ 0 h 52"/>
                  <a:gd name="T68" fmla="*/ 12 w 22"/>
                  <a:gd name="T6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52">
                    <a:moveTo>
                      <a:pt x="12" y="0"/>
                    </a:moveTo>
                    <a:lnTo>
                      <a:pt x="12" y="0"/>
                    </a:lnTo>
                    <a:lnTo>
                      <a:pt x="12" y="0"/>
                    </a:lnTo>
                    <a:lnTo>
                      <a:pt x="12" y="0"/>
                    </a:lnTo>
                    <a:lnTo>
                      <a:pt x="16" y="20"/>
                    </a:lnTo>
                    <a:lnTo>
                      <a:pt x="18" y="30"/>
                    </a:lnTo>
                    <a:lnTo>
                      <a:pt x="18" y="36"/>
                    </a:lnTo>
                    <a:lnTo>
                      <a:pt x="18" y="36"/>
                    </a:lnTo>
                    <a:lnTo>
                      <a:pt x="14" y="40"/>
                    </a:lnTo>
                    <a:lnTo>
                      <a:pt x="10" y="44"/>
                    </a:lnTo>
                    <a:lnTo>
                      <a:pt x="0" y="48"/>
                    </a:lnTo>
                    <a:lnTo>
                      <a:pt x="0" y="48"/>
                    </a:lnTo>
                    <a:lnTo>
                      <a:pt x="2" y="52"/>
                    </a:lnTo>
                    <a:lnTo>
                      <a:pt x="2" y="52"/>
                    </a:lnTo>
                    <a:lnTo>
                      <a:pt x="2" y="52"/>
                    </a:lnTo>
                    <a:lnTo>
                      <a:pt x="2" y="52"/>
                    </a:lnTo>
                    <a:lnTo>
                      <a:pt x="2" y="52"/>
                    </a:lnTo>
                    <a:lnTo>
                      <a:pt x="2" y="52"/>
                    </a:lnTo>
                    <a:lnTo>
                      <a:pt x="2" y="52"/>
                    </a:lnTo>
                    <a:lnTo>
                      <a:pt x="2" y="52"/>
                    </a:lnTo>
                    <a:lnTo>
                      <a:pt x="2" y="52"/>
                    </a:lnTo>
                    <a:lnTo>
                      <a:pt x="2" y="52"/>
                    </a:lnTo>
                    <a:lnTo>
                      <a:pt x="6" y="50"/>
                    </a:lnTo>
                    <a:lnTo>
                      <a:pt x="12" y="48"/>
                    </a:lnTo>
                    <a:lnTo>
                      <a:pt x="18" y="44"/>
                    </a:lnTo>
                    <a:lnTo>
                      <a:pt x="22" y="38"/>
                    </a:lnTo>
                    <a:lnTo>
                      <a:pt x="22" y="38"/>
                    </a:lnTo>
                    <a:lnTo>
                      <a:pt x="22" y="36"/>
                    </a:lnTo>
                    <a:lnTo>
                      <a:pt x="22" y="36"/>
                    </a:lnTo>
                    <a:lnTo>
                      <a:pt x="20" y="16"/>
                    </a:lnTo>
                    <a:lnTo>
                      <a:pt x="18" y="6"/>
                    </a:lnTo>
                    <a:lnTo>
                      <a:pt x="14" y="0"/>
                    </a:lnTo>
                    <a:lnTo>
                      <a:pt x="14" y="0"/>
                    </a:lnTo>
                    <a:lnTo>
                      <a:pt x="14" y="0"/>
                    </a:lnTo>
                    <a:lnTo>
                      <a:pt x="12" y="0"/>
                    </a:lnTo>
                    <a:close/>
                  </a:path>
                </a:pathLst>
              </a:custGeom>
              <a:solidFill>
                <a:srgbClr val="0A5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5" name="Freeform 1875">
                <a:extLst>
                  <a:ext uri="{FF2B5EF4-FFF2-40B4-BE49-F238E27FC236}">
                    <a16:creationId xmlns:a16="http://schemas.microsoft.com/office/drawing/2014/main" id="{348025AC-F531-A96B-01E2-0A0CCFBC6FF7}"/>
                  </a:ext>
                </a:extLst>
              </p:cNvPr>
              <p:cNvSpPr>
                <a:spLocks/>
              </p:cNvSpPr>
              <p:nvPr/>
            </p:nvSpPr>
            <p:spPr bwMode="auto">
              <a:xfrm>
                <a:off x="6180138" y="3124200"/>
                <a:ext cx="34925" cy="82550"/>
              </a:xfrm>
              <a:custGeom>
                <a:avLst/>
                <a:gdLst>
                  <a:gd name="T0" fmla="*/ 12 w 22"/>
                  <a:gd name="T1" fmla="*/ 0 h 52"/>
                  <a:gd name="T2" fmla="*/ 12 w 22"/>
                  <a:gd name="T3" fmla="*/ 0 h 52"/>
                  <a:gd name="T4" fmla="*/ 12 w 22"/>
                  <a:gd name="T5" fmla="*/ 0 h 52"/>
                  <a:gd name="T6" fmla="*/ 12 w 22"/>
                  <a:gd name="T7" fmla="*/ 0 h 52"/>
                  <a:gd name="T8" fmla="*/ 16 w 22"/>
                  <a:gd name="T9" fmla="*/ 20 h 52"/>
                  <a:gd name="T10" fmla="*/ 18 w 22"/>
                  <a:gd name="T11" fmla="*/ 30 h 52"/>
                  <a:gd name="T12" fmla="*/ 18 w 22"/>
                  <a:gd name="T13" fmla="*/ 36 h 52"/>
                  <a:gd name="T14" fmla="*/ 18 w 22"/>
                  <a:gd name="T15" fmla="*/ 36 h 52"/>
                  <a:gd name="T16" fmla="*/ 14 w 22"/>
                  <a:gd name="T17" fmla="*/ 40 h 52"/>
                  <a:gd name="T18" fmla="*/ 10 w 22"/>
                  <a:gd name="T19" fmla="*/ 44 h 52"/>
                  <a:gd name="T20" fmla="*/ 0 w 22"/>
                  <a:gd name="T21" fmla="*/ 48 h 52"/>
                  <a:gd name="T22" fmla="*/ 0 w 22"/>
                  <a:gd name="T23" fmla="*/ 48 h 52"/>
                  <a:gd name="T24" fmla="*/ 2 w 22"/>
                  <a:gd name="T25" fmla="*/ 52 h 52"/>
                  <a:gd name="T26" fmla="*/ 2 w 22"/>
                  <a:gd name="T27" fmla="*/ 52 h 52"/>
                  <a:gd name="T28" fmla="*/ 2 w 22"/>
                  <a:gd name="T29" fmla="*/ 52 h 52"/>
                  <a:gd name="T30" fmla="*/ 2 w 22"/>
                  <a:gd name="T31" fmla="*/ 52 h 52"/>
                  <a:gd name="T32" fmla="*/ 2 w 22"/>
                  <a:gd name="T33" fmla="*/ 52 h 52"/>
                  <a:gd name="T34" fmla="*/ 2 w 22"/>
                  <a:gd name="T35" fmla="*/ 52 h 52"/>
                  <a:gd name="T36" fmla="*/ 2 w 22"/>
                  <a:gd name="T37" fmla="*/ 52 h 52"/>
                  <a:gd name="T38" fmla="*/ 2 w 22"/>
                  <a:gd name="T39" fmla="*/ 52 h 52"/>
                  <a:gd name="T40" fmla="*/ 2 w 22"/>
                  <a:gd name="T41" fmla="*/ 52 h 52"/>
                  <a:gd name="T42" fmla="*/ 2 w 22"/>
                  <a:gd name="T43" fmla="*/ 52 h 52"/>
                  <a:gd name="T44" fmla="*/ 6 w 22"/>
                  <a:gd name="T45" fmla="*/ 50 h 52"/>
                  <a:gd name="T46" fmla="*/ 12 w 22"/>
                  <a:gd name="T47" fmla="*/ 48 h 52"/>
                  <a:gd name="T48" fmla="*/ 18 w 22"/>
                  <a:gd name="T49" fmla="*/ 44 h 52"/>
                  <a:gd name="T50" fmla="*/ 22 w 22"/>
                  <a:gd name="T51" fmla="*/ 38 h 52"/>
                  <a:gd name="T52" fmla="*/ 22 w 22"/>
                  <a:gd name="T53" fmla="*/ 38 h 52"/>
                  <a:gd name="T54" fmla="*/ 22 w 22"/>
                  <a:gd name="T55" fmla="*/ 36 h 52"/>
                  <a:gd name="T56" fmla="*/ 22 w 22"/>
                  <a:gd name="T57" fmla="*/ 36 h 52"/>
                  <a:gd name="T58" fmla="*/ 20 w 22"/>
                  <a:gd name="T59" fmla="*/ 16 h 52"/>
                  <a:gd name="T60" fmla="*/ 18 w 22"/>
                  <a:gd name="T61" fmla="*/ 6 h 52"/>
                  <a:gd name="T62" fmla="*/ 14 w 22"/>
                  <a:gd name="T63" fmla="*/ 0 h 52"/>
                  <a:gd name="T64" fmla="*/ 14 w 22"/>
                  <a:gd name="T65" fmla="*/ 0 h 52"/>
                  <a:gd name="T66" fmla="*/ 14 w 22"/>
                  <a:gd name="T67" fmla="*/ 0 h 52"/>
                  <a:gd name="T68" fmla="*/ 12 w 22"/>
                  <a:gd name="T6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52">
                    <a:moveTo>
                      <a:pt x="12" y="0"/>
                    </a:moveTo>
                    <a:lnTo>
                      <a:pt x="12" y="0"/>
                    </a:lnTo>
                    <a:lnTo>
                      <a:pt x="12" y="0"/>
                    </a:lnTo>
                    <a:lnTo>
                      <a:pt x="12" y="0"/>
                    </a:lnTo>
                    <a:lnTo>
                      <a:pt x="16" y="20"/>
                    </a:lnTo>
                    <a:lnTo>
                      <a:pt x="18" y="30"/>
                    </a:lnTo>
                    <a:lnTo>
                      <a:pt x="18" y="36"/>
                    </a:lnTo>
                    <a:lnTo>
                      <a:pt x="18" y="36"/>
                    </a:lnTo>
                    <a:lnTo>
                      <a:pt x="14" y="40"/>
                    </a:lnTo>
                    <a:lnTo>
                      <a:pt x="10" y="44"/>
                    </a:lnTo>
                    <a:lnTo>
                      <a:pt x="0" y="48"/>
                    </a:lnTo>
                    <a:lnTo>
                      <a:pt x="0" y="48"/>
                    </a:lnTo>
                    <a:lnTo>
                      <a:pt x="2" y="52"/>
                    </a:lnTo>
                    <a:lnTo>
                      <a:pt x="2" y="52"/>
                    </a:lnTo>
                    <a:lnTo>
                      <a:pt x="2" y="52"/>
                    </a:lnTo>
                    <a:lnTo>
                      <a:pt x="2" y="52"/>
                    </a:lnTo>
                    <a:lnTo>
                      <a:pt x="2" y="52"/>
                    </a:lnTo>
                    <a:lnTo>
                      <a:pt x="2" y="52"/>
                    </a:lnTo>
                    <a:lnTo>
                      <a:pt x="2" y="52"/>
                    </a:lnTo>
                    <a:lnTo>
                      <a:pt x="2" y="52"/>
                    </a:lnTo>
                    <a:lnTo>
                      <a:pt x="2" y="52"/>
                    </a:lnTo>
                    <a:lnTo>
                      <a:pt x="2" y="52"/>
                    </a:lnTo>
                    <a:lnTo>
                      <a:pt x="6" y="50"/>
                    </a:lnTo>
                    <a:lnTo>
                      <a:pt x="12" y="48"/>
                    </a:lnTo>
                    <a:lnTo>
                      <a:pt x="18" y="44"/>
                    </a:lnTo>
                    <a:lnTo>
                      <a:pt x="22" y="38"/>
                    </a:lnTo>
                    <a:lnTo>
                      <a:pt x="22" y="38"/>
                    </a:lnTo>
                    <a:lnTo>
                      <a:pt x="22" y="36"/>
                    </a:lnTo>
                    <a:lnTo>
                      <a:pt x="22" y="36"/>
                    </a:lnTo>
                    <a:lnTo>
                      <a:pt x="20" y="16"/>
                    </a:lnTo>
                    <a:lnTo>
                      <a:pt x="18" y="6"/>
                    </a:lnTo>
                    <a:lnTo>
                      <a:pt x="14" y="0"/>
                    </a:lnTo>
                    <a:lnTo>
                      <a:pt x="14" y="0"/>
                    </a:lnTo>
                    <a:lnTo>
                      <a:pt x="14"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6" name="Freeform 1876">
                <a:extLst>
                  <a:ext uri="{FF2B5EF4-FFF2-40B4-BE49-F238E27FC236}">
                    <a16:creationId xmlns:a16="http://schemas.microsoft.com/office/drawing/2014/main" id="{3A5AFA5A-2335-D87E-2407-C397B642916B}"/>
                  </a:ext>
                </a:extLst>
              </p:cNvPr>
              <p:cNvSpPr>
                <a:spLocks/>
              </p:cNvSpPr>
              <p:nvPr/>
            </p:nvSpPr>
            <p:spPr bwMode="auto">
              <a:xfrm>
                <a:off x="5853113" y="2727325"/>
                <a:ext cx="403225" cy="365125"/>
              </a:xfrm>
              <a:custGeom>
                <a:avLst/>
                <a:gdLst>
                  <a:gd name="T0" fmla="*/ 146 w 254"/>
                  <a:gd name="T1" fmla="*/ 6 h 230"/>
                  <a:gd name="T2" fmla="*/ 146 w 254"/>
                  <a:gd name="T3" fmla="*/ 6 h 230"/>
                  <a:gd name="T4" fmla="*/ 128 w 254"/>
                  <a:gd name="T5" fmla="*/ 2 h 230"/>
                  <a:gd name="T6" fmla="*/ 110 w 254"/>
                  <a:gd name="T7" fmla="*/ 0 h 230"/>
                  <a:gd name="T8" fmla="*/ 96 w 254"/>
                  <a:gd name="T9" fmla="*/ 0 h 230"/>
                  <a:gd name="T10" fmla="*/ 80 w 254"/>
                  <a:gd name="T11" fmla="*/ 2 h 230"/>
                  <a:gd name="T12" fmla="*/ 66 w 254"/>
                  <a:gd name="T13" fmla="*/ 6 h 230"/>
                  <a:gd name="T14" fmla="*/ 54 w 254"/>
                  <a:gd name="T15" fmla="*/ 14 h 230"/>
                  <a:gd name="T16" fmla="*/ 42 w 254"/>
                  <a:gd name="T17" fmla="*/ 22 h 230"/>
                  <a:gd name="T18" fmla="*/ 32 w 254"/>
                  <a:gd name="T19" fmla="*/ 30 h 230"/>
                  <a:gd name="T20" fmla="*/ 24 w 254"/>
                  <a:gd name="T21" fmla="*/ 40 h 230"/>
                  <a:gd name="T22" fmla="*/ 16 w 254"/>
                  <a:gd name="T23" fmla="*/ 52 h 230"/>
                  <a:gd name="T24" fmla="*/ 10 w 254"/>
                  <a:gd name="T25" fmla="*/ 66 h 230"/>
                  <a:gd name="T26" fmla="*/ 6 w 254"/>
                  <a:gd name="T27" fmla="*/ 78 h 230"/>
                  <a:gd name="T28" fmla="*/ 2 w 254"/>
                  <a:gd name="T29" fmla="*/ 92 h 230"/>
                  <a:gd name="T30" fmla="*/ 0 w 254"/>
                  <a:gd name="T31" fmla="*/ 108 h 230"/>
                  <a:gd name="T32" fmla="*/ 0 w 254"/>
                  <a:gd name="T33" fmla="*/ 122 h 230"/>
                  <a:gd name="T34" fmla="*/ 2 w 254"/>
                  <a:gd name="T35" fmla="*/ 138 h 230"/>
                  <a:gd name="T36" fmla="*/ 2 w 254"/>
                  <a:gd name="T37" fmla="*/ 138 h 230"/>
                  <a:gd name="T38" fmla="*/ 6 w 254"/>
                  <a:gd name="T39" fmla="*/ 152 h 230"/>
                  <a:gd name="T40" fmla="*/ 10 w 254"/>
                  <a:gd name="T41" fmla="*/ 164 h 230"/>
                  <a:gd name="T42" fmla="*/ 18 w 254"/>
                  <a:gd name="T43" fmla="*/ 176 h 230"/>
                  <a:gd name="T44" fmla="*/ 26 w 254"/>
                  <a:gd name="T45" fmla="*/ 188 h 230"/>
                  <a:gd name="T46" fmla="*/ 36 w 254"/>
                  <a:gd name="T47" fmla="*/ 196 h 230"/>
                  <a:gd name="T48" fmla="*/ 46 w 254"/>
                  <a:gd name="T49" fmla="*/ 206 h 230"/>
                  <a:gd name="T50" fmla="*/ 58 w 254"/>
                  <a:gd name="T51" fmla="*/ 212 h 230"/>
                  <a:gd name="T52" fmla="*/ 72 w 254"/>
                  <a:gd name="T53" fmla="*/ 218 h 230"/>
                  <a:gd name="T54" fmla="*/ 86 w 254"/>
                  <a:gd name="T55" fmla="*/ 222 h 230"/>
                  <a:gd name="T56" fmla="*/ 100 w 254"/>
                  <a:gd name="T57" fmla="*/ 226 h 230"/>
                  <a:gd name="T58" fmla="*/ 128 w 254"/>
                  <a:gd name="T59" fmla="*/ 230 h 230"/>
                  <a:gd name="T60" fmla="*/ 158 w 254"/>
                  <a:gd name="T61" fmla="*/ 230 h 230"/>
                  <a:gd name="T62" fmla="*/ 184 w 254"/>
                  <a:gd name="T63" fmla="*/ 226 h 230"/>
                  <a:gd name="T64" fmla="*/ 184 w 254"/>
                  <a:gd name="T65" fmla="*/ 226 h 230"/>
                  <a:gd name="T66" fmla="*/ 204 w 254"/>
                  <a:gd name="T67" fmla="*/ 220 h 230"/>
                  <a:gd name="T68" fmla="*/ 220 w 254"/>
                  <a:gd name="T69" fmla="*/ 210 h 230"/>
                  <a:gd name="T70" fmla="*/ 232 w 254"/>
                  <a:gd name="T71" fmla="*/ 198 h 230"/>
                  <a:gd name="T72" fmla="*/ 242 w 254"/>
                  <a:gd name="T73" fmla="*/ 186 h 230"/>
                  <a:gd name="T74" fmla="*/ 250 w 254"/>
                  <a:gd name="T75" fmla="*/ 170 h 230"/>
                  <a:gd name="T76" fmla="*/ 254 w 254"/>
                  <a:gd name="T77" fmla="*/ 154 h 230"/>
                  <a:gd name="T78" fmla="*/ 254 w 254"/>
                  <a:gd name="T79" fmla="*/ 136 h 230"/>
                  <a:gd name="T80" fmla="*/ 252 w 254"/>
                  <a:gd name="T81" fmla="*/ 118 h 230"/>
                  <a:gd name="T82" fmla="*/ 248 w 254"/>
                  <a:gd name="T83" fmla="*/ 102 h 230"/>
                  <a:gd name="T84" fmla="*/ 240 w 254"/>
                  <a:gd name="T85" fmla="*/ 84 h 230"/>
                  <a:gd name="T86" fmla="*/ 232 w 254"/>
                  <a:gd name="T87" fmla="*/ 66 h 230"/>
                  <a:gd name="T88" fmla="*/ 218 w 254"/>
                  <a:gd name="T89" fmla="*/ 52 h 230"/>
                  <a:gd name="T90" fmla="*/ 204 w 254"/>
                  <a:gd name="T91" fmla="*/ 36 h 230"/>
                  <a:gd name="T92" fmla="*/ 186 w 254"/>
                  <a:gd name="T93" fmla="*/ 24 h 230"/>
                  <a:gd name="T94" fmla="*/ 168 w 254"/>
                  <a:gd name="T95" fmla="*/ 14 h 230"/>
                  <a:gd name="T96" fmla="*/ 146 w 254"/>
                  <a:gd name="T97" fmla="*/ 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30">
                    <a:moveTo>
                      <a:pt x="146" y="6"/>
                    </a:moveTo>
                    <a:lnTo>
                      <a:pt x="146" y="6"/>
                    </a:lnTo>
                    <a:lnTo>
                      <a:pt x="128" y="2"/>
                    </a:lnTo>
                    <a:lnTo>
                      <a:pt x="110" y="0"/>
                    </a:lnTo>
                    <a:lnTo>
                      <a:pt x="96" y="0"/>
                    </a:lnTo>
                    <a:lnTo>
                      <a:pt x="80" y="2"/>
                    </a:lnTo>
                    <a:lnTo>
                      <a:pt x="66" y="6"/>
                    </a:lnTo>
                    <a:lnTo>
                      <a:pt x="54" y="14"/>
                    </a:lnTo>
                    <a:lnTo>
                      <a:pt x="42" y="22"/>
                    </a:lnTo>
                    <a:lnTo>
                      <a:pt x="32" y="30"/>
                    </a:lnTo>
                    <a:lnTo>
                      <a:pt x="24" y="40"/>
                    </a:lnTo>
                    <a:lnTo>
                      <a:pt x="16" y="52"/>
                    </a:lnTo>
                    <a:lnTo>
                      <a:pt x="10" y="66"/>
                    </a:lnTo>
                    <a:lnTo>
                      <a:pt x="6" y="78"/>
                    </a:lnTo>
                    <a:lnTo>
                      <a:pt x="2" y="92"/>
                    </a:lnTo>
                    <a:lnTo>
                      <a:pt x="0" y="108"/>
                    </a:lnTo>
                    <a:lnTo>
                      <a:pt x="0" y="122"/>
                    </a:lnTo>
                    <a:lnTo>
                      <a:pt x="2" y="138"/>
                    </a:lnTo>
                    <a:lnTo>
                      <a:pt x="2" y="138"/>
                    </a:lnTo>
                    <a:lnTo>
                      <a:pt x="6" y="152"/>
                    </a:lnTo>
                    <a:lnTo>
                      <a:pt x="10" y="164"/>
                    </a:lnTo>
                    <a:lnTo>
                      <a:pt x="18" y="176"/>
                    </a:lnTo>
                    <a:lnTo>
                      <a:pt x="26" y="188"/>
                    </a:lnTo>
                    <a:lnTo>
                      <a:pt x="36" y="196"/>
                    </a:lnTo>
                    <a:lnTo>
                      <a:pt x="46" y="206"/>
                    </a:lnTo>
                    <a:lnTo>
                      <a:pt x="58" y="212"/>
                    </a:lnTo>
                    <a:lnTo>
                      <a:pt x="72" y="218"/>
                    </a:lnTo>
                    <a:lnTo>
                      <a:pt x="86" y="222"/>
                    </a:lnTo>
                    <a:lnTo>
                      <a:pt x="100" y="226"/>
                    </a:lnTo>
                    <a:lnTo>
                      <a:pt x="128" y="230"/>
                    </a:lnTo>
                    <a:lnTo>
                      <a:pt x="158" y="230"/>
                    </a:lnTo>
                    <a:lnTo>
                      <a:pt x="184" y="226"/>
                    </a:lnTo>
                    <a:lnTo>
                      <a:pt x="184" y="226"/>
                    </a:lnTo>
                    <a:lnTo>
                      <a:pt x="204" y="220"/>
                    </a:lnTo>
                    <a:lnTo>
                      <a:pt x="220" y="210"/>
                    </a:lnTo>
                    <a:lnTo>
                      <a:pt x="232" y="198"/>
                    </a:lnTo>
                    <a:lnTo>
                      <a:pt x="242" y="186"/>
                    </a:lnTo>
                    <a:lnTo>
                      <a:pt x="250" y="170"/>
                    </a:lnTo>
                    <a:lnTo>
                      <a:pt x="254" y="154"/>
                    </a:lnTo>
                    <a:lnTo>
                      <a:pt x="254" y="136"/>
                    </a:lnTo>
                    <a:lnTo>
                      <a:pt x="252" y="118"/>
                    </a:lnTo>
                    <a:lnTo>
                      <a:pt x="248" y="102"/>
                    </a:lnTo>
                    <a:lnTo>
                      <a:pt x="240" y="84"/>
                    </a:lnTo>
                    <a:lnTo>
                      <a:pt x="232" y="66"/>
                    </a:lnTo>
                    <a:lnTo>
                      <a:pt x="218" y="52"/>
                    </a:lnTo>
                    <a:lnTo>
                      <a:pt x="204" y="36"/>
                    </a:lnTo>
                    <a:lnTo>
                      <a:pt x="186" y="24"/>
                    </a:lnTo>
                    <a:lnTo>
                      <a:pt x="168" y="14"/>
                    </a:lnTo>
                    <a:lnTo>
                      <a:pt x="146" y="6"/>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7" name="Freeform 1877">
                <a:extLst>
                  <a:ext uri="{FF2B5EF4-FFF2-40B4-BE49-F238E27FC236}">
                    <a16:creationId xmlns:a16="http://schemas.microsoft.com/office/drawing/2014/main" id="{F0981068-154F-45F9-D582-86AA8D7D7AA9}"/>
                  </a:ext>
                </a:extLst>
              </p:cNvPr>
              <p:cNvSpPr>
                <a:spLocks/>
              </p:cNvSpPr>
              <p:nvPr/>
            </p:nvSpPr>
            <p:spPr bwMode="auto">
              <a:xfrm>
                <a:off x="5853113" y="2727325"/>
                <a:ext cx="403225" cy="365125"/>
              </a:xfrm>
              <a:custGeom>
                <a:avLst/>
                <a:gdLst>
                  <a:gd name="T0" fmla="*/ 146 w 254"/>
                  <a:gd name="T1" fmla="*/ 6 h 230"/>
                  <a:gd name="T2" fmla="*/ 146 w 254"/>
                  <a:gd name="T3" fmla="*/ 6 h 230"/>
                  <a:gd name="T4" fmla="*/ 128 w 254"/>
                  <a:gd name="T5" fmla="*/ 2 h 230"/>
                  <a:gd name="T6" fmla="*/ 110 w 254"/>
                  <a:gd name="T7" fmla="*/ 0 h 230"/>
                  <a:gd name="T8" fmla="*/ 96 w 254"/>
                  <a:gd name="T9" fmla="*/ 0 h 230"/>
                  <a:gd name="T10" fmla="*/ 80 w 254"/>
                  <a:gd name="T11" fmla="*/ 2 h 230"/>
                  <a:gd name="T12" fmla="*/ 66 w 254"/>
                  <a:gd name="T13" fmla="*/ 6 h 230"/>
                  <a:gd name="T14" fmla="*/ 54 w 254"/>
                  <a:gd name="T15" fmla="*/ 14 h 230"/>
                  <a:gd name="T16" fmla="*/ 42 w 254"/>
                  <a:gd name="T17" fmla="*/ 22 h 230"/>
                  <a:gd name="T18" fmla="*/ 32 w 254"/>
                  <a:gd name="T19" fmla="*/ 30 h 230"/>
                  <a:gd name="T20" fmla="*/ 24 w 254"/>
                  <a:gd name="T21" fmla="*/ 40 h 230"/>
                  <a:gd name="T22" fmla="*/ 16 w 254"/>
                  <a:gd name="T23" fmla="*/ 52 h 230"/>
                  <a:gd name="T24" fmla="*/ 10 w 254"/>
                  <a:gd name="T25" fmla="*/ 66 h 230"/>
                  <a:gd name="T26" fmla="*/ 6 w 254"/>
                  <a:gd name="T27" fmla="*/ 78 h 230"/>
                  <a:gd name="T28" fmla="*/ 2 w 254"/>
                  <a:gd name="T29" fmla="*/ 92 h 230"/>
                  <a:gd name="T30" fmla="*/ 0 w 254"/>
                  <a:gd name="T31" fmla="*/ 108 h 230"/>
                  <a:gd name="T32" fmla="*/ 0 w 254"/>
                  <a:gd name="T33" fmla="*/ 122 h 230"/>
                  <a:gd name="T34" fmla="*/ 2 w 254"/>
                  <a:gd name="T35" fmla="*/ 138 h 230"/>
                  <a:gd name="T36" fmla="*/ 2 w 254"/>
                  <a:gd name="T37" fmla="*/ 138 h 230"/>
                  <a:gd name="T38" fmla="*/ 6 w 254"/>
                  <a:gd name="T39" fmla="*/ 152 h 230"/>
                  <a:gd name="T40" fmla="*/ 10 w 254"/>
                  <a:gd name="T41" fmla="*/ 164 h 230"/>
                  <a:gd name="T42" fmla="*/ 18 w 254"/>
                  <a:gd name="T43" fmla="*/ 176 h 230"/>
                  <a:gd name="T44" fmla="*/ 26 w 254"/>
                  <a:gd name="T45" fmla="*/ 188 h 230"/>
                  <a:gd name="T46" fmla="*/ 36 w 254"/>
                  <a:gd name="T47" fmla="*/ 196 h 230"/>
                  <a:gd name="T48" fmla="*/ 46 w 254"/>
                  <a:gd name="T49" fmla="*/ 206 h 230"/>
                  <a:gd name="T50" fmla="*/ 58 w 254"/>
                  <a:gd name="T51" fmla="*/ 212 h 230"/>
                  <a:gd name="T52" fmla="*/ 72 w 254"/>
                  <a:gd name="T53" fmla="*/ 218 h 230"/>
                  <a:gd name="T54" fmla="*/ 86 w 254"/>
                  <a:gd name="T55" fmla="*/ 222 h 230"/>
                  <a:gd name="T56" fmla="*/ 100 w 254"/>
                  <a:gd name="T57" fmla="*/ 226 h 230"/>
                  <a:gd name="T58" fmla="*/ 128 w 254"/>
                  <a:gd name="T59" fmla="*/ 230 h 230"/>
                  <a:gd name="T60" fmla="*/ 158 w 254"/>
                  <a:gd name="T61" fmla="*/ 230 h 230"/>
                  <a:gd name="T62" fmla="*/ 184 w 254"/>
                  <a:gd name="T63" fmla="*/ 226 h 230"/>
                  <a:gd name="T64" fmla="*/ 184 w 254"/>
                  <a:gd name="T65" fmla="*/ 226 h 230"/>
                  <a:gd name="T66" fmla="*/ 204 w 254"/>
                  <a:gd name="T67" fmla="*/ 220 h 230"/>
                  <a:gd name="T68" fmla="*/ 220 w 254"/>
                  <a:gd name="T69" fmla="*/ 210 h 230"/>
                  <a:gd name="T70" fmla="*/ 232 w 254"/>
                  <a:gd name="T71" fmla="*/ 198 h 230"/>
                  <a:gd name="T72" fmla="*/ 242 w 254"/>
                  <a:gd name="T73" fmla="*/ 186 h 230"/>
                  <a:gd name="T74" fmla="*/ 250 w 254"/>
                  <a:gd name="T75" fmla="*/ 170 h 230"/>
                  <a:gd name="T76" fmla="*/ 254 w 254"/>
                  <a:gd name="T77" fmla="*/ 154 h 230"/>
                  <a:gd name="T78" fmla="*/ 254 w 254"/>
                  <a:gd name="T79" fmla="*/ 136 h 230"/>
                  <a:gd name="T80" fmla="*/ 252 w 254"/>
                  <a:gd name="T81" fmla="*/ 118 h 230"/>
                  <a:gd name="T82" fmla="*/ 248 w 254"/>
                  <a:gd name="T83" fmla="*/ 102 h 230"/>
                  <a:gd name="T84" fmla="*/ 240 w 254"/>
                  <a:gd name="T85" fmla="*/ 84 h 230"/>
                  <a:gd name="T86" fmla="*/ 232 w 254"/>
                  <a:gd name="T87" fmla="*/ 66 h 230"/>
                  <a:gd name="T88" fmla="*/ 218 w 254"/>
                  <a:gd name="T89" fmla="*/ 52 h 230"/>
                  <a:gd name="T90" fmla="*/ 204 w 254"/>
                  <a:gd name="T91" fmla="*/ 36 h 230"/>
                  <a:gd name="T92" fmla="*/ 186 w 254"/>
                  <a:gd name="T93" fmla="*/ 24 h 230"/>
                  <a:gd name="T94" fmla="*/ 168 w 254"/>
                  <a:gd name="T95" fmla="*/ 14 h 230"/>
                  <a:gd name="T96" fmla="*/ 146 w 254"/>
                  <a:gd name="T97" fmla="*/ 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30">
                    <a:moveTo>
                      <a:pt x="146" y="6"/>
                    </a:moveTo>
                    <a:lnTo>
                      <a:pt x="146" y="6"/>
                    </a:lnTo>
                    <a:lnTo>
                      <a:pt x="128" y="2"/>
                    </a:lnTo>
                    <a:lnTo>
                      <a:pt x="110" y="0"/>
                    </a:lnTo>
                    <a:lnTo>
                      <a:pt x="96" y="0"/>
                    </a:lnTo>
                    <a:lnTo>
                      <a:pt x="80" y="2"/>
                    </a:lnTo>
                    <a:lnTo>
                      <a:pt x="66" y="6"/>
                    </a:lnTo>
                    <a:lnTo>
                      <a:pt x="54" y="14"/>
                    </a:lnTo>
                    <a:lnTo>
                      <a:pt x="42" y="22"/>
                    </a:lnTo>
                    <a:lnTo>
                      <a:pt x="32" y="30"/>
                    </a:lnTo>
                    <a:lnTo>
                      <a:pt x="24" y="40"/>
                    </a:lnTo>
                    <a:lnTo>
                      <a:pt x="16" y="52"/>
                    </a:lnTo>
                    <a:lnTo>
                      <a:pt x="10" y="66"/>
                    </a:lnTo>
                    <a:lnTo>
                      <a:pt x="6" y="78"/>
                    </a:lnTo>
                    <a:lnTo>
                      <a:pt x="2" y="92"/>
                    </a:lnTo>
                    <a:lnTo>
                      <a:pt x="0" y="108"/>
                    </a:lnTo>
                    <a:lnTo>
                      <a:pt x="0" y="122"/>
                    </a:lnTo>
                    <a:lnTo>
                      <a:pt x="2" y="138"/>
                    </a:lnTo>
                    <a:lnTo>
                      <a:pt x="2" y="138"/>
                    </a:lnTo>
                    <a:lnTo>
                      <a:pt x="6" y="152"/>
                    </a:lnTo>
                    <a:lnTo>
                      <a:pt x="10" y="164"/>
                    </a:lnTo>
                    <a:lnTo>
                      <a:pt x="18" y="176"/>
                    </a:lnTo>
                    <a:lnTo>
                      <a:pt x="26" y="188"/>
                    </a:lnTo>
                    <a:lnTo>
                      <a:pt x="36" y="196"/>
                    </a:lnTo>
                    <a:lnTo>
                      <a:pt x="46" y="206"/>
                    </a:lnTo>
                    <a:lnTo>
                      <a:pt x="58" y="212"/>
                    </a:lnTo>
                    <a:lnTo>
                      <a:pt x="72" y="218"/>
                    </a:lnTo>
                    <a:lnTo>
                      <a:pt x="86" y="222"/>
                    </a:lnTo>
                    <a:lnTo>
                      <a:pt x="100" y="226"/>
                    </a:lnTo>
                    <a:lnTo>
                      <a:pt x="128" y="230"/>
                    </a:lnTo>
                    <a:lnTo>
                      <a:pt x="158" y="230"/>
                    </a:lnTo>
                    <a:lnTo>
                      <a:pt x="184" y="226"/>
                    </a:lnTo>
                    <a:lnTo>
                      <a:pt x="184" y="226"/>
                    </a:lnTo>
                    <a:lnTo>
                      <a:pt x="204" y="220"/>
                    </a:lnTo>
                    <a:lnTo>
                      <a:pt x="220" y="210"/>
                    </a:lnTo>
                    <a:lnTo>
                      <a:pt x="232" y="198"/>
                    </a:lnTo>
                    <a:lnTo>
                      <a:pt x="242" y="186"/>
                    </a:lnTo>
                    <a:lnTo>
                      <a:pt x="250" y="170"/>
                    </a:lnTo>
                    <a:lnTo>
                      <a:pt x="254" y="154"/>
                    </a:lnTo>
                    <a:lnTo>
                      <a:pt x="254" y="136"/>
                    </a:lnTo>
                    <a:lnTo>
                      <a:pt x="252" y="118"/>
                    </a:lnTo>
                    <a:lnTo>
                      <a:pt x="248" y="102"/>
                    </a:lnTo>
                    <a:lnTo>
                      <a:pt x="240" y="84"/>
                    </a:lnTo>
                    <a:lnTo>
                      <a:pt x="232" y="66"/>
                    </a:lnTo>
                    <a:lnTo>
                      <a:pt x="218" y="52"/>
                    </a:lnTo>
                    <a:lnTo>
                      <a:pt x="204" y="36"/>
                    </a:lnTo>
                    <a:lnTo>
                      <a:pt x="186" y="24"/>
                    </a:lnTo>
                    <a:lnTo>
                      <a:pt x="168" y="14"/>
                    </a:lnTo>
                    <a:lnTo>
                      <a:pt x="146"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8" name="Freeform 1878">
                <a:extLst>
                  <a:ext uri="{FF2B5EF4-FFF2-40B4-BE49-F238E27FC236}">
                    <a16:creationId xmlns:a16="http://schemas.microsoft.com/office/drawing/2014/main" id="{C518D4CC-332D-DFBB-3D69-7FDCE4397CC4}"/>
                  </a:ext>
                </a:extLst>
              </p:cNvPr>
              <p:cNvSpPr>
                <a:spLocks/>
              </p:cNvSpPr>
              <p:nvPr/>
            </p:nvSpPr>
            <p:spPr bwMode="auto">
              <a:xfrm>
                <a:off x="5875338" y="2797175"/>
                <a:ext cx="330200" cy="92075"/>
              </a:xfrm>
              <a:custGeom>
                <a:avLst/>
                <a:gdLst>
                  <a:gd name="T0" fmla="*/ 104 w 208"/>
                  <a:gd name="T1" fmla="*/ 58 h 58"/>
                  <a:gd name="T2" fmla="*/ 104 w 208"/>
                  <a:gd name="T3" fmla="*/ 58 h 58"/>
                  <a:gd name="T4" fmla="*/ 122 w 208"/>
                  <a:gd name="T5" fmla="*/ 56 h 58"/>
                  <a:gd name="T6" fmla="*/ 138 w 208"/>
                  <a:gd name="T7" fmla="*/ 54 h 58"/>
                  <a:gd name="T8" fmla="*/ 154 w 208"/>
                  <a:gd name="T9" fmla="*/ 50 h 58"/>
                  <a:gd name="T10" fmla="*/ 170 w 208"/>
                  <a:gd name="T11" fmla="*/ 44 h 58"/>
                  <a:gd name="T12" fmla="*/ 182 w 208"/>
                  <a:gd name="T13" fmla="*/ 38 h 58"/>
                  <a:gd name="T14" fmla="*/ 192 w 208"/>
                  <a:gd name="T15" fmla="*/ 30 h 58"/>
                  <a:gd name="T16" fmla="*/ 202 w 208"/>
                  <a:gd name="T17" fmla="*/ 20 h 58"/>
                  <a:gd name="T18" fmla="*/ 208 w 208"/>
                  <a:gd name="T19" fmla="*/ 12 h 58"/>
                  <a:gd name="T20" fmla="*/ 208 w 208"/>
                  <a:gd name="T21" fmla="*/ 12 h 58"/>
                  <a:gd name="T22" fmla="*/ 198 w 208"/>
                  <a:gd name="T23" fmla="*/ 0 h 58"/>
                  <a:gd name="T24" fmla="*/ 198 w 208"/>
                  <a:gd name="T25" fmla="*/ 0 h 58"/>
                  <a:gd name="T26" fmla="*/ 194 w 208"/>
                  <a:gd name="T27" fmla="*/ 10 h 58"/>
                  <a:gd name="T28" fmla="*/ 188 w 208"/>
                  <a:gd name="T29" fmla="*/ 20 h 58"/>
                  <a:gd name="T30" fmla="*/ 178 w 208"/>
                  <a:gd name="T31" fmla="*/ 28 h 58"/>
                  <a:gd name="T32" fmla="*/ 166 w 208"/>
                  <a:gd name="T33" fmla="*/ 36 h 58"/>
                  <a:gd name="T34" fmla="*/ 154 w 208"/>
                  <a:gd name="T35" fmla="*/ 42 h 58"/>
                  <a:gd name="T36" fmla="*/ 138 w 208"/>
                  <a:gd name="T37" fmla="*/ 46 h 58"/>
                  <a:gd name="T38" fmla="*/ 122 w 208"/>
                  <a:gd name="T39" fmla="*/ 48 h 58"/>
                  <a:gd name="T40" fmla="*/ 104 w 208"/>
                  <a:gd name="T41" fmla="*/ 50 h 58"/>
                  <a:gd name="T42" fmla="*/ 104 w 208"/>
                  <a:gd name="T43" fmla="*/ 50 h 58"/>
                  <a:gd name="T44" fmla="*/ 86 w 208"/>
                  <a:gd name="T45" fmla="*/ 48 h 58"/>
                  <a:gd name="T46" fmla="*/ 68 w 208"/>
                  <a:gd name="T47" fmla="*/ 46 h 58"/>
                  <a:gd name="T48" fmla="*/ 54 w 208"/>
                  <a:gd name="T49" fmla="*/ 42 h 58"/>
                  <a:gd name="T50" fmla="*/ 40 w 208"/>
                  <a:gd name="T51" fmla="*/ 36 h 58"/>
                  <a:gd name="T52" fmla="*/ 28 w 208"/>
                  <a:gd name="T53" fmla="*/ 28 h 58"/>
                  <a:gd name="T54" fmla="*/ 18 w 208"/>
                  <a:gd name="T55" fmla="*/ 20 h 58"/>
                  <a:gd name="T56" fmla="*/ 12 w 208"/>
                  <a:gd name="T57" fmla="*/ 10 h 58"/>
                  <a:gd name="T58" fmla="*/ 8 w 208"/>
                  <a:gd name="T59" fmla="*/ 0 h 58"/>
                  <a:gd name="T60" fmla="*/ 8 w 208"/>
                  <a:gd name="T61" fmla="*/ 0 h 58"/>
                  <a:gd name="T62" fmla="*/ 0 w 208"/>
                  <a:gd name="T63" fmla="*/ 14 h 58"/>
                  <a:gd name="T64" fmla="*/ 0 w 208"/>
                  <a:gd name="T65" fmla="*/ 14 h 58"/>
                  <a:gd name="T66" fmla="*/ 6 w 208"/>
                  <a:gd name="T67" fmla="*/ 22 h 58"/>
                  <a:gd name="T68" fmla="*/ 16 w 208"/>
                  <a:gd name="T69" fmla="*/ 32 h 58"/>
                  <a:gd name="T70" fmla="*/ 26 w 208"/>
                  <a:gd name="T71" fmla="*/ 38 h 58"/>
                  <a:gd name="T72" fmla="*/ 40 w 208"/>
                  <a:gd name="T73" fmla="*/ 46 h 58"/>
                  <a:gd name="T74" fmla="*/ 54 w 208"/>
                  <a:gd name="T75" fmla="*/ 50 h 58"/>
                  <a:gd name="T76" fmla="*/ 70 w 208"/>
                  <a:gd name="T77" fmla="*/ 54 h 58"/>
                  <a:gd name="T78" fmla="*/ 86 w 208"/>
                  <a:gd name="T79" fmla="*/ 56 h 58"/>
                  <a:gd name="T80" fmla="*/ 104 w 208"/>
                  <a:gd name="T8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58">
                    <a:moveTo>
                      <a:pt x="104" y="58"/>
                    </a:moveTo>
                    <a:lnTo>
                      <a:pt x="104" y="58"/>
                    </a:lnTo>
                    <a:lnTo>
                      <a:pt x="122" y="56"/>
                    </a:lnTo>
                    <a:lnTo>
                      <a:pt x="138" y="54"/>
                    </a:lnTo>
                    <a:lnTo>
                      <a:pt x="154" y="50"/>
                    </a:lnTo>
                    <a:lnTo>
                      <a:pt x="170" y="44"/>
                    </a:lnTo>
                    <a:lnTo>
                      <a:pt x="182" y="38"/>
                    </a:lnTo>
                    <a:lnTo>
                      <a:pt x="192" y="30"/>
                    </a:lnTo>
                    <a:lnTo>
                      <a:pt x="202" y="20"/>
                    </a:lnTo>
                    <a:lnTo>
                      <a:pt x="208" y="12"/>
                    </a:lnTo>
                    <a:lnTo>
                      <a:pt x="208" y="12"/>
                    </a:lnTo>
                    <a:lnTo>
                      <a:pt x="198" y="0"/>
                    </a:lnTo>
                    <a:lnTo>
                      <a:pt x="198" y="0"/>
                    </a:lnTo>
                    <a:lnTo>
                      <a:pt x="194" y="10"/>
                    </a:lnTo>
                    <a:lnTo>
                      <a:pt x="188" y="20"/>
                    </a:lnTo>
                    <a:lnTo>
                      <a:pt x="178" y="28"/>
                    </a:lnTo>
                    <a:lnTo>
                      <a:pt x="166" y="36"/>
                    </a:lnTo>
                    <a:lnTo>
                      <a:pt x="154" y="42"/>
                    </a:lnTo>
                    <a:lnTo>
                      <a:pt x="138" y="46"/>
                    </a:lnTo>
                    <a:lnTo>
                      <a:pt x="122" y="48"/>
                    </a:lnTo>
                    <a:lnTo>
                      <a:pt x="104" y="50"/>
                    </a:lnTo>
                    <a:lnTo>
                      <a:pt x="104" y="50"/>
                    </a:lnTo>
                    <a:lnTo>
                      <a:pt x="86" y="48"/>
                    </a:lnTo>
                    <a:lnTo>
                      <a:pt x="68" y="46"/>
                    </a:lnTo>
                    <a:lnTo>
                      <a:pt x="54" y="42"/>
                    </a:lnTo>
                    <a:lnTo>
                      <a:pt x="40" y="36"/>
                    </a:lnTo>
                    <a:lnTo>
                      <a:pt x="28" y="28"/>
                    </a:lnTo>
                    <a:lnTo>
                      <a:pt x="18" y="20"/>
                    </a:lnTo>
                    <a:lnTo>
                      <a:pt x="12" y="10"/>
                    </a:lnTo>
                    <a:lnTo>
                      <a:pt x="8" y="0"/>
                    </a:lnTo>
                    <a:lnTo>
                      <a:pt x="8" y="0"/>
                    </a:lnTo>
                    <a:lnTo>
                      <a:pt x="0" y="14"/>
                    </a:lnTo>
                    <a:lnTo>
                      <a:pt x="0" y="14"/>
                    </a:lnTo>
                    <a:lnTo>
                      <a:pt x="6" y="22"/>
                    </a:lnTo>
                    <a:lnTo>
                      <a:pt x="16" y="32"/>
                    </a:lnTo>
                    <a:lnTo>
                      <a:pt x="26" y="38"/>
                    </a:lnTo>
                    <a:lnTo>
                      <a:pt x="40" y="46"/>
                    </a:lnTo>
                    <a:lnTo>
                      <a:pt x="54" y="50"/>
                    </a:lnTo>
                    <a:lnTo>
                      <a:pt x="70" y="54"/>
                    </a:lnTo>
                    <a:lnTo>
                      <a:pt x="86" y="56"/>
                    </a:lnTo>
                    <a:lnTo>
                      <a:pt x="104" y="5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9" name="Freeform 1879">
                <a:extLst>
                  <a:ext uri="{FF2B5EF4-FFF2-40B4-BE49-F238E27FC236}">
                    <a16:creationId xmlns:a16="http://schemas.microsoft.com/office/drawing/2014/main" id="{AD4E8D9D-9B2C-0E48-8168-93240D82F902}"/>
                  </a:ext>
                </a:extLst>
              </p:cNvPr>
              <p:cNvSpPr>
                <a:spLocks/>
              </p:cNvSpPr>
              <p:nvPr/>
            </p:nvSpPr>
            <p:spPr bwMode="auto">
              <a:xfrm>
                <a:off x="5875338" y="2797175"/>
                <a:ext cx="330200" cy="92075"/>
              </a:xfrm>
              <a:custGeom>
                <a:avLst/>
                <a:gdLst>
                  <a:gd name="T0" fmla="*/ 104 w 208"/>
                  <a:gd name="T1" fmla="*/ 58 h 58"/>
                  <a:gd name="T2" fmla="*/ 104 w 208"/>
                  <a:gd name="T3" fmla="*/ 58 h 58"/>
                  <a:gd name="T4" fmla="*/ 122 w 208"/>
                  <a:gd name="T5" fmla="*/ 56 h 58"/>
                  <a:gd name="T6" fmla="*/ 138 w 208"/>
                  <a:gd name="T7" fmla="*/ 54 h 58"/>
                  <a:gd name="T8" fmla="*/ 154 w 208"/>
                  <a:gd name="T9" fmla="*/ 50 h 58"/>
                  <a:gd name="T10" fmla="*/ 170 w 208"/>
                  <a:gd name="T11" fmla="*/ 44 h 58"/>
                  <a:gd name="T12" fmla="*/ 182 w 208"/>
                  <a:gd name="T13" fmla="*/ 38 h 58"/>
                  <a:gd name="T14" fmla="*/ 192 w 208"/>
                  <a:gd name="T15" fmla="*/ 30 h 58"/>
                  <a:gd name="T16" fmla="*/ 202 w 208"/>
                  <a:gd name="T17" fmla="*/ 20 h 58"/>
                  <a:gd name="T18" fmla="*/ 208 w 208"/>
                  <a:gd name="T19" fmla="*/ 12 h 58"/>
                  <a:gd name="T20" fmla="*/ 208 w 208"/>
                  <a:gd name="T21" fmla="*/ 12 h 58"/>
                  <a:gd name="T22" fmla="*/ 198 w 208"/>
                  <a:gd name="T23" fmla="*/ 0 h 58"/>
                  <a:gd name="T24" fmla="*/ 198 w 208"/>
                  <a:gd name="T25" fmla="*/ 0 h 58"/>
                  <a:gd name="T26" fmla="*/ 194 w 208"/>
                  <a:gd name="T27" fmla="*/ 10 h 58"/>
                  <a:gd name="T28" fmla="*/ 188 w 208"/>
                  <a:gd name="T29" fmla="*/ 20 h 58"/>
                  <a:gd name="T30" fmla="*/ 178 w 208"/>
                  <a:gd name="T31" fmla="*/ 28 h 58"/>
                  <a:gd name="T32" fmla="*/ 166 w 208"/>
                  <a:gd name="T33" fmla="*/ 36 h 58"/>
                  <a:gd name="T34" fmla="*/ 154 w 208"/>
                  <a:gd name="T35" fmla="*/ 42 h 58"/>
                  <a:gd name="T36" fmla="*/ 138 w 208"/>
                  <a:gd name="T37" fmla="*/ 46 h 58"/>
                  <a:gd name="T38" fmla="*/ 122 w 208"/>
                  <a:gd name="T39" fmla="*/ 48 h 58"/>
                  <a:gd name="T40" fmla="*/ 104 w 208"/>
                  <a:gd name="T41" fmla="*/ 50 h 58"/>
                  <a:gd name="T42" fmla="*/ 104 w 208"/>
                  <a:gd name="T43" fmla="*/ 50 h 58"/>
                  <a:gd name="T44" fmla="*/ 86 w 208"/>
                  <a:gd name="T45" fmla="*/ 48 h 58"/>
                  <a:gd name="T46" fmla="*/ 68 w 208"/>
                  <a:gd name="T47" fmla="*/ 46 h 58"/>
                  <a:gd name="T48" fmla="*/ 54 w 208"/>
                  <a:gd name="T49" fmla="*/ 42 h 58"/>
                  <a:gd name="T50" fmla="*/ 40 w 208"/>
                  <a:gd name="T51" fmla="*/ 36 h 58"/>
                  <a:gd name="T52" fmla="*/ 28 w 208"/>
                  <a:gd name="T53" fmla="*/ 28 h 58"/>
                  <a:gd name="T54" fmla="*/ 18 w 208"/>
                  <a:gd name="T55" fmla="*/ 20 h 58"/>
                  <a:gd name="T56" fmla="*/ 12 w 208"/>
                  <a:gd name="T57" fmla="*/ 10 h 58"/>
                  <a:gd name="T58" fmla="*/ 8 w 208"/>
                  <a:gd name="T59" fmla="*/ 0 h 58"/>
                  <a:gd name="T60" fmla="*/ 8 w 208"/>
                  <a:gd name="T61" fmla="*/ 0 h 58"/>
                  <a:gd name="T62" fmla="*/ 0 w 208"/>
                  <a:gd name="T63" fmla="*/ 14 h 58"/>
                  <a:gd name="T64" fmla="*/ 0 w 208"/>
                  <a:gd name="T65" fmla="*/ 14 h 58"/>
                  <a:gd name="T66" fmla="*/ 6 w 208"/>
                  <a:gd name="T67" fmla="*/ 22 h 58"/>
                  <a:gd name="T68" fmla="*/ 16 w 208"/>
                  <a:gd name="T69" fmla="*/ 32 h 58"/>
                  <a:gd name="T70" fmla="*/ 26 w 208"/>
                  <a:gd name="T71" fmla="*/ 38 h 58"/>
                  <a:gd name="T72" fmla="*/ 40 w 208"/>
                  <a:gd name="T73" fmla="*/ 46 h 58"/>
                  <a:gd name="T74" fmla="*/ 54 w 208"/>
                  <a:gd name="T75" fmla="*/ 50 h 58"/>
                  <a:gd name="T76" fmla="*/ 70 w 208"/>
                  <a:gd name="T77" fmla="*/ 54 h 58"/>
                  <a:gd name="T78" fmla="*/ 86 w 208"/>
                  <a:gd name="T79" fmla="*/ 56 h 58"/>
                  <a:gd name="T80" fmla="*/ 104 w 208"/>
                  <a:gd name="T8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58">
                    <a:moveTo>
                      <a:pt x="104" y="58"/>
                    </a:moveTo>
                    <a:lnTo>
                      <a:pt x="104" y="58"/>
                    </a:lnTo>
                    <a:lnTo>
                      <a:pt x="122" y="56"/>
                    </a:lnTo>
                    <a:lnTo>
                      <a:pt x="138" y="54"/>
                    </a:lnTo>
                    <a:lnTo>
                      <a:pt x="154" y="50"/>
                    </a:lnTo>
                    <a:lnTo>
                      <a:pt x="170" y="44"/>
                    </a:lnTo>
                    <a:lnTo>
                      <a:pt x="182" y="38"/>
                    </a:lnTo>
                    <a:lnTo>
                      <a:pt x="192" y="30"/>
                    </a:lnTo>
                    <a:lnTo>
                      <a:pt x="202" y="20"/>
                    </a:lnTo>
                    <a:lnTo>
                      <a:pt x="208" y="12"/>
                    </a:lnTo>
                    <a:lnTo>
                      <a:pt x="208" y="12"/>
                    </a:lnTo>
                    <a:lnTo>
                      <a:pt x="198" y="0"/>
                    </a:lnTo>
                    <a:lnTo>
                      <a:pt x="198" y="0"/>
                    </a:lnTo>
                    <a:lnTo>
                      <a:pt x="194" y="10"/>
                    </a:lnTo>
                    <a:lnTo>
                      <a:pt x="188" y="20"/>
                    </a:lnTo>
                    <a:lnTo>
                      <a:pt x="178" y="28"/>
                    </a:lnTo>
                    <a:lnTo>
                      <a:pt x="166" y="36"/>
                    </a:lnTo>
                    <a:lnTo>
                      <a:pt x="154" y="42"/>
                    </a:lnTo>
                    <a:lnTo>
                      <a:pt x="138" y="46"/>
                    </a:lnTo>
                    <a:lnTo>
                      <a:pt x="122" y="48"/>
                    </a:lnTo>
                    <a:lnTo>
                      <a:pt x="104" y="50"/>
                    </a:lnTo>
                    <a:lnTo>
                      <a:pt x="104" y="50"/>
                    </a:lnTo>
                    <a:lnTo>
                      <a:pt x="86" y="48"/>
                    </a:lnTo>
                    <a:lnTo>
                      <a:pt x="68" y="46"/>
                    </a:lnTo>
                    <a:lnTo>
                      <a:pt x="54" y="42"/>
                    </a:lnTo>
                    <a:lnTo>
                      <a:pt x="40" y="36"/>
                    </a:lnTo>
                    <a:lnTo>
                      <a:pt x="28" y="28"/>
                    </a:lnTo>
                    <a:lnTo>
                      <a:pt x="18" y="20"/>
                    </a:lnTo>
                    <a:lnTo>
                      <a:pt x="12" y="10"/>
                    </a:lnTo>
                    <a:lnTo>
                      <a:pt x="8" y="0"/>
                    </a:lnTo>
                    <a:lnTo>
                      <a:pt x="8" y="0"/>
                    </a:lnTo>
                    <a:lnTo>
                      <a:pt x="0" y="14"/>
                    </a:lnTo>
                    <a:lnTo>
                      <a:pt x="0" y="14"/>
                    </a:lnTo>
                    <a:lnTo>
                      <a:pt x="6" y="22"/>
                    </a:lnTo>
                    <a:lnTo>
                      <a:pt x="16" y="32"/>
                    </a:lnTo>
                    <a:lnTo>
                      <a:pt x="26" y="38"/>
                    </a:lnTo>
                    <a:lnTo>
                      <a:pt x="40" y="46"/>
                    </a:lnTo>
                    <a:lnTo>
                      <a:pt x="54" y="50"/>
                    </a:lnTo>
                    <a:lnTo>
                      <a:pt x="70" y="54"/>
                    </a:lnTo>
                    <a:lnTo>
                      <a:pt x="86" y="56"/>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0" name="Freeform 1880">
                <a:extLst>
                  <a:ext uri="{FF2B5EF4-FFF2-40B4-BE49-F238E27FC236}">
                    <a16:creationId xmlns:a16="http://schemas.microsoft.com/office/drawing/2014/main" id="{642AB0E9-4249-EAAF-19A7-050C9AFA5116}"/>
                  </a:ext>
                </a:extLst>
              </p:cNvPr>
              <p:cNvSpPr>
                <a:spLocks/>
              </p:cNvSpPr>
              <p:nvPr/>
            </p:nvSpPr>
            <p:spPr bwMode="auto">
              <a:xfrm>
                <a:off x="5853113" y="2727325"/>
                <a:ext cx="209550" cy="365125"/>
              </a:xfrm>
              <a:custGeom>
                <a:avLst/>
                <a:gdLst>
                  <a:gd name="T0" fmla="*/ 106 w 132"/>
                  <a:gd name="T1" fmla="*/ 0 h 230"/>
                  <a:gd name="T2" fmla="*/ 80 w 132"/>
                  <a:gd name="T3" fmla="*/ 2 h 230"/>
                  <a:gd name="T4" fmla="*/ 58 w 132"/>
                  <a:gd name="T5" fmla="*/ 12 h 230"/>
                  <a:gd name="T6" fmla="*/ 38 w 132"/>
                  <a:gd name="T7" fmla="*/ 24 h 230"/>
                  <a:gd name="T8" fmla="*/ 24 w 132"/>
                  <a:gd name="T9" fmla="*/ 42 h 230"/>
                  <a:gd name="T10" fmla="*/ 12 w 132"/>
                  <a:gd name="T11" fmla="*/ 64 h 230"/>
                  <a:gd name="T12" fmla="*/ 0 w 132"/>
                  <a:gd name="T13" fmla="*/ 112 h 230"/>
                  <a:gd name="T14" fmla="*/ 2 w 132"/>
                  <a:gd name="T15" fmla="*/ 138 h 230"/>
                  <a:gd name="T16" fmla="*/ 16 w 132"/>
                  <a:gd name="T17" fmla="*/ 174 h 230"/>
                  <a:gd name="T18" fmla="*/ 42 w 132"/>
                  <a:gd name="T19" fmla="*/ 202 h 230"/>
                  <a:gd name="T20" fmla="*/ 76 w 132"/>
                  <a:gd name="T21" fmla="*/ 220 h 230"/>
                  <a:gd name="T22" fmla="*/ 114 w 132"/>
                  <a:gd name="T23" fmla="*/ 230 h 230"/>
                  <a:gd name="T24" fmla="*/ 94 w 132"/>
                  <a:gd name="T25" fmla="*/ 226 h 230"/>
                  <a:gd name="T26" fmla="*/ 94 w 132"/>
                  <a:gd name="T27" fmla="*/ 226 h 230"/>
                  <a:gd name="T28" fmla="*/ 94 w 132"/>
                  <a:gd name="T29" fmla="*/ 226 h 230"/>
                  <a:gd name="T30" fmla="*/ 94 w 132"/>
                  <a:gd name="T31" fmla="*/ 226 h 230"/>
                  <a:gd name="T32" fmla="*/ 94 w 132"/>
                  <a:gd name="T33" fmla="*/ 226 h 230"/>
                  <a:gd name="T34" fmla="*/ 94 w 132"/>
                  <a:gd name="T35" fmla="*/ 226 h 230"/>
                  <a:gd name="T36" fmla="*/ 102 w 132"/>
                  <a:gd name="T37" fmla="*/ 212 h 230"/>
                  <a:gd name="T38" fmla="*/ 76 w 132"/>
                  <a:gd name="T39" fmla="*/ 194 h 230"/>
                  <a:gd name="T40" fmla="*/ 56 w 132"/>
                  <a:gd name="T41" fmla="*/ 170 h 230"/>
                  <a:gd name="T42" fmla="*/ 44 w 132"/>
                  <a:gd name="T43" fmla="*/ 142 h 230"/>
                  <a:gd name="T44" fmla="*/ 40 w 132"/>
                  <a:gd name="T45" fmla="*/ 110 h 230"/>
                  <a:gd name="T46" fmla="*/ 42 w 132"/>
                  <a:gd name="T47" fmla="*/ 98 h 230"/>
                  <a:gd name="T48" fmla="*/ 46 w 132"/>
                  <a:gd name="T49" fmla="*/ 86 h 230"/>
                  <a:gd name="T50" fmla="*/ 26 w 132"/>
                  <a:gd name="T51" fmla="*/ 72 h 230"/>
                  <a:gd name="T52" fmla="*/ 14 w 132"/>
                  <a:gd name="T53" fmla="*/ 58 h 230"/>
                  <a:gd name="T54" fmla="*/ 22 w 132"/>
                  <a:gd name="T55" fmla="*/ 44 h 230"/>
                  <a:gd name="T56" fmla="*/ 26 w 132"/>
                  <a:gd name="T57" fmla="*/ 54 h 230"/>
                  <a:gd name="T58" fmla="*/ 38 w 132"/>
                  <a:gd name="T59" fmla="*/ 70 h 230"/>
                  <a:gd name="T60" fmla="*/ 48 w 132"/>
                  <a:gd name="T61" fmla="*/ 76 h 230"/>
                  <a:gd name="T62" fmla="*/ 62 w 132"/>
                  <a:gd name="T63" fmla="*/ 50 h 230"/>
                  <a:gd name="T64" fmla="*/ 82 w 132"/>
                  <a:gd name="T65" fmla="*/ 30 h 230"/>
                  <a:gd name="T66" fmla="*/ 106 w 132"/>
                  <a:gd name="T67" fmla="*/ 12 h 230"/>
                  <a:gd name="T68" fmla="*/ 132 w 132"/>
                  <a:gd name="T69" fmla="*/ 2 h 230"/>
                  <a:gd name="T70" fmla="*/ 118 w 132"/>
                  <a:gd name="T7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230">
                    <a:moveTo>
                      <a:pt x="106" y="0"/>
                    </a:moveTo>
                    <a:lnTo>
                      <a:pt x="106" y="0"/>
                    </a:lnTo>
                    <a:lnTo>
                      <a:pt x="94" y="0"/>
                    </a:lnTo>
                    <a:lnTo>
                      <a:pt x="80" y="2"/>
                    </a:lnTo>
                    <a:lnTo>
                      <a:pt x="68" y="6"/>
                    </a:lnTo>
                    <a:lnTo>
                      <a:pt x="58" y="12"/>
                    </a:lnTo>
                    <a:lnTo>
                      <a:pt x="48" y="18"/>
                    </a:lnTo>
                    <a:lnTo>
                      <a:pt x="38" y="24"/>
                    </a:lnTo>
                    <a:lnTo>
                      <a:pt x="30" y="34"/>
                    </a:lnTo>
                    <a:lnTo>
                      <a:pt x="24" y="42"/>
                    </a:lnTo>
                    <a:lnTo>
                      <a:pt x="16" y="52"/>
                    </a:lnTo>
                    <a:lnTo>
                      <a:pt x="12" y="64"/>
                    </a:lnTo>
                    <a:lnTo>
                      <a:pt x="4" y="86"/>
                    </a:lnTo>
                    <a:lnTo>
                      <a:pt x="0" y="112"/>
                    </a:lnTo>
                    <a:lnTo>
                      <a:pt x="2" y="138"/>
                    </a:lnTo>
                    <a:lnTo>
                      <a:pt x="2" y="138"/>
                    </a:lnTo>
                    <a:lnTo>
                      <a:pt x="6" y="156"/>
                    </a:lnTo>
                    <a:lnTo>
                      <a:pt x="16" y="174"/>
                    </a:lnTo>
                    <a:lnTo>
                      <a:pt x="26" y="188"/>
                    </a:lnTo>
                    <a:lnTo>
                      <a:pt x="42" y="202"/>
                    </a:lnTo>
                    <a:lnTo>
                      <a:pt x="58" y="212"/>
                    </a:lnTo>
                    <a:lnTo>
                      <a:pt x="76" y="220"/>
                    </a:lnTo>
                    <a:lnTo>
                      <a:pt x="94" y="226"/>
                    </a:lnTo>
                    <a:lnTo>
                      <a:pt x="114" y="230"/>
                    </a:lnTo>
                    <a:lnTo>
                      <a:pt x="114" y="230"/>
                    </a:lnTo>
                    <a:lnTo>
                      <a:pt x="94" y="226"/>
                    </a:lnTo>
                    <a:lnTo>
                      <a:pt x="94" y="226"/>
                    </a:lnTo>
                    <a:lnTo>
                      <a:pt x="94" y="226"/>
                    </a:lnTo>
                    <a:lnTo>
                      <a:pt x="94" y="226"/>
                    </a:lnTo>
                    <a:lnTo>
                      <a:pt x="94" y="226"/>
                    </a:lnTo>
                    <a:lnTo>
                      <a:pt x="94" y="226"/>
                    </a:lnTo>
                    <a:lnTo>
                      <a:pt x="94" y="226"/>
                    </a:lnTo>
                    <a:lnTo>
                      <a:pt x="94" y="226"/>
                    </a:lnTo>
                    <a:lnTo>
                      <a:pt x="94" y="226"/>
                    </a:lnTo>
                    <a:lnTo>
                      <a:pt x="94" y="226"/>
                    </a:lnTo>
                    <a:lnTo>
                      <a:pt x="94" y="226"/>
                    </a:lnTo>
                    <a:lnTo>
                      <a:pt x="102" y="212"/>
                    </a:lnTo>
                    <a:lnTo>
                      <a:pt x="102" y="212"/>
                    </a:lnTo>
                    <a:lnTo>
                      <a:pt x="88" y="204"/>
                    </a:lnTo>
                    <a:lnTo>
                      <a:pt x="76" y="194"/>
                    </a:lnTo>
                    <a:lnTo>
                      <a:pt x="64" y="182"/>
                    </a:lnTo>
                    <a:lnTo>
                      <a:pt x="56" y="170"/>
                    </a:lnTo>
                    <a:lnTo>
                      <a:pt x="48" y="156"/>
                    </a:lnTo>
                    <a:lnTo>
                      <a:pt x="44" y="142"/>
                    </a:lnTo>
                    <a:lnTo>
                      <a:pt x="40" y="126"/>
                    </a:lnTo>
                    <a:lnTo>
                      <a:pt x="40" y="110"/>
                    </a:lnTo>
                    <a:lnTo>
                      <a:pt x="40" y="110"/>
                    </a:lnTo>
                    <a:lnTo>
                      <a:pt x="42" y="98"/>
                    </a:lnTo>
                    <a:lnTo>
                      <a:pt x="46" y="86"/>
                    </a:lnTo>
                    <a:lnTo>
                      <a:pt x="46" y="86"/>
                    </a:lnTo>
                    <a:lnTo>
                      <a:pt x="36" y="80"/>
                    </a:lnTo>
                    <a:lnTo>
                      <a:pt x="26" y="72"/>
                    </a:lnTo>
                    <a:lnTo>
                      <a:pt x="20" y="66"/>
                    </a:lnTo>
                    <a:lnTo>
                      <a:pt x="14" y="58"/>
                    </a:lnTo>
                    <a:lnTo>
                      <a:pt x="14" y="58"/>
                    </a:lnTo>
                    <a:lnTo>
                      <a:pt x="22" y="44"/>
                    </a:lnTo>
                    <a:lnTo>
                      <a:pt x="22" y="44"/>
                    </a:lnTo>
                    <a:lnTo>
                      <a:pt x="26" y="54"/>
                    </a:lnTo>
                    <a:lnTo>
                      <a:pt x="32" y="62"/>
                    </a:lnTo>
                    <a:lnTo>
                      <a:pt x="38" y="70"/>
                    </a:lnTo>
                    <a:lnTo>
                      <a:pt x="48" y="76"/>
                    </a:lnTo>
                    <a:lnTo>
                      <a:pt x="48" y="76"/>
                    </a:lnTo>
                    <a:lnTo>
                      <a:pt x="54" y="64"/>
                    </a:lnTo>
                    <a:lnTo>
                      <a:pt x="62" y="50"/>
                    </a:lnTo>
                    <a:lnTo>
                      <a:pt x="72" y="40"/>
                    </a:lnTo>
                    <a:lnTo>
                      <a:pt x="82" y="30"/>
                    </a:lnTo>
                    <a:lnTo>
                      <a:pt x="94" y="20"/>
                    </a:lnTo>
                    <a:lnTo>
                      <a:pt x="106" y="12"/>
                    </a:lnTo>
                    <a:lnTo>
                      <a:pt x="118" y="6"/>
                    </a:lnTo>
                    <a:lnTo>
                      <a:pt x="132" y="2"/>
                    </a:lnTo>
                    <a:lnTo>
                      <a:pt x="132" y="2"/>
                    </a:lnTo>
                    <a:lnTo>
                      <a:pt x="118" y="0"/>
                    </a:lnTo>
                    <a:lnTo>
                      <a:pt x="106"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1" name="Freeform 1881">
                <a:extLst>
                  <a:ext uri="{FF2B5EF4-FFF2-40B4-BE49-F238E27FC236}">
                    <a16:creationId xmlns:a16="http://schemas.microsoft.com/office/drawing/2014/main" id="{D5A56264-15A4-1799-4769-EEED9B4BFEDC}"/>
                  </a:ext>
                </a:extLst>
              </p:cNvPr>
              <p:cNvSpPr>
                <a:spLocks/>
              </p:cNvSpPr>
              <p:nvPr/>
            </p:nvSpPr>
            <p:spPr bwMode="auto">
              <a:xfrm>
                <a:off x="5853113" y="2727325"/>
                <a:ext cx="209550" cy="365125"/>
              </a:xfrm>
              <a:custGeom>
                <a:avLst/>
                <a:gdLst>
                  <a:gd name="T0" fmla="*/ 106 w 132"/>
                  <a:gd name="T1" fmla="*/ 0 h 230"/>
                  <a:gd name="T2" fmla="*/ 80 w 132"/>
                  <a:gd name="T3" fmla="*/ 2 h 230"/>
                  <a:gd name="T4" fmla="*/ 58 w 132"/>
                  <a:gd name="T5" fmla="*/ 12 h 230"/>
                  <a:gd name="T6" fmla="*/ 38 w 132"/>
                  <a:gd name="T7" fmla="*/ 24 h 230"/>
                  <a:gd name="T8" fmla="*/ 24 w 132"/>
                  <a:gd name="T9" fmla="*/ 42 h 230"/>
                  <a:gd name="T10" fmla="*/ 12 w 132"/>
                  <a:gd name="T11" fmla="*/ 64 h 230"/>
                  <a:gd name="T12" fmla="*/ 0 w 132"/>
                  <a:gd name="T13" fmla="*/ 112 h 230"/>
                  <a:gd name="T14" fmla="*/ 2 w 132"/>
                  <a:gd name="T15" fmla="*/ 138 h 230"/>
                  <a:gd name="T16" fmla="*/ 16 w 132"/>
                  <a:gd name="T17" fmla="*/ 174 h 230"/>
                  <a:gd name="T18" fmla="*/ 42 w 132"/>
                  <a:gd name="T19" fmla="*/ 202 h 230"/>
                  <a:gd name="T20" fmla="*/ 76 w 132"/>
                  <a:gd name="T21" fmla="*/ 220 h 230"/>
                  <a:gd name="T22" fmla="*/ 114 w 132"/>
                  <a:gd name="T23" fmla="*/ 230 h 230"/>
                  <a:gd name="T24" fmla="*/ 94 w 132"/>
                  <a:gd name="T25" fmla="*/ 226 h 230"/>
                  <a:gd name="T26" fmla="*/ 94 w 132"/>
                  <a:gd name="T27" fmla="*/ 226 h 230"/>
                  <a:gd name="T28" fmla="*/ 94 w 132"/>
                  <a:gd name="T29" fmla="*/ 226 h 230"/>
                  <a:gd name="T30" fmla="*/ 94 w 132"/>
                  <a:gd name="T31" fmla="*/ 226 h 230"/>
                  <a:gd name="T32" fmla="*/ 94 w 132"/>
                  <a:gd name="T33" fmla="*/ 226 h 230"/>
                  <a:gd name="T34" fmla="*/ 94 w 132"/>
                  <a:gd name="T35" fmla="*/ 226 h 230"/>
                  <a:gd name="T36" fmla="*/ 102 w 132"/>
                  <a:gd name="T37" fmla="*/ 212 h 230"/>
                  <a:gd name="T38" fmla="*/ 76 w 132"/>
                  <a:gd name="T39" fmla="*/ 194 h 230"/>
                  <a:gd name="T40" fmla="*/ 56 w 132"/>
                  <a:gd name="T41" fmla="*/ 170 h 230"/>
                  <a:gd name="T42" fmla="*/ 44 w 132"/>
                  <a:gd name="T43" fmla="*/ 142 h 230"/>
                  <a:gd name="T44" fmla="*/ 40 w 132"/>
                  <a:gd name="T45" fmla="*/ 110 h 230"/>
                  <a:gd name="T46" fmla="*/ 42 w 132"/>
                  <a:gd name="T47" fmla="*/ 98 h 230"/>
                  <a:gd name="T48" fmla="*/ 46 w 132"/>
                  <a:gd name="T49" fmla="*/ 86 h 230"/>
                  <a:gd name="T50" fmla="*/ 26 w 132"/>
                  <a:gd name="T51" fmla="*/ 72 h 230"/>
                  <a:gd name="T52" fmla="*/ 14 w 132"/>
                  <a:gd name="T53" fmla="*/ 58 h 230"/>
                  <a:gd name="T54" fmla="*/ 22 w 132"/>
                  <a:gd name="T55" fmla="*/ 44 h 230"/>
                  <a:gd name="T56" fmla="*/ 26 w 132"/>
                  <a:gd name="T57" fmla="*/ 54 h 230"/>
                  <a:gd name="T58" fmla="*/ 38 w 132"/>
                  <a:gd name="T59" fmla="*/ 70 h 230"/>
                  <a:gd name="T60" fmla="*/ 48 w 132"/>
                  <a:gd name="T61" fmla="*/ 76 h 230"/>
                  <a:gd name="T62" fmla="*/ 62 w 132"/>
                  <a:gd name="T63" fmla="*/ 50 h 230"/>
                  <a:gd name="T64" fmla="*/ 82 w 132"/>
                  <a:gd name="T65" fmla="*/ 30 h 230"/>
                  <a:gd name="T66" fmla="*/ 106 w 132"/>
                  <a:gd name="T67" fmla="*/ 12 h 230"/>
                  <a:gd name="T68" fmla="*/ 132 w 132"/>
                  <a:gd name="T69" fmla="*/ 2 h 230"/>
                  <a:gd name="T70" fmla="*/ 118 w 132"/>
                  <a:gd name="T7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230">
                    <a:moveTo>
                      <a:pt x="106" y="0"/>
                    </a:moveTo>
                    <a:lnTo>
                      <a:pt x="106" y="0"/>
                    </a:lnTo>
                    <a:lnTo>
                      <a:pt x="94" y="0"/>
                    </a:lnTo>
                    <a:lnTo>
                      <a:pt x="80" y="2"/>
                    </a:lnTo>
                    <a:lnTo>
                      <a:pt x="68" y="6"/>
                    </a:lnTo>
                    <a:lnTo>
                      <a:pt x="58" y="12"/>
                    </a:lnTo>
                    <a:lnTo>
                      <a:pt x="48" y="18"/>
                    </a:lnTo>
                    <a:lnTo>
                      <a:pt x="38" y="24"/>
                    </a:lnTo>
                    <a:lnTo>
                      <a:pt x="30" y="34"/>
                    </a:lnTo>
                    <a:lnTo>
                      <a:pt x="24" y="42"/>
                    </a:lnTo>
                    <a:lnTo>
                      <a:pt x="16" y="52"/>
                    </a:lnTo>
                    <a:lnTo>
                      <a:pt x="12" y="64"/>
                    </a:lnTo>
                    <a:lnTo>
                      <a:pt x="4" y="86"/>
                    </a:lnTo>
                    <a:lnTo>
                      <a:pt x="0" y="112"/>
                    </a:lnTo>
                    <a:lnTo>
                      <a:pt x="2" y="138"/>
                    </a:lnTo>
                    <a:lnTo>
                      <a:pt x="2" y="138"/>
                    </a:lnTo>
                    <a:lnTo>
                      <a:pt x="6" y="156"/>
                    </a:lnTo>
                    <a:lnTo>
                      <a:pt x="16" y="174"/>
                    </a:lnTo>
                    <a:lnTo>
                      <a:pt x="26" y="188"/>
                    </a:lnTo>
                    <a:lnTo>
                      <a:pt x="42" y="202"/>
                    </a:lnTo>
                    <a:lnTo>
                      <a:pt x="58" y="212"/>
                    </a:lnTo>
                    <a:lnTo>
                      <a:pt x="76" y="220"/>
                    </a:lnTo>
                    <a:lnTo>
                      <a:pt x="94" y="226"/>
                    </a:lnTo>
                    <a:lnTo>
                      <a:pt x="114" y="230"/>
                    </a:lnTo>
                    <a:lnTo>
                      <a:pt x="114" y="230"/>
                    </a:lnTo>
                    <a:lnTo>
                      <a:pt x="94" y="226"/>
                    </a:lnTo>
                    <a:lnTo>
                      <a:pt x="94" y="226"/>
                    </a:lnTo>
                    <a:lnTo>
                      <a:pt x="94" y="226"/>
                    </a:lnTo>
                    <a:lnTo>
                      <a:pt x="94" y="226"/>
                    </a:lnTo>
                    <a:lnTo>
                      <a:pt x="94" y="226"/>
                    </a:lnTo>
                    <a:lnTo>
                      <a:pt x="94" y="226"/>
                    </a:lnTo>
                    <a:lnTo>
                      <a:pt x="94" y="226"/>
                    </a:lnTo>
                    <a:lnTo>
                      <a:pt x="94" y="226"/>
                    </a:lnTo>
                    <a:lnTo>
                      <a:pt x="94" y="226"/>
                    </a:lnTo>
                    <a:lnTo>
                      <a:pt x="94" y="226"/>
                    </a:lnTo>
                    <a:lnTo>
                      <a:pt x="94" y="226"/>
                    </a:lnTo>
                    <a:lnTo>
                      <a:pt x="102" y="212"/>
                    </a:lnTo>
                    <a:lnTo>
                      <a:pt x="102" y="212"/>
                    </a:lnTo>
                    <a:lnTo>
                      <a:pt x="88" y="204"/>
                    </a:lnTo>
                    <a:lnTo>
                      <a:pt x="76" y="194"/>
                    </a:lnTo>
                    <a:lnTo>
                      <a:pt x="64" y="182"/>
                    </a:lnTo>
                    <a:lnTo>
                      <a:pt x="56" y="170"/>
                    </a:lnTo>
                    <a:lnTo>
                      <a:pt x="48" y="156"/>
                    </a:lnTo>
                    <a:lnTo>
                      <a:pt x="44" y="142"/>
                    </a:lnTo>
                    <a:lnTo>
                      <a:pt x="40" y="126"/>
                    </a:lnTo>
                    <a:lnTo>
                      <a:pt x="40" y="110"/>
                    </a:lnTo>
                    <a:lnTo>
                      <a:pt x="40" y="110"/>
                    </a:lnTo>
                    <a:lnTo>
                      <a:pt x="42" y="98"/>
                    </a:lnTo>
                    <a:lnTo>
                      <a:pt x="46" y="86"/>
                    </a:lnTo>
                    <a:lnTo>
                      <a:pt x="46" y="86"/>
                    </a:lnTo>
                    <a:lnTo>
                      <a:pt x="36" y="80"/>
                    </a:lnTo>
                    <a:lnTo>
                      <a:pt x="26" y="72"/>
                    </a:lnTo>
                    <a:lnTo>
                      <a:pt x="20" y="66"/>
                    </a:lnTo>
                    <a:lnTo>
                      <a:pt x="14" y="58"/>
                    </a:lnTo>
                    <a:lnTo>
                      <a:pt x="14" y="58"/>
                    </a:lnTo>
                    <a:lnTo>
                      <a:pt x="22" y="44"/>
                    </a:lnTo>
                    <a:lnTo>
                      <a:pt x="22" y="44"/>
                    </a:lnTo>
                    <a:lnTo>
                      <a:pt x="26" y="54"/>
                    </a:lnTo>
                    <a:lnTo>
                      <a:pt x="32" y="62"/>
                    </a:lnTo>
                    <a:lnTo>
                      <a:pt x="38" y="70"/>
                    </a:lnTo>
                    <a:lnTo>
                      <a:pt x="48" y="76"/>
                    </a:lnTo>
                    <a:lnTo>
                      <a:pt x="48" y="76"/>
                    </a:lnTo>
                    <a:lnTo>
                      <a:pt x="54" y="64"/>
                    </a:lnTo>
                    <a:lnTo>
                      <a:pt x="62" y="50"/>
                    </a:lnTo>
                    <a:lnTo>
                      <a:pt x="72" y="40"/>
                    </a:lnTo>
                    <a:lnTo>
                      <a:pt x="82" y="30"/>
                    </a:lnTo>
                    <a:lnTo>
                      <a:pt x="94" y="20"/>
                    </a:lnTo>
                    <a:lnTo>
                      <a:pt x="106" y="12"/>
                    </a:lnTo>
                    <a:lnTo>
                      <a:pt x="118" y="6"/>
                    </a:lnTo>
                    <a:lnTo>
                      <a:pt x="132" y="2"/>
                    </a:lnTo>
                    <a:lnTo>
                      <a:pt x="132" y="2"/>
                    </a:lnTo>
                    <a:lnTo>
                      <a:pt x="118"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2" name="Freeform 1882">
                <a:extLst>
                  <a:ext uri="{FF2B5EF4-FFF2-40B4-BE49-F238E27FC236}">
                    <a16:creationId xmlns:a16="http://schemas.microsoft.com/office/drawing/2014/main" id="{103606D6-E195-8C69-30FC-5BC6430C83C6}"/>
                  </a:ext>
                </a:extLst>
              </p:cNvPr>
              <p:cNvSpPr>
                <a:spLocks/>
              </p:cNvSpPr>
              <p:nvPr/>
            </p:nvSpPr>
            <p:spPr bwMode="auto">
              <a:xfrm>
                <a:off x="5875338" y="2797175"/>
                <a:ext cx="53975" cy="66675"/>
              </a:xfrm>
              <a:custGeom>
                <a:avLst/>
                <a:gdLst>
                  <a:gd name="T0" fmla="*/ 8 w 34"/>
                  <a:gd name="T1" fmla="*/ 0 h 42"/>
                  <a:gd name="T2" fmla="*/ 8 w 34"/>
                  <a:gd name="T3" fmla="*/ 0 h 42"/>
                  <a:gd name="T4" fmla="*/ 0 w 34"/>
                  <a:gd name="T5" fmla="*/ 14 h 42"/>
                  <a:gd name="T6" fmla="*/ 0 w 34"/>
                  <a:gd name="T7" fmla="*/ 14 h 42"/>
                  <a:gd name="T8" fmla="*/ 6 w 34"/>
                  <a:gd name="T9" fmla="*/ 22 h 42"/>
                  <a:gd name="T10" fmla="*/ 12 w 34"/>
                  <a:gd name="T11" fmla="*/ 28 h 42"/>
                  <a:gd name="T12" fmla="*/ 22 w 34"/>
                  <a:gd name="T13" fmla="*/ 36 h 42"/>
                  <a:gd name="T14" fmla="*/ 32 w 34"/>
                  <a:gd name="T15" fmla="*/ 42 h 42"/>
                  <a:gd name="T16" fmla="*/ 32 w 34"/>
                  <a:gd name="T17" fmla="*/ 42 h 42"/>
                  <a:gd name="T18" fmla="*/ 34 w 34"/>
                  <a:gd name="T19" fmla="*/ 32 h 42"/>
                  <a:gd name="T20" fmla="*/ 34 w 34"/>
                  <a:gd name="T21" fmla="*/ 32 h 42"/>
                  <a:gd name="T22" fmla="*/ 24 w 34"/>
                  <a:gd name="T23" fmla="*/ 26 h 42"/>
                  <a:gd name="T24" fmla="*/ 18 w 34"/>
                  <a:gd name="T25" fmla="*/ 18 h 42"/>
                  <a:gd name="T26" fmla="*/ 12 w 34"/>
                  <a:gd name="T27" fmla="*/ 10 h 42"/>
                  <a:gd name="T28" fmla="*/ 8 w 34"/>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2">
                    <a:moveTo>
                      <a:pt x="8" y="0"/>
                    </a:moveTo>
                    <a:lnTo>
                      <a:pt x="8" y="0"/>
                    </a:lnTo>
                    <a:lnTo>
                      <a:pt x="0" y="14"/>
                    </a:lnTo>
                    <a:lnTo>
                      <a:pt x="0" y="14"/>
                    </a:lnTo>
                    <a:lnTo>
                      <a:pt x="6" y="22"/>
                    </a:lnTo>
                    <a:lnTo>
                      <a:pt x="12" y="28"/>
                    </a:lnTo>
                    <a:lnTo>
                      <a:pt x="22" y="36"/>
                    </a:lnTo>
                    <a:lnTo>
                      <a:pt x="32" y="42"/>
                    </a:lnTo>
                    <a:lnTo>
                      <a:pt x="32" y="42"/>
                    </a:lnTo>
                    <a:lnTo>
                      <a:pt x="34" y="32"/>
                    </a:lnTo>
                    <a:lnTo>
                      <a:pt x="34" y="32"/>
                    </a:lnTo>
                    <a:lnTo>
                      <a:pt x="24" y="26"/>
                    </a:lnTo>
                    <a:lnTo>
                      <a:pt x="18" y="18"/>
                    </a:lnTo>
                    <a:lnTo>
                      <a:pt x="12" y="10"/>
                    </a:lnTo>
                    <a:lnTo>
                      <a:pt x="8" y="0"/>
                    </a:lnTo>
                    <a:close/>
                  </a:path>
                </a:pathLst>
              </a:custGeom>
              <a:solidFill>
                <a:srgbClr val="437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3" name="Freeform 1883">
                <a:extLst>
                  <a:ext uri="{FF2B5EF4-FFF2-40B4-BE49-F238E27FC236}">
                    <a16:creationId xmlns:a16="http://schemas.microsoft.com/office/drawing/2014/main" id="{DB761BEE-A4FF-8241-F4EC-05955F91957C}"/>
                  </a:ext>
                </a:extLst>
              </p:cNvPr>
              <p:cNvSpPr>
                <a:spLocks/>
              </p:cNvSpPr>
              <p:nvPr/>
            </p:nvSpPr>
            <p:spPr bwMode="auto">
              <a:xfrm>
                <a:off x="5875338" y="2797175"/>
                <a:ext cx="53975" cy="66675"/>
              </a:xfrm>
              <a:custGeom>
                <a:avLst/>
                <a:gdLst>
                  <a:gd name="T0" fmla="*/ 8 w 34"/>
                  <a:gd name="T1" fmla="*/ 0 h 42"/>
                  <a:gd name="T2" fmla="*/ 8 w 34"/>
                  <a:gd name="T3" fmla="*/ 0 h 42"/>
                  <a:gd name="T4" fmla="*/ 0 w 34"/>
                  <a:gd name="T5" fmla="*/ 14 h 42"/>
                  <a:gd name="T6" fmla="*/ 0 w 34"/>
                  <a:gd name="T7" fmla="*/ 14 h 42"/>
                  <a:gd name="T8" fmla="*/ 6 w 34"/>
                  <a:gd name="T9" fmla="*/ 22 h 42"/>
                  <a:gd name="T10" fmla="*/ 12 w 34"/>
                  <a:gd name="T11" fmla="*/ 28 h 42"/>
                  <a:gd name="T12" fmla="*/ 22 w 34"/>
                  <a:gd name="T13" fmla="*/ 36 h 42"/>
                  <a:gd name="T14" fmla="*/ 32 w 34"/>
                  <a:gd name="T15" fmla="*/ 42 h 42"/>
                  <a:gd name="T16" fmla="*/ 32 w 34"/>
                  <a:gd name="T17" fmla="*/ 42 h 42"/>
                  <a:gd name="T18" fmla="*/ 34 w 34"/>
                  <a:gd name="T19" fmla="*/ 32 h 42"/>
                  <a:gd name="T20" fmla="*/ 34 w 34"/>
                  <a:gd name="T21" fmla="*/ 32 h 42"/>
                  <a:gd name="T22" fmla="*/ 24 w 34"/>
                  <a:gd name="T23" fmla="*/ 26 h 42"/>
                  <a:gd name="T24" fmla="*/ 18 w 34"/>
                  <a:gd name="T25" fmla="*/ 18 h 42"/>
                  <a:gd name="T26" fmla="*/ 12 w 34"/>
                  <a:gd name="T27" fmla="*/ 10 h 42"/>
                  <a:gd name="T28" fmla="*/ 8 w 34"/>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2">
                    <a:moveTo>
                      <a:pt x="8" y="0"/>
                    </a:moveTo>
                    <a:lnTo>
                      <a:pt x="8" y="0"/>
                    </a:lnTo>
                    <a:lnTo>
                      <a:pt x="0" y="14"/>
                    </a:lnTo>
                    <a:lnTo>
                      <a:pt x="0" y="14"/>
                    </a:lnTo>
                    <a:lnTo>
                      <a:pt x="6" y="22"/>
                    </a:lnTo>
                    <a:lnTo>
                      <a:pt x="12" y="28"/>
                    </a:lnTo>
                    <a:lnTo>
                      <a:pt x="22" y="36"/>
                    </a:lnTo>
                    <a:lnTo>
                      <a:pt x="32" y="42"/>
                    </a:lnTo>
                    <a:lnTo>
                      <a:pt x="32" y="42"/>
                    </a:lnTo>
                    <a:lnTo>
                      <a:pt x="34" y="32"/>
                    </a:lnTo>
                    <a:lnTo>
                      <a:pt x="34" y="32"/>
                    </a:lnTo>
                    <a:lnTo>
                      <a:pt x="24" y="26"/>
                    </a:lnTo>
                    <a:lnTo>
                      <a:pt x="18" y="18"/>
                    </a:lnTo>
                    <a:lnTo>
                      <a:pt x="12" y="1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4" name="Freeform 1884">
                <a:extLst>
                  <a:ext uri="{FF2B5EF4-FFF2-40B4-BE49-F238E27FC236}">
                    <a16:creationId xmlns:a16="http://schemas.microsoft.com/office/drawing/2014/main" id="{7100132B-DDA4-3D46-43F0-CBFD38C4F32A}"/>
                  </a:ext>
                </a:extLst>
              </p:cNvPr>
              <p:cNvSpPr>
                <a:spLocks/>
              </p:cNvSpPr>
              <p:nvPr/>
            </p:nvSpPr>
            <p:spPr bwMode="auto">
              <a:xfrm>
                <a:off x="5980113" y="2797175"/>
                <a:ext cx="276225" cy="295275"/>
              </a:xfrm>
              <a:custGeom>
                <a:avLst/>
                <a:gdLst>
                  <a:gd name="T0" fmla="*/ 132 w 174"/>
                  <a:gd name="T1" fmla="*/ 0 h 186"/>
                  <a:gd name="T2" fmla="*/ 132 w 174"/>
                  <a:gd name="T3" fmla="*/ 0 h 186"/>
                  <a:gd name="T4" fmla="*/ 128 w 174"/>
                  <a:gd name="T5" fmla="*/ 10 h 186"/>
                  <a:gd name="T6" fmla="*/ 120 w 174"/>
                  <a:gd name="T7" fmla="*/ 20 h 186"/>
                  <a:gd name="T8" fmla="*/ 110 w 174"/>
                  <a:gd name="T9" fmla="*/ 30 h 186"/>
                  <a:gd name="T10" fmla="*/ 92 w 174"/>
                  <a:gd name="T11" fmla="*/ 40 h 186"/>
                  <a:gd name="T12" fmla="*/ 82 w 174"/>
                  <a:gd name="T13" fmla="*/ 44 h 186"/>
                  <a:gd name="T14" fmla="*/ 68 w 174"/>
                  <a:gd name="T15" fmla="*/ 46 h 186"/>
                  <a:gd name="T16" fmla="*/ 54 w 174"/>
                  <a:gd name="T17" fmla="*/ 48 h 186"/>
                  <a:gd name="T18" fmla="*/ 38 w 174"/>
                  <a:gd name="T19" fmla="*/ 48 h 186"/>
                  <a:gd name="T20" fmla="*/ 20 w 174"/>
                  <a:gd name="T21" fmla="*/ 48 h 186"/>
                  <a:gd name="T22" fmla="*/ 0 w 174"/>
                  <a:gd name="T23" fmla="*/ 46 h 186"/>
                  <a:gd name="T24" fmla="*/ 0 w 174"/>
                  <a:gd name="T25" fmla="*/ 46 h 186"/>
                  <a:gd name="T26" fmla="*/ 8 w 174"/>
                  <a:gd name="T27" fmla="*/ 56 h 186"/>
                  <a:gd name="T28" fmla="*/ 16 w 174"/>
                  <a:gd name="T29" fmla="*/ 70 h 186"/>
                  <a:gd name="T30" fmla="*/ 24 w 174"/>
                  <a:gd name="T31" fmla="*/ 88 h 186"/>
                  <a:gd name="T32" fmla="*/ 30 w 174"/>
                  <a:gd name="T33" fmla="*/ 108 h 186"/>
                  <a:gd name="T34" fmla="*/ 30 w 174"/>
                  <a:gd name="T35" fmla="*/ 120 h 186"/>
                  <a:gd name="T36" fmla="*/ 30 w 174"/>
                  <a:gd name="T37" fmla="*/ 132 h 186"/>
                  <a:gd name="T38" fmla="*/ 30 w 174"/>
                  <a:gd name="T39" fmla="*/ 144 h 186"/>
                  <a:gd name="T40" fmla="*/ 26 w 174"/>
                  <a:gd name="T41" fmla="*/ 156 h 186"/>
                  <a:gd name="T42" fmla="*/ 22 w 174"/>
                  <a:gd name="T43" fmla="*/ 168 h 186"/>
                  <a:gd name="T44" fmla="*/ 14 w 174"/>
                  <a:gd name="T45" fmla="*/ 182 h 186"/>
                  <a:gd name="T46" fmla="*/ 14 w 174"/>
                  <a:gd name="T47" fmla="*/ 182 h 186"/>
                  <a:gd name="T48" fmla="*/ 38 w 174"/>
                  <a:gd name="T49" fmla="*/ 186 h 186"/>
                  <a:gd name="T50" fmla="*/ 60 w 174"/>
                  <a:gd name="T51" fmla="*/ 186 h 186"/>
                  <a:gd name="T52" fmla="*/ 82 w 174"/>
                  <a:gd name="T53" fmla="*/ 186 h 186"/>
                  <a:gd name="T54" fmla="*/ 104 w 174"/>
                  <a:gd name="T55" fmla="*/ 182 h 186"/>
                  <a:gd name="T56" fmla="*/ 104 w 174"/>
                  <a:gd name="T57" fmla="*/ 182 h 186"/>
                  <a:gd name="T58" fmla="*/ 120 w 174"/>
                  <a:gd name="T59" fmla="*/ 178 h 186"/>
                  <a:gd name="T60" fmla="*/ 132 w 174"/>
                  <a:gd name="T61" fmla="*/ 170 h 186"/>
                  <a:gd name="T62" fmla="*/ 144 w 174"/>
                  <a:gd name="T63" fmla="*/ 162 h 186"/>
                  <a:gd name="T64" fmla="*/ 154 w 174"/>
                  <a:gd name="T65" fmla="*/ 154 h 186"/>
                  <a:gd name="T66" fmla="*/ 162 w 174"/>
                  <a:gd name="T67" fmla="*/ 142 h 186"/>
                  <a:gd name="T68" fmla="*/ 168 w 174"/>
                  <a:gd name="T69" fmla="*/ 132 h 186"/>
                  <a:gd name="T70" fmla="*/ 172 w 174"/>
                  <a:gd name="T71" fmla="*/ 120 h 186"/>
                  <a:gd name="T72" fmla="*/ 174 w 174"/>
                  <a:gd name="T73" fmla="*/ 106 h 186"/>
                  <a:gd name="T74" fmla="*/ 174 w 174"/>
                  <a:gd name="T75" fmla="*/ 92 h 186"/>
                  <a:gd name="T76" fmla="*/ 174 w 174"/>
                  <a:gd name="T77" fmla="*/ 80 h 186"/>
                  <a:gd name="T78" fmla="*/ 170 w 174"/>
                  <a:gd name="T79" fmla="*/ 66 h 186"/>
                  <a:gd name="T80" fmla="*/ 166 w 174"/>
                  <a:gd name="T81" fmla="*/ 52 h 186"/>
                  <a:gd name="T82" fmla="*/ 160 w 174"/>
                  <a:gd name="T83" fmla="*/ 38 h 186"/>
                  <a:gd name="T84" fmla="*/ 152 w 174"/>
                  <a:gd name="T85" fmla="*/ 26 h 186"/>
                  <a:gd name="T86" fmla="*/ 144 w 174"/>
                  <a:gd name="T87" fmla="*/ 12 h 186"/>
                  <a:gd name="T88" fmla="*/ 132 w 174"/>
                  <a:gd name="T8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186">
                    <a:moveTo>
                      <a:pt x="132" y="0"/>
                    </a:moveTo>
                    <a:lnTo>
                      <a:pt x="132" y="0"/>
                    </a:lnTo>
                    <a:lnTo>
                      <a:pt x="128" y="10"/>
                    </a:lnTo>
                    <a:lnTo>
                      <a:pt x="120" y="20"/>
                    </a:lnTo>
                    <a:lnTo>
                      <a:pt x="110" y="30"/>
                    </a:lnTo>
                    <a:lnTo>
                      <a:pt x="92" y="40"/>
                    </a:lnTo>
                    <a:lnTo>
                      <a:pt x="82" y="44"/>
                    </a:lnTo>
                    <a:lnTo>
                      <a:pt x="68" y="46"/>
                    </a:lnTo>
                    <a:lnTo>
                      <a:pt x="54" y="48"/>
                    </a:lnTo>
                    <a:lnTo>
                      <a:pt x="38" y="48"/>
                    </a:lnTo>
                    <a:lnTo>
                      <a:pt x="20" y="48"/>
                    </a:lnTo>
                    <a:lnTo>
                      <a:pt x="0" y="46"/>
                    </a:lnTo>
                    <a:lnTo>
                      <a:pt x="0" y="46"/>
                    </a:lnTo>
                    <a:lnTo>
                      <a:pt x="8" y="56"/>
                    </a:lnTo>
                    <a:lnTo>
                      <a:pt x="16" y="70"/>
                    </a:lnTo>
                    <a:lnTo>
                      <a:pt x="24" y="88"/>
                    </a:lnTo>
                    <a:lnTo>
                      <a:pt x="30" y="108"/>
                    </a:lnTo>
                    <a:lnTo>
                      <a:pt x="30" y="120"/>
                    </a:lnTo>
                    <a:lnTo>
                      <a:pt x="30" y="132"/>
                    </a:lnTo>
                    <a:lnTo>
                      <a:pt x="30" y="144"/>
                    </a:lnTo>
                    <a:lnTo>
                      <a:pt x="26" y="156"/>
                    </a:lnTo>
                    <a:lnTo>
                      <a:pt x="22" y="168"/>
                    </a:lnTo>
                    <a:lnTo>
                      <a:pt x="14" y="182"/>
                    </a:lnTo>
                    <a:lnTo>
                      <a:pt x="14" y="182"/>
                    </a:lnTo>
                    <a:lnTo>
                      <a:pt x="38" y="186"/>
                    </a:lnTo>
                    <a:lnTo>
                      <a:pt x="60" y="186"/>
                    </a:lnTo>
                    <a:lnTo>
                      <a:pt x="82" y="186"/>
                    </a:lnTo>
                    <a:lnTo>
                      <a:pt x="104" y="182"/>
                    </a:lnTo>
                    <a:lnTo>
                      <a:pt x="104" y="182"/>
                    </a:lnTo>
                    <a:lnTo>
                      <a:pt x="120" y="178"/>
                    </a:lnTo>
                    <a:lnTo>
                      <a:pt x="132" y="170"/>
                    </a:lnTo>
                    <a:lnTo>
                      <a:pt x="144" y="162"/>
                    </a:lnTo>
                    <a:lnTo>
                      <a:pt x="154" y="154"/>
                    </a:lnTo>
                    <a:lnTo>
                      <a:pt x="162" y="142"/>
                    </a:lnTo>
                    <a:lnTo>
                      <a:pt x="168" y="132"/>
                    </a:lnTo>
                    <a:lnTo>
                      <a:pt x="172" y="120"/>
                    </a:lnTo>
                    <a:lnTo>
                      <a:pt x="174" y="106"/>
                    </a:lnTo>
                    <a:lnTo>
                      <a:pt x="174" y="92"/>
                    </a:lnTo>
                    <a:lnTo>
                      <a:pt x="174" y="80"/>
                    </a:lnTo>
                    <a:lnTo>
                      <a:pt x="170" y="66"/>
                    </a:lnTo>
                    <a:lnTo>
                      <a:pt x="166" y="52"/>
                    </a:lnTo>
                    <a:lnTo>
                      <a:pt x="160" y="38"/>
                    </a:lnTo>
                    <a:lnTo>
                      <a:pt x="152" y="26"/>
                    </a:lnTo>
                    <a:lnTo>
                      <a:pt x="144" y="12"/>
                    </a:lnTo>
                    <a:lnTo>
                      <a:pt x="132" y="0"/>
                    </a:lnTo>
                    <a:close/>
                  </a:path>
                </a:pathLst>
              </a:custGeom>
              <a:solidFill>
                <a:srgbClr val="1921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5" name="Freeform 1885">
                <a:extLst>
                  <a:ext uri="{FF2B5EF4-FFF2-40B4-BE49-F238E27FC236}">
                    <a16:creationId xmlns:a16="http://schemas.microsoft.com/office/drawing/2014/main" id="{74A1F775-3EF3-A868-31BB-2D077F38B6DA}"/>
                  </a:ext>
                </a:extLst>
              </p:cNvPr>
              <p:cNvSpPr>
                <a:spLocks/>
              </p:cNvSpPr>
              <p:nvPr/>
            </p:nvSpPr>
            <p:spPr bwMode="auto">
              <a:xfrm>
                <a:off x="5980113" y="2797175"/>
                <a:ext cx="276225" cy="295275"/>
              </a:xfrm>
              <a:custGeom>
                <a:avLst/>
                <a:gdLst>
                  <a:gd name="T0" fmla="*/ 132 w 174"/>
                  <a:gd name="T1" fmla="*/ 0 h 186"/>
                  <a:gd name="T2" fmla="*/ 132 w 174"/>
                  <a:gd name="T3" fmla="*/ 0 h 186"/>
                  <a:gd name="T4" fmla="*/ 128 w 174"/>
                  <a:gd name="T5" fmla="*/ 10 h 186"/>
                  <a:gd name="T6" fmla="*/ 120 w 174"/>
                  <a:gd name="T7" fmla="*/ 20 h 186"/>
                  <a:gd name="T8" fmla="*/ 110 w 174"/>
                  <a:gd name="T9" fmla="*/ 30 h 186"/>
                  <a:gd name="T10" fmla="*/ 92 w 174"/>
                  <a:gd name="T11" fmla="*/ 40 h 186"/>
                  <a:gd name="T12" fmla="*/ 82 w 174"/>
                  <a:gd name="T13" fmla="*/ 44 h 186"/>
                  <a:gd name="T14" fmla="*/ 68 w 174"/>
                  <a:gd name="T15" fmla="*/ 46 h 186"/>
                  <a:gd name="T16" fmla="*/ 54 w 174"/>
                  <a:gd name="T17" fmla="*/ 48 h 186"/>
                  <a:gd name="T18" fmla="*/ 38 w 174"/>
                  <a:gd name="T19" fmla="*/ 48 h 186"/>
                  <a:gd name="T20" fmla="*/ 20 w 174"/>
                  <a:gd name="T21" fmla="*/ 48 h 186"/>
                  <a:gd name="T22" fmla="*/ 0 w 174"/>
                  <a:gd name="T23" fmla="*/ 46 h 186"/>
                  <a:gd name="T24" fmla="*/ 0 w 174"/>
                  <a:gd name="T25" fmla="*/ 46 h 186"/>
                  <a:gd name="T26" fmla="*/ 8 w 174"/>
                  <a:gd name="T27" fmla="*/ 56 h 186"/>
                  <a:gd name="T28" fmla="*/ 16 w 174"/>
                  <a:gd name="T29" fmla="*/ 70 h 186"/>
                  <a:gd name="T30" fmla="*/ 24 w 174"/>
                  <a:gd name="T31" fmla="*/ 88 h 186"/>
                  <a:gd name="T32" fmla="*/ 30 w 174"/>
                  <a:gd name="T33" fmla="*/ 108 h 186"/>
                  <a:gd name="T34" fmla="*/ 30 w 174"/>
                  <a:gd name="T35" fmla="*/ 120 h 186"/>
                  <a:gd name="T36" fmla="*/ 30 w 174"/>
                  <a:gd name="T37" fmla="*/ 132 h 186"/>
                  <a:gd name="T38" fmla="*/ 30 w 174"/>
                  <a:gd name="T39" fmla="*/ 144 h 186"/>
                  <a:gd name="T40" fmla="*/ 26 w 174"/>
                  <a:gd name="T41" fmla="*/ 156 h 186"/>
                  <a:gd name="T42" fmla="*/ 22 w 174"/>
                  <a:gd name="T43" fmla="*/ 168 h 186"/>
                  <a:gd name="T44" fmla="*/ 14 w 174"/>
                  <a:gd name="T45" fmla="*/ 182 h 186"/>
                  <a:gd name="T46" fmla="*/ 14 w 174"/>
                  <a:gd name="T47" fmla="*/ 182 h 186"/>
                  <a:gd name="T48" fmla="*/ 38 w 174"/>
                  <a:gd name="T49" fmla="*/ 186 h 186"/>
                  <a:gd name="T50" fmla="*/ 60 w 174"/>
                  <a:gd name="T51" fmla="*/ 186 h 186"/>
                  <a:gd name="T52" fmla="*/ 82 w 174"/>
                  <a:gd name="T53" fmla="*/ 186 h 186"/>
                  <a:gd name="T54" fmla="*/ 104 w 174"/>
                  <a:gd name="T55" fmla="*/ 182 h 186"/>
                  <a:gd name="T56" fmla="*/ 104 w 174"/>
                  <a:gd name="T57" fmla="*/ 182 h 186"/>
                  <a:gd name="T58" fmla="*/ 120 w 174"/>
                  <a:gd name="T59" fmla="*/ 178 h 186"/>
                  <a:gd name="T60" fmla="*/ 132 w 174"/>
                  <a:gd name="T61" fmla="*/ 170 h 186"/>
                  <a:gd name="T62" fmla="*/ 144 w 174"/>
                  <a:gd name="T63" fmla="*/ 162 h 186"/>
                  <a:gd name="T64" fmla="*/ 154 w 174"/>
                  <a:gd name="T65" fmla="*/ 154 h 186"/>
                  <a:gd name="T66" fmla="*/ 162 w 174"/>
                  <a:gd name="T67" fmla="*/ 142 h 186"/>
                  <a:gd name="T68" fmla="*/ 168 w 174"/>
                  <a:gd name="T69" fmla="*/ 132 h 186"/>
                  <a:gd name="T70" fmla="*/ 172 w 174"/>
                  <a:gd name="T71" fmla="*/ 120 h 186"/>
                  <a:gd name="T72" fmla="*/ 174 w 174"/>
                  <a:gd name="T73" fmla="*/ 106 h 186"/>
                  <a:gd name="T74" fmla="*/ 174 w 174"/>
                  <a:gd name="T75" fmla="*/ 92 h 186"/>
                  <a:gd name="T76" fmla="*/ 174 w 174"/>
                  <a:gd name="T77" fmla="*/ 80 h 186"/>
                  <a:gd name="T78" fmla="*/ 170 w 174"/>
                  <a:gd name="T79" fmla="*/ 66 h 186"/>
                  <a:gd name="T80" fmla="*/ 166 w 174"/>
                  <a:gd name="T81" fmla="*/ 52 h 186"/>
                  <a:gd name="T82" fmla="*/ 160 w 174"/>
                  <a:gd name="T83" fmla="*/ 38 h 186"/>
                  <a:gd name="T84" fmla="*/ 152 w 174"/>
                  <a:gd name="T85" fmla="*/ 26 h 186"/>
                  <a:gd name="T86" fmla="*/ 144 w 174"/>
                  <a:gd name="T87" fmla="*/ 12 h 186"/>
                  <a:gd name="T88" fmla="*/ 132 w 174"/>
                  <a:gd name="T8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186">
                    <a:moveTo>
                      <a:pt x="132" y="0"/>
                    </a:moveTo>
                    <a:lnTo>
                      <a:pt x="132" y="0"/>
                    </a:lnTo>
                    <a:lnTo>
                      <a:pt x="128" y="10"/>
                    </a:lnTo>
                    <a:lnTo>
                      <a:pt x="120" y="20"/>
                    </a:lnTo>
                    <a:lnTo>
                      <a:pt x="110" y="30"/>
                    </a:lnTo>
                    <a:lnTo>
                      <a:pt x="92" y="40"/>
                    </a:lnTo>
                    <a:lnTo>
                      <a:pt x="82" y="44"/>
                    </a:lnTo>
                    <a:lnTo>
                      <a:pt x="68" y="46"/>
                    </a:lnTo>
                    <a:lnTo>
                      <a:pt x="54" y="48"/>
                    </a:lnTo>
                    <a:lnTo>
                      <a:pt x="38" y="48"/>
                    </a:lnTo>
                    <a:lnTo>
                      <a:pt x="20" y="48"/>
                    </a:lnTo>
                    <a:lnTo>
                      <a:pt x="0" y="46"/>
                    </a:lnTo>
                    <a:lnTo>
                      <a:pt x="0" y="46"/>
                    </a:lnTo>
                    <a:lnTo>
                      <a:pt x="8" y="56"/>
                    </a:lnTo>
                    <a:lnTo>
                      <a:pt x="16" y="70"/>
                    </a:lnTo>
                    <a:lnTo>
                      <a:pt x="24" y="88"/>
                    </a:lnTo>
                    <a:lnTo>
                      <a:pt x="30" y="108"/>
                    </a:lnTo>
                    <a:lnTo>
                      <a:pt x="30" y="120"/>
                    </a:lnTo>
                    <a:lnTo>
                      <a:pt x="30" y="132"/>
                    </a:lnTo>
                    <a:lnTo>
                      <a:pt x="30" y="144"/>
                    </a:lnTo>
                    <a:lnTo>
                      <a:pt x="26" y="156"/>
                    </a:lnTo>
                    <a:lnTo>
                      <a:pt x="22" y="168"/>
                    </a:lnTo>
                    <a:lnTo>
                      <a:pt x="14" y="182"/>
                    </a:lnTo>
                    <a:lnTo>
                      <a:pt x="14" y="182"/>
                    </a:lnTo>
                    <a:lnTo>
                      <a:pt x="38" y="186"/>
                    </a:lnTo>
                    <a:lnTo>
                      <a:pt x="60" y="186"/>
                    </a:lnTo>
                    <a:lnTo>
                      <a:pt x="82" y="186"/>
                    </a:lnTo>
                    <a:lnTo>
                      <a:pt x="104" y="182"/>
                    </a:lnTo>
                    <a:lnTo>
                      <a:pt x="104" y="182"/>
                    </a:lnTo>
                    <a:lnTo>
                      <a:pt x="120" y="178"/>
                    </a:lnTo>
                    <a:lnTo>
                      <a:pt x="132" y="170"/>
                    </a:lnTo>
                    <a:lnTo>
                      <a:pt x="144" y="162"/>
                    </a:lnTo>
                    <a:lnTo>
                      <a:pt x="154" y="154"/>
                    </a:lnTo>
                    <a:lnTo>
                      <a:pt x="162" y="142"/>
                    </a:lnTo>
                    <a:lnTo>
                      <a:pt x="168" y="132"/>
                    </a:lnTo>
                    <a:lnTo>
                      <a:pt x="172" y="120"/>
                    </a:lnTo>
                    <a:lnTo>
                      <a:pt x="174" y="106"/>
                    </a:lnTo>
                    <a:lnTo>
                      <a:pt x="174" y="92"/>
                    </a:lnTo>
                    <a:lnTo>
                      <a:pt x="174" y="80"/>
                    </a:lnTo>
                    <a:lnTo>
                      <a:pt x="170" y="66"/>
                    </a:lnTo>
                    <a:lnTo>
                      <a:pt x="166" y="52"/>
                    </a:lnTo>
                    <a:lnTo>
                      <a:pt x="160" y="38"/>
                    </a:lnTo>
                    <a:lnTo>
                      <a:pt x="152" y="26"/>
                    </a:lnTo>
                    <a:lnTo>
                      <a:pt x="144" y="12"/>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1886">
                <a:extLst>
                  <a:ext uri="{FF2B5EF4-FFF2-40B4-BE49-F238E27FC236}">
                    <a16:creationId xmlns:a16="http://schemas.microsoft.com/office/drawing/2014/main" id="{C767B2E2-7574-BE23-F733-4BCC9019C1CC}"/>
                  </a:ext>
                </a:extLst>
              </p:cNvPr>
              <p:cNvSpPr>
                <a:spLocks/>
              </p:cNvSpPr>
              <p:nvPr/>
            </p:nvSpPr>
            <p:spPr bwMode="auto">
              <a:xfrm>
                <a:off x="6011863" y="2822575"/>
                <a:ext cx="231775" cy="161925"/>
              </a:xfrm>
              <a:custGeom>
                <a:avLst/>
                <a:gdLst>
                  <a:gd name="T0" fmla="*/ 0 w 146"/>
                  <a:gd name="T1" fmla="*/ 42 h 102"/>
                  <a:gd name="T2" fmla="*/ 0 w 146"/>
                  <a:gd name="T3" fmla="*/ 42 h 102"/>
                  <a:gd name="T4" fmla="*/ 12 w 146"/>
                  <a:gd name="T5" fmla="*/ 44 h 102"/>
                  <a:gd name="T6" fmla="*/ 28 w 146"/>
                  <a:gd name="T7" fmla="*/ 44 h 102"/>
                  <a:gd name="T8" fmla="*/ 46 w 146"/>
                  <a:gd name="T9" fmla="*/ 42 h 102"/>
                  <a:gd name="T10" fmla="*/ 64 w 146"/>
                  <a:gd name="T11" fmla="*/ 38 h 102"/>
                  <a:gd name="T12" fmla="*/ 84 w 146"/>
                  <a:gd name="T13" fmla="*/ 30 h 102"/>
                  <a:gd name="T14" fmla="*/ 94 w 146"/>
                  <a:gd name="T15" fmla="*/ 24 h 102"/>
                  <a:gd name="T16" fmla="*/ 102 w 146"/>
                  <a:gd name="T17" fmla="*/ 18 h 102"/>
                  <a:gd name="T18" fmla="*/ 110 w 146"/>
                  <a:gd name="T19" fmla="*/ 10 h 102"/>
                  <a:gd name="T20" fmla="*/ 116 w 146"/>
                  <a:gd name="T21" fmla="*/ 0 h 102"/>
                  <a:gd name="T22" fmla="*/ 116 w 146"/>
                  <a:gd name="T23" fmla="*/ 0 h 102"/>
                  <a:gd name="T24" fmla="*/ 124 w 146"/>
                  <a:gd name="T25" fmla="*/ 8 h 102"/>
                  <a:gd name="T26" fmla="*/ 130 w 146"/>
                  <a:gd name="T27" fmla="*/ 16 h 102"/>
                  <a:gd name="T28" fmla="*/ 136 w 146"/>
                  <a:gd name="T29" fmla="*/ 28 h 102"/>
                  <a:gd name="T30" fmla="*/ 142 w 146"/>
                  <a:gd name="T31" fmla="*/ 44 h 102"/>
                  <a:gd name="T32" fmla="*/ 146 w 146"/>
                  <a:gd name="T33" fmla="*/ 62 h 102"/>
                  <a:gd name="T34" fmla="*/ 146 w 146"/>
                  <a:gd name="T35" fmla="*/ 80 h 102"/>
                  <a:gd name="T36" fmla="*/ 144 w 146"/>
                  <a:gd name="T37" fmla="*/ 102 h 102"/>
                  <a:gd name="T38" fmla="*/ 144 w 146"/>
                  <a:gd name="T39" fmla="*/ 102 h 102"/>
                  <a:gd name="T40" fmla="*/ 142 w 146"/>
                  <a:gd name="T41" fmla="*/ 96 h 102"/>
                  <a:gd name="T42" fmla="*/ 136 w 146"/>
                  <a:gd name="T43" fmla="*/ 86 h 102"/>
                  <a:gd name="T44" fmla="*/ 130 w 146"/>
                  <a:gd name="T45" fmla="*/ 80 h 102"/>
                  <a:gd name="T46" fmla="*/ 124 w 146"/>
                  <a:gd name="T47" fmla="*/ 76 h 102"/>
                  <a:gd name="T48" fmla="*/ 114 w 146"/>
                  <a:gd name="T49" fmla="*/ 72 h 102"/>
                  <a:gd name="T50" fmla="*/ 102 w 146"/>
                  <a:gd name="T51" fmla="*/ 72 h 102"/>
                  <a:gd name="T52" fmla="*/ 102 w 146"/>
                  <a:gd name="T53" fmla="*/ 72 h 102"/>
                  <a:gd name="T54" fmla="*/ 68 w 146"/>
                  <a:gd name="T55" fmla="*/ 70 h 102"/>
                  <a:gd name="T56" fmla="*/ 40 w 146"/>
                  <a:gd name="T57" fmla="*/ 64 h 102"/>
                  <a:gd name="T58" fmla="*/ 28 w 146"/>
                  <a:gd name="T59" fmla="*/ 60 h 102"/>
                  <a:gd name="T60" fmla="*/ 18 w 146"/>
                  <a:gd name="T61" fmla="*/ 56 h 102"/>
                  <a:gd name="T62" fmla="*/ 8 w 146"/>
                  <a:gd name="T63" fmla="*/ 50 h 102"/>
                  <a:gd name="T64" fmla="*/ 0 w 146"/>
                  <a:gd name="T65" fmla="*/ 42 h 102"/>
                  <a:gd name="T66" fmla="*/ 0 w 146"/>
                  <a:gd name="T67"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02">
                    <a:moveTo>
                      <a:pt x="0" y="42"/>
                    </a:moveTo>
                    <a:lnTo>
                      <a:pt x="0" y="42"/>
                    </a:lnTo>
                    <a:lnTo>
                      <a:pt x="12" y="44"/>
                    </a:lnTo>
                    <a:lnTo>
                      <a:pt x="28" y="44"/>
                    </a:lnTo>
                    <a:lnTo>
                      <a:pt x="46" y="42"/>
                    </a:lnTo>
                    <a:lnTo>
                      <a:pt x="64" y="38"/>
                    </a:lnTo>
                    <a:lnTo>
                      <a:pt x="84" y="30"/>
                    </a:lnTo>
                    <a:lnTo>
                      <a:pt x="94" y="24"/>
                    </a:lnTo>
                    <a:lnTo>
                      <a:pt x="102" y="18"/>
                    </a:lnTo>
                    <a:lnTo>
                      <a:pt x="110" y="10"/>
                    </a:lnTo>
                    <a:lnTo>
                      <a:pt x="116" y="0"/>
                    </a:lnTo>
                    <a:lnTo>
                      <a:pt x="116" y="0"/>
                    </a:lnTo>
                    <a:lnTo>
                      <a:pt x="124" y="8"/>
                    </a:lnTo>
                    <a:lnTo>
                      <a:pt x="130" y="16"/>
                    </a:lnTo>
                    <a:lnTo>
                      <a:pt x="136" y="28"/>
                    </a:lnTo>
                    <a:lnTo>
                      <a:pt x="142" y="44"/>
                    </a:lnTo>
                    <a:lnTo>
                      <a:pt x="146" y="62"/>
                    </a:lnTo>
                    <a:lnTo>
                      <a:pt x="146" y="80"/>
                    </a:lnTo>
                    <a:lnTo>
                      <a:pt x="144" y="102"/>
                    </a:lnTo>
                    <a:lnTo>
                      <a:pt x="144" y="102"/>
                    </a:lnTo>
                    <a:lnTo>
                      <a:pt x="142" y="96"/>
                    </a:lnTo>
                    <a:lnTo>
                      <a:pt x="136" y="86"/>
                    </a:lnTo>
                    <a:lnTo>
                      <a:pt x="130" y="80"/>
                    </a:lnTo>
                    <a:lnTo>
                      <a:pt x="124" y="76"/>
                    </a:lnTo>
                    <a:lnTo>
                      <a:pt x="114" y="72"/>
                    </a:lnTo>
                    <a:lnTo>
                      <a:pt x="102" y="72"/>
                    </a:lnTo>
                    <a:lnTo>
                      <a:pt x="102" y="72"/>
                    </a:lnTo>
                    <a:lnTo>
                      <a:pt x="68" y="70"/>
                    </a:lnTo>
                    <a:lnTo>
                      <a:pt x="40" y="64"/>
                    </a:lnTo>
                    <a:lnTo>
                      <a:pt x="28" y="60"/>
                    </a:lnTo>
                    <a:lnTo>
                      <a:pt x="18" y="56"/>
                    </a:lnTo>
                    <a:lnTo>
                      <a:pt x="8" y="50"/>
                    </a:lnTo>
                    <a:lnTo>
                      <a:pt x="0" y="42"/>
                    </a:lnTo>
                    <a:lnTo>
                      <a:pt x="0" y="42"/>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7" name="Freeform 1887">
                <a:extLst>
                  <a:ext uri="{FF2B5EF4-FFF2-40B4-BE49-F238E27FC236}">
                    <a16:creationId xmlns:a16="http://schemas.microsoft.com/office/drawing/2014/main" id="{2B467F82-D3B7-9D41-DB2E-C02A65A9CFB0}"/>
                  </a:ext>
                </a:extLst>
              </p:cNvPr>
              <p:cNvSpPr>
                <a:spLocks noEditPoints="1"/>
              </p:cNvSpPr>
              <p:nvPr/>
            </p:nvSpPr>
            <p:spPr bwMode="auto">
              <a:xfrm>
                <a:off x="6145213" y="3086100"/>
                <a:ext cx="3175" cy="0"/>
              </a:xfrm>
              <a:custGeom>
                <a:avLst/>
                <a:gdLst>
                  <a:gd name="T0" fmla="*/ 0 w 2"/>
                  <a:gd name="T1" fmla="*/ 0 w 2"/>
                  <a:gd name="T2" fmla="*/ 0 w 2"/>
                  <a:gd name="T3" fmla="*/ 0 w 2"/>
                  <a:gd name="T4" fmla="*/ 0 w 2"/>
                  <a:gd name="T5" fmla="*/ 0 w 2"/>
                  <a:gd name="T6" fmla="*/ 0 w 2"/>
                  <a:gd name="T7" fmla="*/ 0 w 2"/>
                  <a:gd name="T8" fmla="*/ 0 w 2"/>
                  <a:gd name="T9" fmla="*/ 0 w 2"/>
                  <a:gd name="T10" fmla="*/ 0 w 2"/>
                  <a:gd name="T11" fmla="*/ 0 w 2"/>
                  <a:gd name="T12" fmla="*/ 0 w 2"/>
                  <a:gd name="T13" fmla="*/ 0 w 2"/>
                  <a:gd name="T14" fmla="*/ 0 w 2"/>
                  <a:gd name="T15" fmla="*/ 0 w 2"/>
                  <a:gd name="T16" fmla="*/ 0 w 2"/>
                  <a:gd name="T17" fmla="*/ 0 w 2"/>
                  <a:gd name="T18" fmla="*/ 0 w 2"/>
                  <a:gd name="T19" fmla="*/ 2 w 2"/>
                  <a:gd name="T20" fmla="*/ 2 w 2"/>
                  <a:gd name="T21" fmla="*/ 2 w 2"/>
                  <a:gd name="T22" fmla="*/ 2 w 2"/>
                  <a:gd name="T23" fmla="*/ 2 w 2"/>
                  <a:gd name="T24" fmla="*/ 2 w 2"/>
                  <a:gd name="T25" fmla="*/ 2 w 2"/>
                  <a:gd name="T26" fmla="*/ 2 w 2"/>
                  <a:gd name="T27" fmla="*/ 2 w 2"/>
                  <a:gd name="T28" fmla="*/ 2 w 2"/>
                  <a:gd name="T29" fmla="*/ 2 w 2"/>
                  <a:gd name="T30" fmla="*/ 2 w 2"/>
                  <a:gd name="T31" fmla="*/ 2 w 2"/>
                  <a:gd name="T32" fmla="*/ 2 w 2"/>
                  <a:gd name="T33" fmla="*/ 2 w 2"/>
                  <a:gd name="T34" fmla="*/ 2 w 2"/>
                  <a:gd name="T35" fmla="*/ 2 w 2"/>
                  <a:gd name="T36" fmla="*/ 0 w 2"/>
                  <a:gd name="T37" fmla="*/ 0 w 2"/>
                  <a:gd name="T38" fmla="*/ 0 w 2"/>
                  <a:gd name="T39" fmla="*/ 0 w 2"/>
                  <a:gd name="T40" fmla="*/ 0 w 2"/>
                  <a:gd name="T41" fmla="*/ 0 w 2"/>
                  <a:gd name="T42" fmla="*/ 2 w 2"/>
                  <a:gd name="T43" fmla="*/ 2 w 2"/>
                  <a:gd name="T44" fmla="*/ 2 w 2"/>
                  <a:gd name="T45" fmla="*/ 2 w 2"/>
                  <a:gd name="T46" fmla="*/ 2 w 2"/>
                  <a:gd name="T47" fmla="*/ 2 w 2"/>
                  <a:gd name="T48" fmla="*/ 2 w 2"/>
                  <a:gd name="T49" fmla="*/ 2 w 2"/>
                  <a:gd name="T50" fmla="*/ 2 w 2"/>
                  <a:gd name="T51" fmla="*/ 2 w 2"/>
                  <a:gd name="T52"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Lst>
                <a:rect l="0" t="0" r="r" b="b"/>
                <a:pathLst>
                  <a:path w="2">
                    <a:moveTo>
                      <a:pt x="0" y="0"/>
                    </a:moveTo>
                    <a:lnTo>
                      <a:pt x="0" y="0"/>
                    </a:lnTo>
                    <a:lnTo>
                      <a:pt x="0" y="0"/>
                    </a:lnTo>
                    <a:lnTo>
                      <a:pt x="0" y="0"/>
                    </a:lnTo>
                    <a:lnTo>
                      <a:pt x="0" y="0"/>
                    </a:lnTo>
                    <a:close/>
                    <a:moveTo>
                      <a:pt x="0" y="0"/>
                    </a:moveTo>
                    <a:lnTo>
                      <a:pt x="0" y="0"/>
                    </a:lnTo>
                    <a:lnTo>
                      <a:pt x="0" y="0"/>
                    </a:lnTo>
                    <a:lnTo>
                      <a:pt x="0" y="0"/>
                    </a:lnTo>
                    <a:lnTo>
                      <a:pt x="0" y="0"/>
                    </a:lnTo>
                    <a:lnTo>
                      <a:pt x="0" y="0"/>
                    </a:lnTo>
                    <a:lnTo>
                      <a:pt x="0" y="0"/>
                    </a:lnTo>
                    <a:close/>
                    <a:moveTo>
                      <a:pt x="0" y="0"/>
                    </a:moveTo>
                    <a:lnTo>
                      <a:pt x="0" y="0"/>
                    </a:lnTo>
                    <a:lnTo>
                      <a:pt x="0" y="0"/>
                    </a:lnTo>
                    <a:lnTo>
                      <a:pt x="0" y="0"/>
                    </a:lnTo>
                    <a:lnTo>
                      <a:pt x="0" y="0"/>
                    </a:lnTo>
                    <a:lnTo>
                      <a:pt x="0" y="0"/>
                    </a:lnTo>
                    <a:lnTo>
                      <a:pt x="0" y="0"/>
                    </a:lnTo>
                    <a:close/>
                    <a:moveTo>
                      <a:pt x="2" y="0"/>
                    </a:move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0" y="0"/>
                    </a:lnTo>
                    <a:lnTo>
                      <a:pt x="0" y="0"/>
                    </a:lnTo>
                    <a:lnTo>
                      <a:pt x="0" y="0"/>
                    </a:lnTo>
                    <a:lnTo>
                      <a:pt x="0" y="0"/>
                    </a:lnTo>
                    <a:lnTo>
                      <a:pt x="0" y="0"/>
                    </a:lnTo>
                    <a:lnTo>
                      <a:pt x="0" y="0"/>
                    </a:lnTo>
                    <a:lnTo>
                      <a:pt x="2" y="0"/>
                    </a:lnTo>
                    <a:close/>
                    <a:moveTo>
                      <a:pt x="2" y="0"/>
                    </a:moveTo>
                    <a:lnTo>
                      <a:pt x="2" y="0"/>
                    </a:lnTo>
                    <a:lnTo>
                      <a:pt x="2" y="0"/>
                    </a:lnTo>
                    <a:lnTo>
                      <a:pt x="2" y="0"/>
                    </a:lnTo>
                    <a:lnTo>
                      <a:pt x="2" y="0"/>
                    </a:lnTo>
                    <a:close/>
                    <a:moveTo>
                      <a:pt x="2" y="0"/>
                    </a:moveTo>
                    <a:lnTo>
                      <a:pt x="2" y="0"/>
                    </a:lnTo>
                    <a:lnTo>
                      <a:pt x="2" y="0"/>
                    </a:lnTo>
                    <a:lnTo>
                      <a:pt x="2" y="0"/>
                    </a:lnTo>
                    <a:lnTo>
                      <a:pt x="2" y="0"/>
                    </a:lnTo>
                    <a:close/>
                  </a:path>
                </a:pathLst>
              </a:custGeom>
              <a:solidFill>
                <a:srgbClr val="2D4B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8" name="Rectangle 1888">
                <a:extLst>
                  <a:ext uri="{FF2B5EF4-FFF2-40B4-BE49-F238E27FC236}">
                    <a16:creationId xmlns:a16="http://schemas.microsoft.com/office/drawing/2014/main" id="{387E8D16-068A-FB98-572E-A074C4FE04BB}"/>
                  </a:ext>
                </a:extLst>
              </p:cNvPr>
              <p:cNvSpPr>
                <a:spLocks noChangeArrowheads="1"/>
              </p:cNvSpPr>
              <p:nvPr/>
            </p:nvSpPr>
            <p:spPr bwMode="auto">
              <a:xfrm>
                <a:off x="6145213"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9" name="Freeform 1889">
                <a:extLst>
                  <a:ext uri="{FF2B5EF4-FFF2-40B4-BE49-F238E27FC236}">
                    <a16:creationId xmlns:a16="http://schemas.microsoft.com/office/drawing/2014/main" id="{705B236E-C142-F5C8-7477-1FDFB9982C73}"/>
                  </a:ext>
                </a:extLst>
              </p:cNvPr>
              <p:cNvSpPr>
                <a:spLocks/>
              </p:cNvSpPr>
              <p:nvPr/>
            </p:nvSpPr>
            <p:spPr bwMode="auto">
              <a:xfrm>
                <a:off x="6145213" y="30861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0" name="Freeform 1890">
                <a:extLst>
                  <a:ext uri="{FF2B5EF4-FFF2-40B4-BE49-F238E27FC236}">
                    <a16:creationId xmlns:a16="http://schemas.microsoft.com/office/drawing/2014/main" id="{CD88F306-B3F5-A35A-8376-E465C3CF4929}"/>
                  </a:ext>
                </a:extLst>
              </p:cNvPr>
              <p:cNvSpPr>
                <a:spLocks/>
              </p:cNvSpPr>
              <p:nvPr/>
            </p:nvSpPr>
            <p:spPr bwMode="auto">
              <a:xfrm>
                <a:off x="6145213" y="30861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1" name="Freeform 1891">
                <a:extLst>
                  <a:ext uri="{FF2B5EF4-FFF2-40B4-BE49-F238E27FC236}">
                    <a16:creationId xmlns:a16="http://schemas.microsoft.com/office/drawing/2014/main" id="{E3288CCE-8CD9-761D-14A6-A4D57FAFD42E}"/>
                  </a:ext>
                </a:extLst>
              </p:cNvPr>
              <p:cNvSpPr>
                <a:spLocks/>
              </p:cNvSpPr>
              <p:nvPr/>
            </p:nvSpPr>
            <p:spPr bwMode="auto">
              <a:xfrm>
                <a:off x="6145213" y="3086100"/>
                <a:ext cx="3175" cy="0"/>
              </a:xfrm>
              <a:custGeom>
                <a:avLst/>
                <a:gdLst>
                  <a:gd name="T0" fmla="*/ 2 w 2"/>
                  <a:gd name="T1" fmla="*/ 2 w 2"/>
                  <a:gd name="T2" fmla="*/ 2 w 2"/>
                  <a:gd name="T3" fmla="*/ 2 w 2"/>
                  <a:gd name="T4" fmla="*/ 2 w 2"/>
                  <a:gd name="T5" fmla="*/ 2 w 2"/>
                  <a:gd name="T6" fmla="*/ 2 w 2"/>
                  <a:gd name="T7" fmla="*/ 2 w 2"/>
                  <a:gd name="T8" fmla="*/ 2 w 2"/>
                  <a:gd name="T9" fmla="*/ 2 w 2"/>
                  <a:gd name="T10" fmla="*/ 2 w 2"/>
                  <a:gd name="T11" fmla="*/ 2 w 2"/>
                  <a:gd name="T12" fmla="*/ 2 w 2"/>
                  <a:gd name="T13" fmla="*/ 2 w 2"/>
                  <a:gd name="T14" fmla="*/ 2 w 2"/>
                  <a:gd name="T15" fmla="*/ 2 w 2"/>
                  <a:gd name="T16" fmla="*/ 2 w 2"/>
                  <a:gd name="T17" fmla="*/ 0 w 2"/>
                  <a:gd name="T18" fmla="*/ 0 w 2"/>
                  <a:gd name="T19" fmla="*/ 0 w 2"/>
                  <a:gd name="T20" fmla="*/ 0 w 2"/>
                  <a:gd name="T21" fmla="*/ 0 w 2"/>
                  <a:gd name="T22" fmla="*/ 0 w 2"/>
                  <a:gd name="T23"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Lst>
                <a:rect l="0" t="0" r="r" b="b"/>
                <a:pathLst>
                  <a:path w="2">
                    <a:moveTo>
                      <a:pt x="2" y="0"/>
                    </a:move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0" y="0"/>
                    </a:lnTo>
                    <a:lnTo>
                      <a:pt x="0" y="0"/>
                    </a:lnTo>
                    <a:lnTo>
                      <a:pt x="0" y="0"/>
                    </a:lnTo>
                    <a:lnTo>
                      <a:pt x="0" y="0"/>
                    </a:ln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2" name="Rectangle 1892">
                <a:extLst>
                  <a:ext uri="{FF2B5EF4-FFF2-40B4-BE49-F238E27FC236}">
                    <a16:creationId xmlns:a16="http://schemas.microsoft.com/office/drawing/2014/main" id="{E7861995-0D03-EF3E-B7FC-DB6EB2C1BA31}"/>
                  </a:ext>
                </a:extLst>
              </p:cNvPr>
              <p:cNvSpPr>
                <a:spLocks noChangeArrowheads="1"/>
              </p:cNvSpPr>
              <p:nvPr/>
            </p:nvSpPr>
            <p:spPr bwMode="auto">
              <a:xfrm>
                <a:off x="614838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Rectangle 1893">
                <a:extLst>
                  <a:ext uri="{FF2B5EF4-FFF2-40B4-BE49-F238E27FC236}">
                    <a16:creationId xmlns:a16="http://schemas.microsoft.com/office/drawing/2014/main" id="{1551ECDA-7083-C1A1-2950-24770059A11F}"/>
                  </a:ext>
                </a:extLst>
              </p:cNvPr>
              <p:cNvSpPr>
                <a:spLocks noChangeArrowheads="1"/>
              </p:cNvSpPr>
              <p:nvPr/>
            </p:nvSpPr>
            <p:spPr bwMode="auto">
              <a:xfrm>
                <a:off x="614838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1894">
                <a:extLst>
                  <a:ext uri="{FF2B5EF4-FFF2-40B4-BE49-F238E27FC236}">
                    <a16:creationId xmlns:a16="http://schemas.microsoft.com/office/drawing/2014/main" id="{2EE6CB1C-8C11-6531-781F-D517C9CEF6D1}"/>
                  </a:ext>
                </a:extLst>
              </p:cNvPr>
              <p:cNvSpPr>
                <a:spLocks noEditPoints="1"/>
              </p:cNvSpPr>
              <p:nvPr/>
            </p:nvSpPr>
            <p:spPr bwMode="auto">
              <a:xfrm>
                <a:off x="6015038" y="3060700"/>
                <a:ext cx="133350" cy="25400"/>
              </a:xfrm>
              <a:custGeom>
                <a:avLst/>
                <a:gdLst>
                  <a:gd name="T0" fmla="*/ 82 w 84"/>
                  <a:gd name="T1" fmla="*/ 16 h 16"/>
                  <a:gd name="T2" fmla="*/ 82 w 84"/>
                  <a:gd name="T3" fmla="*/ 16 h 16"/>
                  <a:gd name="T4" fmla="*/ 82 w 84"/>
                  <a:gd name="T5" fmla="*/ 16 h 16"/>
                  <a:gd name="T6" fmla="*/ 82 w 84"/>
                  <a:gd name="T7" fmla="*/ 16 h 16"/>
                  <a:gd name="T8" fmla="*/ 82 w 84"/>
                  <a:gd name="T9" fmla="*/ 16 h 16"/>
                  <a:gd name="T10" fmla="*/ 82 w 84"/>
                  <a:gd name="T11" fmla="*/ 16 h 16"/>
                  <a:gd name="T12" fmla="*/ 82 w 84"/>
                  <a:gd name="T13" fmla="*/ 16 h 16"/>
                  <a:gd name="T14" fmla="*/ 82 w 84"/>
                  <a:gd name="T15" fmla="*/ 16 h 16"/>
                  <a:gd name="T16" fmla="*/ 82 w 84"/>
                  <a:gd name="T17" fmla="*/ 16 h 16"/>
                  <a:gd name="T18" fmla="*/ 82 w 84"/>
                  <a:gd name="T19" fmla="*/ 16 h 16"/>
                  <a:gd name="T20" fmla="*/ 82 w 84"/>
                  <a:gd name="T21" fmla="*/ 16 h 16"/>
                  <a:gd name="T22" fmla="*/ 82 w 84"/>
                  <a:gd name="T23" fmla="*/ 16 h 16"/>
                  <a:gd name="T24" fmla="*/ 82 w 84"/>
                  <a:gd name="T25" fmla="*/ 16 h 16"/>
                  <a:gd name="T26" fmla="*/ 84 w 84"/>
                  <a:gd name="T27" fmla="*/ 16 h 16"/>
                  <a:gd name="T28" fmla="*/ 84 w 84"/>
                  <a:gd name="T29" fmla="*/ 16 h 16"/>
                  <a:gd name="T30" fmla="*/ 84 w 84"/>
                  <a:gd name="T31" fmla="*/ 16 h 16"/>
                  <a:gd name="T32" fmla="*/ 84 w 84"/>
                  <a:gd name="T33" fmla="*/ 16 h 16"/>
                  <a:gd name="T34" fmla="*/ 84 w 84"/>
                  <a:gd name="T35" fmla="*/ 16 h 16"/>
                  <a:gd name="T36" fmla="*/ 84 w 84"/>
                  <a:gd name="T37" fmla="*/ 16 h 16"/>
                  <a:gd name="T38" fmla="*/ 84 w 84"/>
                  <a:gd name="T39" fmla="*/ 16 h 16"/>
                  <a:gd name="T40" fmla="*/ 84 w 84"/>
                  <a:gd name="T41" fmla="*/ 16 h 16"/>
                  <a:gd name="T42" fmla="*/ 84 w 84"/>
                  <a:gd name="T43" fmla="*/ 16 h 16"/>
                  <a:gd name="T44" fmla="*/ 84 w 84"/>
                  <a:gd name="T45" fmla="*/ 16 h 16"/>
                  <a:gd name="T46" fmla="*/ 84 w 84"/>
                  <a:gd name="T47" fmla="*/ 16 h 16"/>
                  <a:gd name="T48" fmla="*/ 84 w 84"/>
                  <a:gd name="T49" fmla="*/ 16 h 16"/>
                  <a:gd name="T50" fmla="*/ 84 w 84"/>
                  <a:gd name="T51" fmla="*/ 16 h 16"/>
                  <a:gd name="T52" fmla="*/ 84 w 84"/>
                  <a:gd name="T53" fmla="*/ 16 h 16"/>
                  <a:gd name="T54" fmla="*/ 84 w 84"/>
                  <a:gd name="T55" fmla="*/ 16 h 16"/>
                  <a:gd name="T56" fmla="*/ 84 w 84"/>
                  <a:gd name="T57" fmla="*/ 16 h 16"/>
                  <a:gd name="T58" fmla="*/ 84 w 84"/>
                  <a:gd name="T59" fmla="*/ 16 h 16"/>
                  <a:gd name="T60" fmla="*/ 84 w 84"/>
                  <a:gd name="T61" fmla="*/ 16 h 16"/>
                  <a:gd name="T62" fmla="*/ 84 w 84"/>
                  <a:gd name="T63" fmla="*/ 16 h 16"/>
                  <a:gd name="T64" fmla="*/ 0 w 84"/>
                  <a:gd name="T65" fmla="*/ 0 h 16"/>
                  <a:gd name="T66" fmla="*/ 0 w 84"/>
                  <a:gd name="T67" fmla="*/ 0 h 16"/>
                  <a:gd name="T68" fmla="*/ 0 w 84"/>
                  <a:gd name="T69" fmla="*/ 2 h 16"/>
                  <a:gd name="T70" fmla="*/ 0 w 84"/>
                  <a:gd name="T71" fmla="*/ 2 h 16"/>
                  <a:gd name="T72" fmla="*/ 0 w 84"/>
                  <a:gd name="T73" fmla="*/ 2 h 16"/>
                  <a:gd name="T74" fmla="*/ 0 w 84"/>
                  <a:gd name="T75" fmla="*/ 2 h 16"/>
                  <a:gd name="T76" fmla="*/ 0 w 84"/>
                  <a:gd name="T77" fmla="*/ 0 h 16"/>
                  <a:gd name="T78" fmla="*/ 0 w 84"/>
                  <a:gd name="T79" fmla="*/ 0 h 16"/>
                  <a:gd name="T80" fmla="*/ 0 w 84"/>
                  <a:gd name="T8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16">
                    <a:moveTo>
                      <a:pt x="82" y="16"/>
                    </a:moveTo>
                    <a:lnTo>
                      <a:pt x="82" y="16"/>
                    </a:lnTo>
                    <a:lnTo>
                      <a:pt x="82" y="16"/>
                    </a:lnTo>
                    <a:lnTo>
                      <a:pt x="82" y="16"/>
                    </a:lnTo>
                    <a:lnTo>
                      <a:pt x="82" y="16"/>
                    </a:lnTo>
                    <a:lnTo>
                      <a:pt x="82" y="16"/>
                    </a:lnTo>
                    <a:lnTo>
                      <a:pt x="82" y="16"/>
                    </a:lnTo>
                    <a:lnTo>
                      <a:pt x="82" y="16"/>
                    </a:lnTo>
                    <a:close/>
                    <a:moveTo>
                      <a:pt x="82" y="16"/>
                    </a:moveTo>
                    <a:lnTo>
                      <a:pt x="82" y="16"/>
                    </a:lnTo>
                    <a:lnTo>
                      <a:pt x="82" y="16"/>
                    </a:lnTo>
                    <a:lnTo>
                      <a:pt x="82" y="16"/>
                    </a:lnTo>
                    <a:lnTo>
                      <a:pt x="82" y="16"/>
                    </a:lnTo>
                    <a:close/>
                    <a:moveTo>
                      <a:pt x="84" y="16"/>
                    </a:moveTo>
                    <a:lnTo>
                      <a:pt x="84" y="16"/>
                    </a:lnTo>
                    <a:lnTo>
                      <a:pt x="84" y="16"/>
                    </a:lnTo>
                    <a:lnTo>
                      <a:pt x="84" y="16"/>
                    </a:lnTo>
                    <a:lnTo>
                      <a:pt x="84" y="16"/>
                    </a:lnTo>
                    <a:close/>
                    <a:moveTo>
                      <a:pt x="84" y="16"/>
                    </a:moveTo>
                    <a:lnTo>
                      <a:pt x="84" y="16"/>
                    </a:lnTo>
                    <a:lnTo>
                      <a:pt x="84" y="16"/>
                    </a:lnTo>
                    <a:lnTo>
                      <a:pt x="84" y="16"/>
                    </a:lnTo>
                    <a:lnTo>
                      <a:pt x="84" y="16"/>
                    </a:lnTo>
                    <a:close/>
                    <a:moveTo>
                      <a:pt x="84" y="16"/>
                    </a:moveTo>
                    <a:lnTo>
                      <a:pt x="84" y="16"/>
                    </a:lnTo>
                    <a:lnTo>
                      <a:pt x="84" y="16"/>
                    </a:lnTo>
                    <a:lnTo>
                      <a:pt x="84" y="16"/>
                    </a:lnTo>
                    <a:lnTo>
                      <a:pt x="84" y="16"/>
                    </a:lnTo>
                    <a:close/>
                    <a:moveTo>
                      <a:pt x="84" y="16"/>
                    </a:moveTo>
                    <a:lnTo>
                      <a:pt x="84" y="16"/>
                    </a:lnTo>
                    <a:lnTo>
                      <a:pt x="84" y="16"/>
                    </a:lnTo>
                    <a:lnTo>
                      <a:pt x="84" y="16"/>
                    </a:lnTo>
                    <a:close/>
                    <a:moveTo>
                      <a:pt x="0" y="0"/>
                    </a:moveTo>
                    <a:lnTo>
                      <a:pt x="0" y="0"/>
                    </a:lnTo>
                    <a:lnTo>
                      <a:pt x="0" y="2"/>
                    </a:lnTo>
                    <a:lnTo>
                      <a:pt x="0" y="2"/>
                    </a:lnTo>
                    <a:lnTo>
                      <a:pt x="0" y="2"/>
                    </a:lnTo>
                    <a:lnTo>
                      <a:pt x="0" y="2"/>
                    </a:lnTo>
                    <a:lnTo>
                      <a:pt x="0" y="0"/>
                    </a:lnTo>
                    <a:lnTo>
                      <a:pt x="0" y="0"/>
                    </a:lnTo>
                    <a:lnTo>
                      <a:pt x="0" y="0"/>
                    </a:lnTo>
                    <a:close/>
                  </a:path>
                </a:pathLst>
              </a:custGeom>
              <a:solidFill>
                <a:srgbClr val="7D8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5" name="Freeform 1895">
                <a:extLst>
                  <a:ext uri="{FF2B5EF4-FFF2-40B4-BE49-F238E27FC236}">
                    <a16:creationId xmlns:a16="http://schemas.microsoft.com/office/drawing/2014/main" id="{AB5BA397-64D2-35EB-4FA5-F06AB05B39EA}"/>
                  </a:ext>
                </a:extLst>
              </p:cNvPr>
              <p:cNvSpPr>
                <a:spLocks/>
              </p:cNvSpPr>
              <p:nvPr/>
            </p:nvSpPr>
            <p:spPr bwMode="auto">
              <a:xfrm>
                <a:off x="6145213" y="30861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6" name="Rectangle 1896">
                <a:extLst>
                  <a:ext uri="{FF2B5EF4-FFF2-40B4-BE49-F238E27FC236}">
                    <a16:creationId xmlns:a16="http://schemas.microsoft.com/office/drawing/2014/main" id="{DA9C6143-4BFD-F485-9630-1EE7BB5D1B29}"/>
                  </a:ext>
                </a:extLst>
              </p:cNvPr>
              <p:cNvSpPr>
                <a:spLocks noChangeArrowheads="1"/>
              </p:cNvSpPr>
              <p:nvPr/>
            </p:nvSpPr>
            <p:spPr bwMode="auto">
              <a:xfrm>
                <a:off x="6145213"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7" name="Rectangle 1897">
                <a:extLst>
                  <a:ext uri="{FF2B5EF4-FFF2-40B4-BE49-F238E27FC236}">
                    <a16:creationId xmlns:a16="http://schemas.microsoft.com/office/drawing/2014/main" id="{A75FD588-2069-A3C6-6283-F8831D892BD1}"/>
                  </a:ext>
                </a:extLst>
              </p:cNvPr>
              <p:cNvSpPr>
                <a:spLocks noChangeArrowheads="1"/>
              </p:cNvSpPr>
              <p:nvPr/>
            </p:nvSpPr>
            <p:spPr bwMode="auto">
              <a:xfrm>
                <a:off x="614838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8" name="Rectangle 1898">
                <a:extLst>
                  <a:ext uri="{FF2B5EF4-FFF2-40B4-BE49-F238E27FC236}">
                    <a16:creationId xmlns:a16="http://schemas.microsoft.com/office/drawing/2014/main" id="{B5200983-2F7F-ABB1-EAA4-5D386CDB1E03}"/>
                  </a:ext>
                </a:extLst>
              </p:cNvPr>
              <p:cNvSpPr>
                <a:spLocks noChangeArrowheads="1"/>
              </p:cNvSpPr>
              <p:nvPr/>
            </p:nvSpPr>
            <p:spPr bwMode="auto">
              <a:xfrm>
                <a:off x="614838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Rectangle 1899">
                <a:extLst>
                  <a:ext uri="{FF2B5EF4-FFF2-40B4-BE49-F238E27FC236}">
                    <a16:creationId xmlns:a16="http://schemas.microsoft.com/office/drawing/2014/main" id="{79952C70-1E3D-652A-3B21-37750FF5AFA5}"/>
                  </a:ext>
                </a:extLst>
              </p:cNvPr>
              <p:cNvSpPr>
                <a:spLocks noChangeArrowheads="1"/>
              </p:cNvSpPr>
              <p:nvPr/>
            </p:nvSpPr>
            <p:spPr bwMode="auto">
              <a:xfrm>
                <a:off x="614838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1900">
                <a:extLst>
                  <a:ext uri="{FF2B5EF4-FFF2-40B4-BE49-F238E27FC236}">
                    <a16:creationId xmlns:a16="http://schemas.microsoft.com/office/drawing/2014/main" id="{D538E04E-7CBA-8A0D-8730-2417501E2716}"/>
                  </a:ext>
                </a:extLst>
              </p:cNvPr>
              <p:cNvSpPr>
                <a:spLocks/>
              </p:cNvSpPr>
              <p:nvPr/>
            </p:nvSpPr>
            <p:spPr bwMode="auto">
              <a:xfrm>
                <a:off x="6148388" y="308610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1" name="Freeform 1901">
                <a:extLst>
                  <a:ext uri="{FF2B5EF4-FFF2-40B4-BE49-F238E27FC236}">
                    <a16:creationId xmlns:a16="http://schemas.microsoft.com/office/drawing/2014/main" id="{B557E1E6-A19F-41AC-77F0-8E8C5A9737BC}"/>
                  </a:ext>
                </a:extLst>
              </p:cNvPr>
              <p:cNvSpPr>
                <a:spLocks/>
              </p:cNvSpPr>
              <p:nvPr/>
            </p:nvSpPr>
            <p:spPr bwMode="auto">
              <a:xfrm>
                <a:off x="6015038" y="3060700"/>
                <a:ext cx="0" cy="3175"/>
              </a:xfrm>
              <a:custGeom>
                <a:avLst/>
                <a:gdLst>
                  <a:gd name="T0" fmla="*/ 0 h 2"/>
                  <a:gd name="T1" fmla="*/ 0 h 2"/>
                  <a:gd name="T2" fmla="*/ 2 h 2"/>
                  <a:gd name="T3" fmla="*/ 2 h 2"/>
                  <a:gd name="T4" fmla="*/ 2 h 2"/>
                  <a:gd name="T5" fmla="*/ 2 h 2"/>
                  <a:gd name="T6" fmla="*/ 0 h 2"/>
                  <a:gd name="T7" fmla="*/ 0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lnTo>
                      <a:pt x="0" y="0"/>
                    </a:lnTo>
                    <a:lnTo>
                      <a:pt x="0" y="2"/>
                    </a:lnTo>
                    <a:lnTo>
                      <a:pt x="0" y="2"/>
                    </a:lnTo>
                    <a:lnTo>
                      <a:pt x="0" y="2"/>
                    </a:lnTo>
                    <a:lnTo>
                      <a:pt x="0" y="2"/>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1902">
                <a:extLst>
                  <a:ext uri="{FF2B5EF4-FFF2-40B4-BE49-F238E27FC236}">
                    <a16:creationId xmlns:a16="http://schemas.microsoft.com/office/drawing/2014/main" id="{C091AE2F-122A-60FA-FA04-5018A423AF27}"/>
                  </a:ext>
                </a:extLst>
              </p:cNvPr>
              <p:cNvSpPr>
                <a:spLocks noEditPoints="1"/>
              </p:cNvSpPr>
              <p:nvPr/>
            </p:nvSpPr>
            <p:spPr bwMode="auto">
              <a:xfrm>
                <a:off x="6002338" y="3063875"/>
                <a:ext cx="12700" cy="22225"/>
              </a:xfrm>
              <a:custGeom>
                <a:avLst/>
                <a:gdLst>
                  <a:gd name="T0" fmla="*/ 0 w 8"/>
                  <a:gd name="T1" fmla="*/ 14 h 14"/>
                  <a:gd name="T2" fmla="*/ 0 w 8"/>
                  <a:gd name="T3" fmla="*/ 14 h 14"/>
                  <a:gd name="T4" fmla="*/ 0 w 8"/>
                  <a:gd name="T5" fmla="*/ 14 h 14"/>
                  <a:gd name="T6" fmla="*/ 0 w 8"/>
                  <a:gd name="T7" fmla="*/ 14 h 14"/>
                  <a:gd name="T8" fmla="*/ 0 w 8"/>
                  <a:gd name="T9" fmla="*/ 14 h 14"/>
                  <a:gd name="T10" fmla="*/ 8 w 8"/>
                  <a:gd name="T11" fmla="*/ 0 h 14"/>
                  <a:gd name="T12" fmla="*/ 8 w 8"/>
                  <a:gd name="T13" fmla="*/ 0 h 14"/>
                  <a:gd name="T14" fmla="*/ 0 w 8"/>
                  <a:gd name="T15" fmla="*/ 14 h 14"/>
                  <a:gd name="T16" fmla="*/ 0 w 8"/>
                  <a:gd name="T17" fmla="*/ 14 h 14"/>
                  <a:gd name="T18" fmla="*/ 8 w 8"/>
                  <a:gd name="T19" fmla="*/ 0 h 14"/>
                  <a:gd name="T20" fmla="*/ 8 w 8"/>
                  <a:gd name="T21" fmla="*/ 0 h 14"/>
                  <a:gd name="T22" fmla="*/ 8 w 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4">
                    <a:moveTo>
                      <a:pt x="0" y="14"/>
                    </a:moveTo>
                    <a:lnTo>
                      <a:pt x="0" y="14"/>
                    </a:lnTo>
                    <a:lnTo>
                      <a:pt x="0" y="14"/>
                    </a:lnTo>
                    <a:lnTo>
                      <a:pt x="0" y="14"/>
                    </a:lnTo>
                    <a:lnTo>
                      <a:pt x="0" y="14"/>
                    </a:lnTo>
                    <a:close/>
                    <a:moveTo>
                      <a:pt x="8" y="0"/>
                    </a:moveTo>
                    <a:lnTo>
                      <a:pt x="8" y="0"/>
                    </a:lnTo>
                    <a:lnTo>
                      <a:pt x="0" y="14"/>
                    </a:lnTo>
                    <a:lnTo>
                      <a:pt x="0" y="14"/>
                    </a:lnTo>
                    <a:lnTo>
                      <a:pt x="8" y="0"/>
                    </a:lnTo>
                    <a:lnTo>
                      <a:pt x="8" y="0"/>
                    </a:lnTo>
                    <a:lnTo>
                      <a:pt x="8" y="0"/>
                    </a:lnTo>
                    <a:close/>
                  </a:path>
                </a:pathLst>
              </a:custGeom>
              <a:solidFill>
                <a:srgbClr val="657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Rectangle 1903">
                <a:extLst>
                  <a:ext uri="{FF2B5EF4-FFF2-40B4-BE49-F238E27FC236}">
                    <a16:creationId xmlns:a16="http://schemas.microsoft.com/office/drawing/2014/main" id="{9DFBF6EB-9173-5DD5-0F08-823458AD0E45}"/>
                  </a:ext>
                </a:extLst>
              </p:cNvPr>
              <p:cNvSpPr>
                <a:spLocks noChangeArrowheads="1"/>
              </p:cNvSpPr>
              <p:nvPr/>
            </p:nvSpPr>
            <p:spPr bwMode="auto">
              <a:xfrm>
                <a:off x="6002338" y="30861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4" name="Freeform 1904">
                <a:extLst>
                  <a:ext uri="{FF2B5EF4-FFF2-40B4-BE49-F238E27FC236}">
                    <a16:creationId xmlns:a16="http://schemas.microsoft.com/office/drawing/2014/main" id="{FBCEEF61-A422-1CF3-8A7A-632130A0CB4C}"/>
                  </a:ext>
                </a:extLst>
              </p:cNvPr>
              <p:cNvSpPr>
                <a:spLocks/>
              </p:cNvSpPr>
              <p:nvPr/>
            </p:nvSpPr>
            <p:spPr bwMode="auto">
              <a:xfrm>
                <a:off x="6002338" y="3063875"/>
                <a:ext cx="12700" cy="22225"/>
              </a:xfrm>
              <a:custGeom>
                <a:avLst/>
                <a:gdLst>
                  <a:gd name="T0" fmla="*/ 8 w 8"/>
                  <a:gd name="T1" fmla="*/ 0 h 14"/>
                  <a:gd name="T2" fmla="*/ 8 w 8"/>
                  <a:gd name="T3" fmla="*/ 0 h 14"/>
                  <a:gd name="T4" fmla="*/ 0 w 8"/>
                  <a:gd name="T5" fmla="*/ 14 h 14"/>
                  <a:gd name="T6" fmla="*/ 0 w 8"/>
                  <a:gd name="T7" fmla="*/ 14 h 14"/>
                  <a:gd name="T8" fmla="*/ 8 w 8"/>
                  <a:gd name="T9" fmla="*/ 0 h 14"/>
                  <a:gd name="T10" fmla="*/ 8 w 8"/>
                  <a:gd name="T11" fmla="*/ 0 h 14"/>
                  <a:gd name="T12" fmla="*/ 8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8" y="0"/>
                    </a:moveTo>
                    <a:lnTo>
                      <a:pt x="8" y="0"/>
                    </a:lnTo>
                    <a:lnTo>
                      <a:pt x="0" y="14"/>
                    </a:lnTo>
                    <a:lnTo>
                      <a:pt x="0" y="14"/>
                    </a:lnTo>
                    <a:lnTo>
                      <a:pt x="8"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5" name="Freeform 1905">
                <a:extLst>
                  <a:ext uri="{FF2B5EF4-FFF2-40B4-BE49-F238E27FC236}">
                    <a16:creationId xmlns:a16="http://schemas.microsoft.com/office/drawing/2014/main" id="{CE72189A-8104-F178-727B-11F9F1EFA02C}"/>
                  </a:ext>
                </a:extLst>
              </p:cNvPr>
              <p:cNvSpPr>
                <a:spLocks/>
              </p:cNvSpPr>
              <p:nvPr/>
            </p:nvSpPr>
            <p:spPr bwMode="auto">
              <a:xfrm>
                <a:off x="6002338" y="3054350"/>
                <a:ext cx="209550" cy="38100"/>
              </a:xfrm>
              <a:custGeom>
                <a:avLst/>
                <a:gdLst>
                  <a:gd name="T0" fmla="*/ 132 w 132"/>
                  <a:gd name="T1" fmla="*/ 0 h 24"/>
                  <a:gd name="T2" fmla="*/ 100 w 132"/>
                  <a:gd name="T3" fmla="*/ 10 h 24"/>
                  <a:gd name="T4" fmla="*/ 70 w 132"/>
                  <a:gd name="T5" fmla="*/ 14 h 24"/>
                  <a:gd name="T6" fmla="*/ 50 w 132"/>
                  <a:gd name="T7" fmla="*/ 12 h 24"/>
                  <a:gd name="T8" fmla="*/ 8 w 132"/>
                  <a:gd name="T9" fmla="*/ 4 h 24"/>
                  <a:gd name="T10" fmla="*/ 8 w 132"/>
                  <a:gd name="T11" fmla="*/ 6 h 24"/>
                  <a:gd name="T12" fmla="*/ 0 w 132"/>
                  <a:gd name="T13" fmla="*/ 20 h 24"/>
                  <a:gd name="T14" fmla="*/ 0 w 132"/>
                  <a:gd name="T15" fmla="*/ 20 h 24"/>
                  <a:gd name="T16" fmla="*/ 0 w 132"/>
                  <a:gd name="T17" fmla="*/ 20 h 24"/>
                  <a:gd name="T18" fmla="*/ 0 w 132"/>
                  <a:gd name="T19" fmla="*/ 20 h 24"/>
                  <a:gd name="T20" fmla="*/ 0 w 132"/>
                  <a:gd name="T21" fmla="*/ 20 h 24"/>
                  <a:gd name="T22" fmla="*/ 48 w 132"/>
                  <a:gd name="T23" fmla="*/ 24 h 24"/>
                  <a:gd name="T24" fmla="*/ 70 w 132"/>
                  <a:gd name="T25" fmla="*/ 24 h 24"/>
                  <a:gd name="T26" fmla="*/ 90 w 132"/>
                  <a:gd name="T27" fmla="*/ 20 h 24"/>
                  <a:gd name="T28" fmla="*/ 90 w 132"/>
                  <a:gd name="T29" fmla="*/ 20 h 24"/>
                  <a:gd name="T30" fmla="*/ 90 w 132"/>
                  <a:gd name="T31" fmla="*/ 20 h 24"/>
                  <a:gd name="T32" fmla="*/ 90 w 132"/>
                  <a:gd name="T33" fmla="*/ 20 h 24"/>
                  <a:gd name="T34" fmla="*/ 90 w 132"/>
                  <a:gd name="T35" fmla="*/ 20 h 24"/>
                  <a:gd name="T36" fmla="*/ 90 w 132"/>
                  <a:gd name="T37" fmla="*/ 20 h 24"/>
                  <a:gd name="T38" fmla="*/ 90 w 132"/>
                  <a:gd name="T39" fmla="*/ 20 h 24"/>
                  <a:gd name="T40" fmla="*/ 90 w 132"/>
                  <a:gd name="T41" fmla="*/ 20 h 24"/>
                  <a:gd name="T42" fmla="*/ 90 w 132"/>
                  <a:gd name="T43" fmla="*/ 20 h 24"/>
                  <a:gd name="T44" fmla="*/ 92 w 132"/>
                  <a:gd name="T45" fmla="*/ 20 h 24"/>
                  <a:gd name="T46" fmla="*/ 92 w 132"/>
                  <a:gd name="T47" fmla="*/ 20 h 24"/>
                  <a:gd name="T48" fmla="*/ 92 w 132"/>
                  <a:gd name="T49" fmla="*/ 20 h 24"/>
                  <a:gd name="T50" fmla="*/ 92 w 132"/>
                  <a:gd name="T51" fmla="*/ 20 h 24"/>
                  <a:gd name="T52" fmla="*/ 92 w 132"/>
                  <a:gd name="T53" fmla="*/ 20 h 24"/>
                  <a:gd name="T54" fmla="*/ 92 w 132"/>
                  <a:gd name="T55" fmla="*/ 20 h 24"/>
                  <a:gd name="T56" fmla="*/ 92 w 132"/>
                  <a:gd name="T57" fmla="*/ 20 h 24"/>
                  <a:gd name="T58" fmla="*/ 92 w 132"/>
                  <a:gd name="T59" fmla="*/ 20 h 24"/>
                  <a:gd name="T60" fmla="*/ 92 w 132"/>
                  <a:gd name="T61" fmla="*/ 20 h 24"/>
                  <a:gd name="T62" fmla="*/ 92 w 132"/>
                  <a:gd name="T63" fmla="*/ 20 h 24"/>
                  <a:gd name="T64" fmla="*/ 92 w 132"/>
                  <a:gd name="T65" fmla="*/ 20 h 24"/>
                  <a:gd name="T66" fmla="*/ 92 w 132"/>
                  <a:gd name="T67" fmla="*/ 20 h 24"/>
                  <a:gd name="T68" fmla="*/ 92 w 132"/>
                  <a:gd name="T69" fmla="*/ 20 h 24"/>
                  <a:gd name="T70" fmla="*/ 114 w 132"/>
                  <a:gd name="T71" fmla="*/ 12 h 24"/>
                  <a:gd name="T72" fmla="*/ 132 w 132"/>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24">
                    <a:moveTo>
                      <a:pt x="132" y="0"/>
                    </a:moveTo>
                    <a:lnTo>
                      <a:pt x="132" y="0"/>
                    </a:lnTo>
                    <a:lnTo>
                      <a:pt x="116" y="6"/>
                    </a:lnTo>
                    <a:lnTo>
                      <a:pt x="100" y="10"/>
                    </a:lnTo>
                    <a:lnTo>
                      <a:pt x="84" y="12"/>
                    </a:lnTo>
                    <a:lnTo>
                      <a:pt x="70" y="14"/>
                    </a:lnTo>
                    <a:lnTo>
                      <a:pt x="70" y="14"/>
                    </a:lnTo>
                    <a:lnTo>
                      <a:pt x="50" y="12"/>
                    </a:lnTo>
                    <a:lnTo>
                      <a:pt x="32" y="10"/>
                    </a:lnTo>
                    <a:lnTo>
                      <a:pt x="8" y="4"/>
                    </a:lnTo>
                    <a:lnTo>
                      <a:pt x="8" y="4"/>
                    </a:lnTo>
                    <a:lnTo>
                      <a:pt x="8" y="6"/>
                    </a:lnTo>
                    <a:lnTo>
                      <a:pt x="8" y="6"/>
                    </a:lnTo>
                    <a:lnTo>
                      <a:pt x="0" y="20"/>
                    </a:lnTo>
                    <a:lnTo>
                      <a:pt x="0" y="20"/>
                    </a:lnTo>
                    <a:lnTo>
                      <a:pt x="0" y="20"/>
                    </a:lnTo>
                    <a:lnTo>
                      <a:pt x="0" y="20"/>
                    </a:lnTo>
                    <a:lnTo>
                      <a:pt x="0" y="20"/>
                    </a:lnTo>
                    <a:lnTo>
                      <a:pt x="0" y="20"/>
                    </a:lnTo>
                    <a:lnTo>
                      <a:pt x="0" y="20"/>
                    </a:lnTo>
                    <a:lnTo>
                      <a:pt x="0" y="20"/>
                    </a:lnTo>
                    <a:lnTo>
                      <a:pt x="0" y="20"/>
                    </a:lnTo>
                    <a:lnTo>
                      <a:pt x="24" y="24"/>
                    </a:lnTo>
                    <a:lnTo>
                      <a:pt x="48" y="24"/>
                    </a:lnTo>
                    <a:lnTo>
                      <a:pt x="48" y="24"/>
                    </a:lnTo>
                    <a:lnTo>
                      <a:pt x="70" y="24"/>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104" y="16"/>
                    </a:lnTo>
                    <a:lnTo>
                      <a:pt x="114" y="12"/>
                    </a:lnTo>
                    <a:lnTo>
                      <a:pt x="124" y="6"/>
                    </a:lnTo>
                    <a:lnTo>
                      <a:pt x="132" y="0"/>
                    </a:lnTo>
                    <a:close/>
                  </a:path>
                </a:pathLst>
              </a:custGeom>
              <a:solidFill>
                <a:srgbClr val="0D1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6" name="Freeform 1906">
                <a:extLst>
                  <a:ext uri="{FF2B5EF4-FFF2-40B4-BE49-F238E27FC236}">
                    <a16:creationId xmlns:a16="http://schemas.microsoft.com/office/drawing/2014/main" id="{87899DF6-1C09-9289-1C96-295F3DD79775}"/>
                  </a:ext>
                </a:extLst>
              </p:cNvPr>
              <p:cNvSpPr>
                <a:spLocks/>
              </p:cNvSpPr>
              <p:nvPr/>
            </p:nvSpPr>
            <p:spPr bwMode="auto">
              <a:xfrm>
                <a:off x="6002338" y="3054350"/>
                <a:ext cx="209550" cy="38100"/>
              </a:xfrm>
              <a:custGeom>
                <a:avLst/>
                <a:gdLst>
                  <a:gd name="T0" fmla="*/ 132 w 132"/>
                  <a:gd name="T1" fmla="*/ 0 h 24"/>
                  <a:gd name="T2" fmla="*/ 100 w 132"/>
                  <a:gd name="T3" fmla="*/ 10 h 24"/>
                  <a:gd name="T4" fmla="*/ 70 w 132"/>
                  <a:gd name="T5" fmla="*/ 14 h 24"/>
                  <a:gd name="T6" fmla="*/ 50 w 132"/>
                  <a:gd name="T7" fmla="*/ 12 h 24"/>
                  <a:gd name="T8" fmla="*/ 8 w 132"/>
                  <a:gd name="T9" fmla="*/ 4 h 24"/>
                  <a:gd name="T10" fmla="*/ 8 w 132"/>
                  <a:gd name="T11" fmla="*/ 6 h 24"/>
                  <a:gd name="T12" fmla="*/ 0 w 132"/>
                  <a:gd name="T13" fmla="*/ 20 h 24"/>
                  <a:gd name="T14" fmla="*/ 0 w 132"/>
                  <a:gd name="T15" fmla="*/ 20 h 24"/>
                  <a:gd name="T16" fmla="*/ 0 w 132"/>
                  <a:gd name="T17" fmla="*/ 20 h 24"/>
                  <a:gd name="T18" fmla="*/ 0 w 132"/>
                  <a:gd name="T19" fmla="*/ 20 h 24"/>
                  <a:gd name="T20" fmla="*/ 0 w 132"/>
                  <a:gd name="T21" fmla="*/ 20 h 24"/>
                  <a:gd name="T22" fmla="*/ 48 w 132"/>
                  <a:gd name="T23" fmla="*/ 24 h 24"/>
                  <a:gd name="T24" fmla="*/ 70 w 132"/>
                  <a:gd name="T25" fmla="*/ 24 h 24"/>
                  <a:gd name="T26" fmla="*/ 90 w 132"/>
                  <a:gd name="T27" fmla="*/ 20 h 24"/>
                  <a:gd name="T28" fmla="*/ 90 w 132"/>
                  <a:gd name="T29" fmla="*/ 20 h 24"/>
                  <a:gd name="T30" fmla="*/ 90 w 132"/>
                  <a:gd name="T31" fmla="*/ 20 h 24"/>
                  <a:gd name="T32" fmla="*/ 90 w 132"/>
                  <a:gd name="T33" fmla="*/ 20 h 24"/>
                  <a:gd name="T34" fmla="*/ 90 w 132"/>
                  <a:gd name="T35" fmla="*/ 20 h 24"/>
                  <a:gd name="T36" fmla="*/ 90 w 132"/>
                  <a:gd name="T37" fmla="*/ 20 h 24"/>
                  <a:gd name="T38" fmla="*/ 90 w 132"/>
                  <a:gd name="T39" fmla="*/ 20 h 24"/>
                  <a:gd name="T40" fmla="*/ 90 w 132"/>
                  <a:gd name="T41" fmla="*/ 20 h 24"/>
                  <a:gd name="T42" fmla="*/ 90 w 132"/>
                  <a:gd name="T43" fmla="*/ 20 h 24"/>
                  <a:gd name="T44" fmla="*/ 92 w 132"/>
                  <a:gd name="T45" fmla="*/ 20 h 24"/>
                  <a:gd name="T46" fmla="*/ 92 w 132"/>
                  <a:gd name="T47" fmla="*/ 20 h 24"/>
                  <a:gd name="T48" fmla="*/ 92 w 132"/>
                  <a:gd name="T49" fmla="*/ 20 h 24"/>
                  <a:gd name="T50" fmla="*/ 92 w 132"/>
                  <a:gd name="T51" fmla="*/ 20 h 24"/>
                  <a:gd name="T52" fmla="*/ 92 w 132"/>
                  <a:gd name="T53" fmla="*/ 20 h 24"/>
                  <a:gd name="T54" fmla="*/ 92 w 132"/>
                  <a:gd name="T55" fmla="*/ 20 h 24"/>
                  <a:gd name="T56" fmla="*/ 92 w 132"/>
                  <a:gd name="T57" fmla="*/ 20 h 24"/>
                  <a:gd name="T58" fmla="*/ 92 w 132"/>
                  <a:gd name="T59" fmla="*/ 20 h 24"/>
                  <a:gd name="T60" fmla="*/ 92 w 132"/>
                  <a:gd name="T61" fmla="*/ 20 h 24"/>
                  <a:gd name="T62" fmla="*/ 92 w 132"/>
                  <a:gd name="T63" fmla="*/ 20 h 24"/>
                  <a:gd name="T64" fmla="*/ 92 w 132"/>
                  <a:gd name="T65" fmla="*/ 20 h 24"/>
                  <a:gd name="T66" fmla="*/ 92 w 132"/>
                  <a:gd name="T67" fmla="*/ 20 h 24"/>
                  <a:gd name="T68" fmla="*/ 92 w 132"/>
                  <a:gd name="T69" fmla="*/ 20 h 24"/>
                  <a:gd name="T70" fmla="*/ 114 w 132"/>
                  <a:gd name="T71" fmla="*/ 12 h 24"/>
                  <a:gd name="T72" fmla="*/ 132 w 132"/>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24">
                    <a:moveTo>
                      <a:pt x="132" y="0"/>
                    </a:moveTo>
                    <a:lnTo>
                      <a:pt x="132" y="0"/>
                    </a:lnTo>
                    <a:lnTo>
                      <a:pt x="116" y="6"/>
                    </a:lnTo>
                    <a:lnTo>
                      <a:pt x="100" y="10"/>
                    </a:lnTo>
                    <a:lnTo>
                      <a:pt x="84" y="12"/>
                    </a:lnTo>
                    <a:lnTo>
                      <a:pt x="70" y="14"/>
                    </a:lnTo>
                    <a:lnTo>
                      <a:pt x="70" y="14"/>
                    </a:lnTo>
                    <a:lnTo>
                      <a:pt x="50" y="12"/>
                    </a:lnTo>
                    <a:lnTo>
                      <a:pt x="32" y="10"/>
                    </a:lnTo>
                    <a:lnTo>
                      <a:pt x="8" y="4"/>
                    </a:lnTo>
                    <a:lnTo>
                      <a:pt x="8" y="4"/>
                    </a:lnTo>
                    <a:lnTo>
                      <a:pt x="8" y="6"/>
                    </a:lnTo>
                    <a:lnTo>
                      <a:pt x="8" y="6"/>
                    </a:lnTo>
                    <a:lnTo>
                      <a:pt x="0" y="20"/>
                    </a:lnTo>
                    <a:lnTo>
                      <a:pt x="0" y="20"/>
                    </a:lnTo>
                    <a:lnTo>
                      <a:pt x="0" y="20"/>
                    </a:lnTo>
                    <a:lnTo>
                      <a:pt x="0" y="20"/>
                    </a:lnTo>
                    <a:lnTo>
                      <a:pt x="0" y="20"/>
                    </a:lnTo>
                    <a:lnTo>
                      <a:pt x="0" y="20"/>
                    </a:lnTo>
                    <a:lnTo>
                      <a:pt x="0" y="20"/>
                    </a:lnTo>
                    <a:lnTo>
                      <a:pt x="0" y="20"/>
                    </a:lnTo>
                    <a:lnTo>
                      <a:pt x="0" y="20"/>
                    </a:lnTo>
                    <a:lnTo>
                      <a:pt x="24" y="24"/>
                    </a:lnTo>
                    <a:lnTo>
                      <a:pt x="48" y="24"/>
                    </a:lnTo>
                    <a:lnTo>
                      <a:pt x="48" y="24"/>
                    </a:lnTo>
                    <a:lnTo>
                      <a:pt x="70" y="24"/>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0"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92" y="20"/>
                    </a:lnTo>
                    <a:lnTo>
                      <a:pt x="104" y="16"/>
                    </a:lnTo>
                    <a:lnTo>
                      <a:pt x="114" y="12"/>
                    </a:lnTo>
                    <a:lnTo>
                      <a:pt x="124" y="6"/>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7" name="Freeform 1907">
                <a:extLst>
                  <a:ext uri="{FF2B5EF4-FFF2-40B4-BE49-F238E27FC236}">
                    <a16:creationId xmlns:a16="http://schemas.microsoft.com/office/drawing/2014/main" id="{32BA99D4-D996-FA8C-087D-55788EFF4AAB}"/>
                  </a:ext>
                </a:extLst>
              </p:cNvPr>
              <p:cNvSpPr>
                <a:spLocks/>
              </p:cNvSpPr>
              <p:nvPr/>
            </p:nvSpPr>
            <p:spPr bwMode="auto">
              <a:xfrm>
                <a:off x="6037263" y="2752725"/>
                <a:ext cx="123825" cy="82550"/>
              </a:xfrm>
              <a:custGeom>
                <a:avLst/>
                <a:gdLst>
                  <a:gd name="T0" fmla="*/ 78 w 78"/>
                  <a:gd name="T1" fmla="*/ 40 h 52"/>
                  <a:gd name="T2" fmla="*/ 78 w 78"/>
                  <a:gd name="T3" fmla="*/ 40 h 52"/>
                  <a:gd name="T4" fmla="*/ 76 w 78"/>
                  <a:gd name="T5" fmla="*/ 44 h 52"/>
                  <a:gd name="T6" fmla="*/ 72 w 78"/>
                  <a:gd name="T7" fmla="*/ 48 h 52"/>
                  <a:gd name="T8" fmla="*/ 68 w 78"/>
                  <a:gd name="T9" fmla="*/ 50 h 52"/>
                  <a:gd name="T10" fmla="*/ 62 w 78"/>
                  <a:gd name="T11" fmla="*/ 52 h 52"/>
                  <a:gd name="T12" fmla="*/ 48 w 78"/>
                  <a:gd name="T13" fmla="*/ 52 h 52"/>
                  <a:gd name="T14" fmla="*/ 32 w 78"/>
                  <a:gd name="T15" fmla="*/ 50 h 52"/>
                  <a:gd name="T16" fmla="*/ 32 w 78"/>
                  <a:gd name="T17" fmla="*/ 50 h 52"/>
                  <a:gd name="T18" fmla="*/ 16 w 78"/>
                  <a:gd name="T19" fmla="*/ 42 h 52"/>
                  <a:gd name="T20" fmla="*/ 6 w 78"/>
                  <a:gd name="T21" fmla="*/ 34 h 52"/>
                  <a:gd name="T22" fmla="*/ 2 w 78"/>
                  <a:gd name="T23" fmla="*/ 28 h 52"/>
                  <a:gd name="T24" fmla="*/ 0 w 78"/>
                  <a:gd name="T25" fmla="*/ 24 h 52"/>
                  <a:gd name="T26" fmla="*/ 0 w 78"/>
                  <a:gd name="T27" fmla="*/ 18 h 52"/>
                  <a:gd name="T28" fmla="*/ 0 w 78"/>
                  <a:gd name="T29" fmla="*/ 14 h 52"/>
                  <a:gd name="T30" fmla="*/ 0 w 78"/>
                  <a:gd name="T31" fmla="*/ 14 h 52"/>
                  <a:gd name="T32" fmla="*/ 2 w 78"/>
                  <a:gd name="T33" fmla="*/ 10 h 52"/>
                  <a:gd name="T34" fmla="*/ 6 w 78"/>
                  <a:gd name="T35" fmla="*/ 6 h 52"/>
                  <a:gd name="T36" fmla="*/ 12 w 78"/>
                  <a:gd name="T37" fmla="*/ 2 h 52"/>
                  <a:gd name="T38" fmla="*/ 18 w 78"/>
                  <a:gd name="T39" fmla="*/ 2 h 52"/>
                  <a:gd name="T40" fmla="*/ 32 w 78"/>
                  <a:gd name="T41" fmla="*/ 0 h 52"/>
                  <a:gd name="T42" fmla="*/ 46 w 78"/>
                  <a:gd name="T43" fmla="*/ 4 h 52"/>
                  <a:gd name="T44" fmla="*/ 46 w 78"/>
                  <a:gd name="T45" fmla="*/ 4 h 52"/>
                  <a:gd name="T46" fmla="*/ 62 w 78"/>
                  <a:gd name="T47" fmla="*/ 10 h 52"/>
                  <a:gd name="T48" fmla="*/ 72 w 78"/>
                  <a:gd name="T49" fmla="*/ 20 h 52"/>
                  <a:gd name="T50" fmla="*/ 76 w 78"/>
                  <a:gd name="T51" fmla="*/ 24 h 52"/>
                  <a:gd name="T52" fmla="*/ 78 w 78"/>
                  <a:gd name="T53" fmla="*/ 30 h 52"/>
                  <a:gd name="T54" fmla="*/ 78 w 78"/>
                  <a:gd name="T55" fmla="*/ 34 h 52"/>
                  <a:gd name="T56" fmla="*/ 78 w 78"/>
                  <a:gd name="T57" fmla="*/ 40 h 52"/>
                  <a:gd name="T58" fmla="*/ 78 w 78"/>
                  <a:gd name="T5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52">
                    <a:moveTo>
                      <a:pt x="78" y="40"/>
                    </a:moveTo>
                    <a:lnTo>
                      <a:pt x="78" y="40"/>
                    </a:lnTo>
                    <a:lnTo>
                      <a:pt x="76" y="44"/>
                    </a:lnTo>
                    <a:lnTo>
                      <a:pt x="72" y="48"/>
                    </a:lnTo>
                    <a:lnTo>
                      <a:pt x="68" y="50"/>
                    </a:lnTo>
                    <a:lnTo>
                      <a:pt x="62" y="52"/>
                    </a:lnTo>
                    <a:lnTo>
                      <a:pt x="48" y="52"/>
                    </a:lnTo>
                    <a:lnTo>
                      <a:pt x="32" y="50"/>
                    </a:lnTo>
                    <a:lnTo>
                      <a:pt x="32" y="50"/>
                    </a:lnTo>
                    <a:lnTo>
                      <a:pt x="16" y="42"/>
                    </a:lnTo>
                    <a:lnTo>
                      <a:pt x="6" y="34"/>
                    </a:lnTo>
                    <a:lnTo>
                      <a:pt x="2" y="28"/>
                    </a:lnTo>
                    <a:lnTo>
                      <a:pt x="0" y="24"/>
                    </a:lnTo>
                    <a:lnTo>
                      <a:pt x="0" y="18"/>
                    </a:lnTo>
                    <a:lnTo>
                      <a:pt x="0" y="14"/>
                    </a:lnTo>
                    <a:lnTo>
                      <a:pt x="0" y="14"/>
                    </a:lnTo>
                    <a:lnTo>
                      <a:pt x="2" y="10"/>
                    </a:lnTo>
                    <a:lnTo>
                      <a:pt x="6" y="6"/>
                    </a:lnTo>
                    <a:lnTo>
                      <a:pt x="12" y="2"/>
                    </a:lnTo>
                    <a:lnTo>
                      <a:pt x="18" y="2"/>
                    </a:lnTo>
                    <a:lnTo>
                      <a:pt x="32" y="0"/>
                    </a:lnTo>
                    <a:lnTo>
                      <a:pt x="46" y="4"/>
                    </a:lnTo>
                    <a:lnTo>
                      <a:pt x="46" y="4"/>
                    </a:lnTo>
                    <a:lnTo>
                      <a:pt x="62" y="10"/>
                    </a:lnTo>
                    <a:lnTo>
                      <a:pt x="72" y="20"/>
                    </a:lnTo>
                    <a:lnTo>
                      <a:pt x="76" y="24"/>
                    </a:lnTo>
                    <a:lnTo>
                      <a:pt x="78" y="30"/>
                    </a:lnTo>
                    <a:lnTo>
                      <a:pt x="78" y="34"/>
                    </a:lnTo>
                    <a:lnTo>
                      <a:pt x="78" y="40"/>
                    </a:lnTo>
                    <a:lnTo>
                      <a:pt x="7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Freeform 1908">
                <a:extLst>
                  <a:ext uri="{FF2B5EF4-FFF2-40B4-BE49-F238E27FC236}">
                    <a16:creationId xmlns:a16="http://schemas.microsoft.com/office/drawing/2014/main" id="{9A7FF072-D260-EAD3-DC99-6AB1A4677350}"/>
                  </a:ext>
                </a:extLst>
              </p:cNvPr>
              <p:cNvSpPr>
                <a:spLocks/>
              </p:cNvSpPr>
              <p:nvPr/>
            </p:nvSpPr>
            <p:spPr bwMode="auto">
              <a:xfrm>
                <a:off x="5846763" y="3505200"/>
                <a:ext cx="177800" cy="180975"/>
              </a:xfrm>
              <a:custGeom>
                <a:avLst/>
                <a:gdLst>
                  <a:gd name="T0" fmla="*/ 108 w 112"/>
                  <a:gd name="T1" fmla="*/ 28 h 114"/>
                  <a:gd name="T2" fmla="*/ 108 w 112"/>
                  <a:gd name="T3" fmla="*/ 28 h 114"/>
                  <a:gd name="T4" fmla="*/ 104 w 112"/>
                  <a:gd name="T5" fmla="*/ 24 h 114"/>
                  <a:gd name="T6" fmla="*/ 98 w 112"/>
                  <a:gd name="T7" fmla="*/ 22 h 114"/>
                  <a:gd name="T8" fmla="*/ 90 w 112"/>
                  <a:gd name="T9" fmla="*/ 20 h 114"/>
                  <a:gd name="T10" fmla="*/ 90 w 112"/>
                  <a:gd name="T11" fmla="*/ 20 h 114"/>
                  <a:gd name="T12" fmla="*/ 82 w 112"/>
                  <a:gd name="T13" fmla="*/ 12 h 114"/>
                  <a:gd name="T14" fmla="*/ 72 w 112"/>
                  <a:gd name="T15" fmla="*/ 6 h 114"/>
                  <a:gd name="T16" fmla="*/ 62 w 112"/>
                  <a:gd name="T17" fmla="*/ 2 h 114"/>
                  <a:gd name="T18" fmla="*/ 50 w 112"/>
                  <a:gd name="T19" fmla="*/ 0 h 114"/>
                  <a:gd name="T20" fmla="*/ 50 w 112"/>
                  <a:gd name="T21" fmla="*/ 0 h 114"/>
                  <a:gd name="T22" fmla="*/ 40 w 112"/>
                  <a:gd name="T23" fmla="*/ 2 h 114"/>
                  <a:gd name="T24" fmla="*/ 32 w 112"/>
                  <a:gd name="T25" fmla="*/ 4 h 114"/>
                  <a:gd name="T26" fmla="*/ 22 w 112"/>
                  <a:gd name="T27" fmla="*/ 10 h 114"/>
                  <a:gd name="T28" fmla="*/ 16 w 112"/>
                  <a:gd name="T29" fmla="*/ 16 h 114"/>
                  <a:gd name="T30" fmla="*/ 10 w 112"/>
                  <a:gd name="T31" fmla="*/ 22 h 114"/>
                  <a:gd name="T32" fmla="*/ 4 w 112"/>
                  <a:gd name="T33" fmla="*/ 32 h 114"/>
                  <a:gd name="T34" fmla="*/ 2 w 112"/>
                  <a:gd name="T35" fmla="*/ 40 h 114"/>
                  <a:gd name="T36" fmla="*/ 0 w 112"/>
                  <a:gd name="T37" fmla="*/ 52 h 114"/>
                  <a:gd name="T38" fmla="*/ 0 w 112"/>
                  <a:gd name="T39" fmla="*/ 52 h 114"/>
                  <a:gd name="T40" fmla="*/ 2 w 112"/>
                  <a:gd name="T41" fmla="*/ 60 h 114"/>
                  <a:gd name="T42" fmla="*/ 4 w 112"/>
                  <a:gd name="T43" fmla="*/ 70 h 114"/>
                  <a:gd name="T44" fmla="*/ 8 w 112"/>
                  <a:gd name="T45" fmla="*/ 78 h 114"/>
                  <a:gd name="T46" fmla="*/ 14 w 112"/>
                  <a:gd name="T47" fmla="*/ 84 h 114"/>
                  <a:gd name="T48" fmla="*/ 20 w 112"/>
                  <a:gd name="T49" fmla="*/ 90 h 114"/>
                  <a:gd name="T50" fmla="*/ 28 w 112"/>
                  <a:gd name="T51" fmla="*/ 96 h 114"/>
                  <a:gd name="T52" fmla="*/ 36 w 112"/>
                  <a:gd name="T53" fmla="*/ 98 h 114"/>
                  <a:gd name="T54" fmla="*/ 46 w 112"/>
                  <a:gd name="T55" fmla="*/ 100 h 114"/>
                  <a:gd name="T56" fmla="*/ 46 w 112"/>
                  <a:gd name="T57" fmla="*/ 100 h 114"/>
                  <a:gd name="T58" fmla="*/ 52 w 112"/>
                  <a:gd name="T59" fmla="*/ 106 h 114"/>
                  <a:gd name="T60" fmla="*/ 58 w 112"/>
                  <a:gd name="T61" fmla="*/ 110 h 114"/>
                  <a:gd name="T62" fmla="*/ 66 w 112"/>
                  <a:gd name="T63" fmla="*/ 112 h 114"/>
                  <a:gd name="T64" fmla="*/ 78 w 112"/>
                  <a:gd name="T65" fmla="*/ 114 h 114"/>
                  <a:gd name="T66" fmla="*/ 78 w 112"/>
                  <a:gd name="T67" fmla="*/ 114 h 114"/>
                  <a:gd name="T68" fmla="*/ 88 w 112"/>
                  <a:gd name="T69" fmla="*/ 112 h 114"/>
                  <a:gd name="T70" fmla="*/ 92 w 112"/>
                  <a:gd name="T71" fmla="*/ 108 h 114"/>
                  <a:gd name="T72" fmla="*/ 92 w 112"/>
                  <a:gd name="T73" fmla="*/ 104 h 114"/>
                  <a:gd name="T74" fmla="*/ 92 w 112"/>
                  <a:gd name="T75" fmla="*/ 102 h 114"/>
                  <a:gd name="T76" fmla="*/ 92 w 112"/>
                  <a:gd name="T77" fmla="*/ 102 h 114"/>
                  <a:gd name="T78" fmla="*/ 96 w 112"/>
                  <a:gd name="T79" fmla="*/ 100 h 114"/>
                  <a:gd name="T80" fmla="*/ 98 w 112"/>
                  <a:gd name="T81" fmla="*/ 98 h 114"/>
                  <a:gd name="T82" fmla="*/ 98 w 112"/>
                  <a:gd name="T83" fmla="*/ 94 h 114"/>
                  <a:gd name="T84" fmla="*/ 96 w 112"/>
                  <a:gd name="T85" fmla="*/ 88 h 114"/>
                  <a:gd name="T86" fmla="*/ 96 w 112"/>
                  <a:gd name="T87" fmla="*/ 88 h 114"/>
                  <a:gd name="T88" fmla="*/ 98 w 112"/>
                  <a:gd name="T89" fmla="*/ 84 h 114"/>
                  <a:gd name="T90" fmla="*/ 98 w 112"/>
                  <a:gd name="T91" fmla="*/ 80 h 114"/>
                  <a:gd name="T92" fmla="*/ 96 w 112"/>
                  <a:gd name="T93" fmla="*/ 78 h 114"/>
                  <a:gd name="T94" fmla="*/ 94 w 112"/>
                  <a:gd name="T95" fmla="*/ 76 h 114"/>
                  <a:gd name="T96" fmla="*/ 94 w 112"/>
                  <a:gd name="T97" fmla="*/ 76 h 114"/>
                  <a:gd name="T98" fmla="*/ 100 w 112"/>
                  <a:gd name="T99" fmla="*/ 64 h 114"/>
                  <a:gd name="T100" fmla="*/ 100 w 112"/>
                  <a:gd name="T101" fmla="*/ 52 h 114"/>
                  <a:gd name="T102" fmla="*/ 100 w 112"/>
                  <a:gd name="T103" fmla="*/ 52 h 114"/>
                  <a:gd name="T104" fmla="*/ 100 w 112"/>
                  <a:gd name="T105" fmla="*/ 46 h 114"/>
                  <a:gd name="T106" fmla="*/ 100 w 112"/>
                  <a:gd name="T107" fmla="*/ 46 h 114"/>
                  <a:gd name="T108" fmla="*/ 106 w 112"/>
                  <a:gd name="T109" fmla="*/ 48 h 114"/>
                  <a:gd name="T110" fmla="*/ 108 w 112"/>
                  <a:gd name="T111" fmla="*/ 48 h 114"/>
                  <a:gd name="T112" fmla="*/ 110 w 112"/>
                  <a:gd name="T113" fmla="*/ 46 h 114"/>
                  <a:gd name="T114" fmla="*/ 112 w 112"/>
                  <a:gd name="T115" fmla="*/ 44 h 114"/>
                  <a:gd name="T116" fmla="*/ 112 w 112"/>
                  <a:gd name="T117" fmla="*/ 36 h 114"/>
                  <a:gd name="T118" fmla="*/ 108 w 112"/>
                  <a:gd name="T119" fmla="*/ 2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14">
                    <a:moveTo>
                      <a:pt x="108" y="28"/>
                    </a:moveTo>
                    <a:lnTo>
                      <a:pt x="108" y="28"/>
                    </a:lnTo>
                    <a:lnTo>
                      <a:pt x="104" y="24"/>
                    </a:lnTo>
                    <a:lnTo>
                      <a:pt x="98" y="22"/>
                    </a:lnTo>
                    <a:lnTo>
                      <a:pt x="90" y="20"/>
                    </a:lnTo>
                    <a:lnTo>
                      <a:pt x="90" y="20"/>
                    </a:lnTo>
                    <a:lnTo>
                      <a:pt x="82" y="12"/>
                    </a:lnTo>
                    <a:lnTo>
                      <a:pt x="72" y="6"/>
                    </a:lnTo>
                    <a:lnTo>
                      <a:pt x="62" y="2"/>
                    </a:lnTo>
                    <a:lnTo>
                      <a:pt x="50" y="0"/>
                    </a:lnTo>
                    <a:lnTo>
                      <a:pt x="50" y="0"/>
                    </a:lnTo>
                    <a:lnTo>
                      <a:pt x="40" y="2"/>
                    </a:lnTo>
                    <a:lnTo>
                      <a:pt x="32" y="4"/>
                    </a:lnTo>
                    <a:lnTo>
                      <a:pt x="22" y="10"/>
                    </a:lnTo>
                    <a:lnTo>
                      <a:pt x="16" y="16"/>
                    </a:lnTo>
                    <a:lnTo>
                      <a:pt x="10" y="22"/>
                    </a:lnTo>
                    <a:lnTo>
                      <a:pt x="4" y="32"/>
                    </a:lnTo>
                    <a:lnTo>
                      <a:pt x="2" y="40"/>
                    </a:lnTo>
                    <a:lnTo>
                      <a:pt x="0" y="52"/>
                    </a:lnTo>
                    <a:lnTo>
                      <a:pt x="0" y="52"/>
                    </a:lnTo>
                    <a:lnTo>
                      <a:pt x="2" y="60"/>
                    </a:lnTo>
                    <a:lnTo>
                      <a:pt x="4" y="70"/>
                    </a:lnTo>
                    <a:lnTo>
                      <a:pt x="8" y="78"/>
                    </a:lnTo>
                    <a:lnTo>
                      <a:pt x="14" y="84"/>
                    </a:lnTo>
                    <a:lnTo>
                      <a:pt x="20" y="90"/>
                    </a:lnTo>
                    <a:lnTo>
                      <a:pt x="28" y="96"/>
                    </a:lnTo>
                    <a:lnTo>
                      <a:pt x="36" y="98"/>
                    </a:lnTo>
                    <a:lnTo>
                      <a:pt x="46" y="100"/>
                    </a:lnTo>
                    <a:lnTo>
                      <a:pt x="46" y="100"/>
                    </a:lnTo>
                    <a:lnTo>
                      <a:pt x="52" y="106"/>
                    </a:lnTo>
                    <a:lnTo>
                      <a:pt x="58" y="110"/>
                    </a:lnTo>
                    <a:lnTo>
                      <a:pt x="66" y="112"/>
                    </a:lnTo>
                    <a:lnTo>
                      <a:pt x="78" y="114"/>
                    </a:lnTo>
                    <a:lnTo>
                      <a:pt x="78" y="114"/>
                    </a:lnTo>
                    <a:lnTo>
                      <a:pt x="88" y="112"/>
                    </a:lnTo>
                    <a:lnTo>
                      <a:pt x="92" y="108"/>
                    </a:lnTo>
                    <a:lnTo>
                      <a:pt x="92" y="104"/>
                    </a:lnTo>
                    <a:lnTo>
                      <a:pt x="92" y="102"/>
                    </a:lnTo>
                    <a:lnTo>
                      <a:pt x="92" y="102"/>
                    </a:lnTo>
                    <a:lnTo>
                      <a:pt x="96" y="100"/>
                    </a:lnTo>
                    <a:lnTo>
                      <a:pt x="98" y="98"/>
                    </a:lnTo>
                    <a:lnTo>
                      <a:pt x="98" y="94"/>
                    </a:lnTo>
                    <a:lnTo>
                      <a:pt x="96" y="88"/>
                    </a:lnTo>
                    <a:lnTo>
                      <a:pt x="96" y="88"/>
                    </a:lnTo>
                    <a:lnTo>
                      <a:pt x="98" y="84"/>
                    </a:lnTo>
                    <a:lnTo>
                      <a:pt x="98" y="80"/>
                    </a:lnTo>
                    <a:lnTo>
                      <a:pt x="96" y="78"/>
                    </a:lnTo>
                    <a:lnTo>
                      <a:pt x="94" y="76"/>
                    </a:lnTo>
                    <a:lnTo>
                      <a:pt x="94" y="76"/>
                    </a:lnTo>
                    <a:lnTo>
                      <a:pt x="100" y="64"/>
                    </a:lnTo>
                    <a:lnTo>
                      <a:pt x="100" y="52"/>
                    </a:lnTo>
                    <a:lnTo>
                      <a:pt x="100" y="52"/>
                    </a:lnTo>
                    <a:lnTo>
                      <a:pt x="100" y="46"/>
                    </a:lnTo>
                    <a:lnTo>
                      <a:pt x="100" y="46"/>
                    </a:lnTo>
                    <a:lnTo>
                      <a:pt x="106" y="48"/>
                    </a:lnTo>
                    <a:lnTo>
                      <a:pt x="108" y="48"/>
                    </a:lnTo>
                    <a:lnTo>
                      <a:pt x="110" y="46"/>
                    </a:lnTo>
                    <a:lnTo>
                      <a:pt x="112" y="44"/>
                    </a:lnTo>
                    <a:lnTo>
                      <a:pt x="112" y="36"/>
                    </a:lnTo>
                    <a:lnTo>
                      <a:pt x="108" y="2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Freeform 1909">
                <a:extLst>
                  <a:ext uri="{FF2B5EF4-FFF2-40B4-BE49-F238E27FC236}">
                    <a16:creationId xmlns:a16="http://schemas.microsoft.com/office/drawing/2014/main" id="{E8A309C0-62FD-8DD5-73B7-E8F550353B63}"/>
                  </a:ext>
                </a:extLst>
              </p:cNvPr>
              <p:cNvSpPr>
                <a:spLocks/>
              </p:cNvSpPr>
              <p:nvPr/>
            </p:nvSpPr>
            <p:spPr bwMode="auto">
              <a:xfrm>
                <a:off x="5846763" y="3505200"/>
                <a:ext cx="177800" cy="180975"/>
              </a:xfrm>
              <a:custGeom>
                <a:avLst/>
                <a:gdLst>
                  <a:gd name="T0" fmla="*/ 108 w 112"/>
                  <a:gd name="T1" fmla="*/ 28 h 114"/>
                  <a:gd name="T2" fmla="*/ 108 w 112"/>
                  <a:gd name="T3" fmla="*/ 28 h 114"/>
                  <a:gd name="T4" fmla="*/ 104 w 112"/>
                  <a:gd name="T5" fmla="*/ 24 h 114"/>
                  <a:gd name="T6" fmla="*/ 98 w 112"/>
                  <a:gd name="T7" fmla="*/ 22 h 114"/>
                  <a:gd name="T8" fmla="*/ 90 w 112"/>
                  <a:gd name="T9" fmla="*/ 20 h 114"/>
                  <a:gd name="T10" fmla="*/ 90 w 112"/>
                  <a:gd name="T11" fmla="*/ 20 h 114"/>
                  <a:gd name="T12" fmla="*/ 82 w 112"/>
                  <a:gd name="T13" fmla="*/ 12 h 114"/>
                  <a:gd name="T14" fmla="*/ 72 w 112"/>
                  <a:gd name="T15" fmla="*/ 6 h 114"/>
                  <a:gd name="T16" fmla="*/ 62 w 112"/>
                  <a:gd name="T17" fmla="*/ 2 h 114"/>
                  <a:gd name="T18" fmla="*/ 50 w 112"/>
                  <a:gd name="T19" fmla="*/ 0 h 114"/>
                  <a:gd name="T20" fmla="*/ 50 w 112"/>
                  <a:gd name="T21" fmla="*/ 0 h 114"/>
                  <a:gd name="T22" fmla="*/ 40 w 112"/>
                  <a:gd name="T23" fmla="*/ 2 h 114"/>
                  <a:gd name="T24" fmla="*/ 32 w 112"/>
                  <a:gd name="T25" fmla="*/ 4 h 114"/>
                  <a:gd name="T26" fmla="*/ 22 w 112"/>
                  <a:gd name="T27" fmla="*/ 10 h 114"/>
                  <a:gd name="T28" fmla="*/ 16 w 112"/>
                  <a:gd name="T29" fmla="*/ 16 h 114"/>
                  <a:gd name="T30" fmla="*/ 10 w 112"/>
                  <a:gd name="T31" fmla="*/ 22 h 114"/>
                  <a:gd name="T32" fmla="*/ 4 w 112"/>
                  <a:gd name="T33" fmla="*/ 32 h 114"/>
                  <a:gd name="T34" fmla="*/ 2 w 112"/>
                  <a:gd name="T35" fmla="*/ 40 h 114"/>
                  <a:gd name="T36" fmla="*/ 0 w 112"/>
                  <a:gd name="T37" fmla="*/ 52 h 114"/>
                  <a:gd name="T38" fmla="*/ 0 w 112"/>
                  <a:gd name="T39" fmla="*/ 52 h 114"/>
                  <a:gd name="T40" fmla="*/ 2 w 112"/>
                  <a:gd name="T41" fmla="*/ 60 h 114"/>
                  <a:gd name="T42" fmla="*/ 4 w 112"/>
                  <a:gd name="T43" fmla="*/ 70 h 114"/>
                  <a:gd name="T44" fmla="*/ 8 w 112"/>
                  <a:gd name="T45" fmla="*/ 78 h 114"/>
                  <a:gd name="T46" fmla="*/ 14 w 112"/>
                  <a:gd name="T47" fmla="*/ 84 h 114"/>
                  <a:gd name="T48" fmla="*/ 20 w 112"/>
                  <a:gd name="T49" fmla="*/ 90 h 114"/>
                  <a:gd name="T50" fmla="*/ 28 w 112"/>
                  <a:gd name="T51" fmla="*/ 96 h 114"/>
                  <a:gd name="T52" fmla="*/ 36 w 112"/>
                  <a:gd name="T53" fmla="*/ 98 h 114"/>
                  <a:gd name="T54" fmla="*/ 46 w 112"/>
                  <a:gd name="T55" fmla="*/ 100 h 114"/>
                  <a:gd name="T56" fmla="*/ 46 w 112"/>
                  <a:gd name="T57" fmla="*/ 100 h 114"/>
                  <a:gd name="T58" fmla="*/ 52 w 112"/>
                  <a:gd name="T59" fmla="*/ 106 h 114"/>
                  <a:gd name="T60" fmla="*/ 58 w 112"/>
                  <a:gd name="T61" fmla="*/ 110 h 114"/>
                  <a:gd name="T62" fmla="*/ 66 w 112"/>
                  <a:gd name="T63" fmla="*/ 112 h 114"/>
                  <a:gd name="T64" fmla="*/ 78 w 112"/>
                  <a:gd name="T65" fmla="*/ 114 h 114"/>
                  <a:gd name="T66" fmla="*/ 78 w 112"/>
                  <a:gd name="T67" fmla="*/ 114 h 114"/>
                  <a:gd name="T68" fmla="*/ 88 w 112"/>
                  <a:gd name="T69" fmla="*/ 112 h 114"/>
                  <a:gd name="T70" fmla="*/ 92 w 112"/>
                  <a:gd name="T71" fmla="*/ 108 h 114"/>
                  <a:gd name="T72" fmla="*/ 92 w 112"/>
                  <a:gd name="T73" fmla="*/ 104 h 114"/>
                  <a:gd name="T74" fmla="*/ 92 w 112"/>
                  <a:gd name="T75" fmla="*/ 102 h 114"/>
                  <a:gd name="T76" fmla="*/ 92 w 112"/>
                  <a:gd name="T77" fmla="*/ 102 h 114"/>
                  <a:gd name="T78" fmla="*/ 96 w 112"/>
                  <a:gd name="T79" fmla="*/ 100 h 114"/>
                  <a:gd name="T80" fmla="*/ 98 w 112"/>
                  <a:gd name="T81" fmla="*/ 98 h 114"/>
                  <a:gd name="T82" fmla="*/ 98 w 112"/>
                  <a:gd name="T83" fmla="*/ 94 h 114"/>
                  <a:gd name="T84" fmla="*/ 96 w 112"/>
                  <a:gd name="T85" fmla="*/ 88 h 114"/>
                  <a:gd name="T86" fmla="*/ 96 w 112"/>
                  <a:gd name="T87" fmla="*/ 88 h 114"/>
                  <a:gd name="T88" fmla="*/ 98 w 112"/>
                  <a:gd name="T89" fmla="*/ 84 h 114"/>
                  <a:gd name="T90" fmla="*/ 98 w 112"/>
                  <a:gd name="T91" fmla="*/ 80 h 114"/>
                  <a:gd name="T92" fmla="*/ 96 w 112"/>
                  <a:gd name="T93" fmla="*/ 78 h 114"/>
                  <a:gd name="T94" fmla="*/ 94 w 112"/>
                  <a:gd name="T95" fmla="*/ 76 h 114"/>
                  <a:gd name="T96" fmla="*/ 94 w 112"/>
                  <a:gd name="T97" fmla="*/ 76 h 114"/>
                  <a:gd name="T98" fmla="*/ 100 w 112"/>
                  <a:gd name="T99" fmla="*/ 64 h 114"/>
                  <a:gd name="T100" fmla="*/ 100 w 112"/>
                  <a:gd name="T101" fmla="*/ 52 h 114"/>
                  <a:gd name="T102" fmla="*/ 100 w 112"/>
                  <a:gd name="T103" fmla="*/ 52 h 114"/>
                  <a:gd name="T104" fmla="*/ 100 w 112"/>
                  <a:gd name="T105" fmla="*/ 46 h 114"/>
                  <a:gd name="T106" fmla="*/ 100 w 112"/>
                  <a:gd name="T107" fmla="*/ 46 h 114"/>
                  <a:gd name="T108" fmla="*/ 106 w 112"/>
                  <a:gd name="T109" fmla="*/ 48 h 114"/>
                  <a:gd name="T110" fmla="*/ 108 w 112"/>
                  <a:gd name="T111" fmla="*/ 48 h 114"/>
                  <a:gd name="T112" fmla="*/ 110 w 112"/>
                  <a:gd name="T113" fmla="*/ 46 h 114"/>
                  <a:gd name="T114" fmla="*/ 112 w 112"/>
                  <a:gd name="T115" fmla="*/ 44 h 114"/>
                  <a:gd name="T116" fmla="*/ 112 w 112"/>
                  <a:gd name="T117" fmla="*/ 36 h 114"/>
                  <a:gd name="T118" fmla="*/ 108 w 112"/>
                  <a:gd name="T119" fmla="*/ 2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14">
                    <a:moveTo>
                      <a:pt x="108" y="28"/>
                    </a:moveTo>
                    <a:lnTo>
                      <a:pt x="108" y="28"/>
                    </a:lnTo>
                    <a:lnTo>
                      <a:pt x="104" y="24"/>
                    </a:lnTo>
                    <a:lnTo>
                      <a:pt x="98" y="22"/>
                    </a:lnTo>
                    <a:lnTo>
                      <a:pt x="90" y="20"/>
                    </a:lnTo>
                    <a:lnTo>
                      <a:pt x="90" y="20"/>
                    </a:lnTo>
                    <a:lnTo>
                      <a:pt x="82" y="12"/>
                    </a:lnTo>
                    <a:lnTo>
                      <a:pt x="72" y="6"/>
                    </a:lnTo>
                    <a:lnTo>
                      <a:pt x="62" y="2"/>
                    </a:lnTo>
                    <a:lnTo>
                      <a:pt x="50" y="0"/>
                    </a:lnTo>
                    <a:lnTo>
                      <a:pt x="50" y="0"/>
                    </a:lnTo>
                    <a:lnTo>
                      <a:pt x="40" y="2"/>
                    </a:lnTo>
                    <a:lnTo>
                      <a:pt x="32" y="4"/>
                    </a:lnTo>
                    <a:lnTo>
                      <a:pt x="22" y="10"/>
                    </a:lnTo>
                    <a:lnTo>
                      <a:pt x="16" y="16"/>
                    </a:lnTo>
                    <a:lnTo>
                      <a:pt x="10" y="22"/>
                    </a:lnTo>
                    <a:lnTo>
                      <a:pt x="4" y="32"/>
                    </a:lnTo>
                    <a:lnTo>
                      <a:pt x="2" y="40"/>
                    </a:lnTo>
                    <a:lnTo>
                      <a:pt x="0" y="52"/>
                    </a:lnTo>
                    <a:lnTo>
                      <a:pt x="0" y="52"/>
                    </a:lnTo>
                    <a:lnTo>
                      <a:pt x="2" y="60"/>
                    </a:lnTo>
                    <a:lnTo>
                      <a:pt x="4" y="70"/>
                    </a:lnTo>
                    <a:lnTo>
                      <a:pt x="8" y="78"/>
                    </a:lnTo>
                    <a:lnTo>
                      <a:pt x="14" y="84"/>
                    </a:lnTo>
                    <a:lnTo>
                      <a:pt x="20" y="90"/>
                    </a:lnTo>
                    <a:lnTo>
                      <a:pt x="28" y="96"/>
                    </a:lnTo>
                    <a:lnTo>
                      <a:pt x="36" y="98"/>
                    </a:lnTo>
                    <a:lnTo>
                      <a:pt x="46" y="100"/>
                    </a:lnTo>
                    <a:lnTo>
                      <a:pt x="46" y="100"/>
                    </a:lnTo>
                    <a:lnTo>
                      <a:pt x="52" y="106"/>
                    </a:lnTo>
                    <a:lnTo>
                      <a:pt x="58" y="110"/>
                    </a:lnTo>
                    <a:lnTo>
                      <a:pt x="66" y="112"/>
                    </a:lnTo>
                    <a:lnTo>
                      <a:pt x="78" y="114"/>
                    </a:lnTo>
                    <a:lnTo>
                      <a:pt x="78" y="114"/>
                    </a:lnTo>
                    <a:lnTo>
                      <a:pt x="88" y="112"/>
                    </a:lnTo>
                    <a:lnTo>
                      <a:pt x="92" y="108"/>
                    </a:lnTo>
                    <a:lnTo>
                      <a:pt x="92" y="104"/>
                    </a:lnTo>
                    <a:lnTo>
                      <a:pt x="92" y="102"/>
                    </a:lnTo>
                    <a:lnTo>
                      <a:pt x="92" y="102"/>
                    </a:lnTo>
                    <a:lnTo>
                      <a:pt x="96" y="100"/>
                    </a:lnTo>
                    <a:lnTo>
                      <a:pt x="98" y="98"/>
                    </a:lnTo>
                    <a:lnTo>
                      <a:pt x="98" y="94"/>
                    </a:lnTo>
                    <a:lnTo>
                      <a:pt x="96" y="88"/>
                    </a:lnTo>
                    <a:lnTo>
                      <a:pt x="96" y="88"/>
                    </a:lnTo>
                    <a:lnTo>
                      <a:pt x="98" y="84"/>
                    </a:lnTo>
                    <a:lnTo>
                      <a:pt x="98" y="80"/>
                    </a:lnTo>
                    <a:lnTo>
                      <a:pt x="96" y="78"/>
                    </a:lnTo>
                    <a:lnTo>
                      <a:pt x="94" y="76"/>
                    </a:lnTo>
                    <a:lnTo>
                      <a:pt x="94" y="76"/>
                    </a:lnTo>
                    <a:lnTo>
                      <a:pt x="100" y="64"/>
                    </a:lnTo>
                    <a:lnTo>
                      <a:pt x="100" y="52"/>
                    </a:lnTo>
                    <a:lnTo>
                      <a:pt x="100" y="52"/>
                    </a:lnTo>
                    <a:lnTo>
                      <a:pt x="100" y="46"/>
                    </a:lnTo>
                    <a:lnTo>
                      <a:pt x="100" y="46"/>
                    </a:lnTo>
                    <a:lnTo>
                      <a:pt x="106" y="48"/>
                    </a:lnTo>
                    <a:lnTo>
                      <a:pt x="108" y="48"/>
                    </a:lnTo>
                    <a:lnTo>
                      <a:pt x="110" y="46"/>
                    </a:lnTo>
                    <a:lnTo>
                      <a:pt x="112" y="44"/>
                    </a:lnTo>
                    <a:lnTo>
                      <a:pt x="112" y="36"/>
                    </a:lnTo>
                    <a:lnTo>
                      <a:pt x="108"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0" name="Rectangle 1910">
                <a:extLst>
                  <a:ext uri="{FF2B5EF4-FFF2-40B4-BE49-F238E27FC236}">
                    <a16:creationId xmlns:a16="http://schemas.microsoft.com/office/drawing/2014/main" id="{4F057828-7EE7-5CE2-DDF1-968BCB4A87AC}"/>
                  </a:ext>
                </a:extLst>
              </p:cNvPr>
              <p:cNvSpPr>
                <a:spLocks noChangeArrowheads="1"/>
              </p:cNvSpPr>
              <p:nvPr/>
            </p:nvSpPr>
            <p:spPr bwMode="auto">
              <a:xfrm>
                <a:off x="5999163" y="3644900"/>
                <a:ext cx="1588" cy="1588"/>
              </a:xfrm>
              <a:prstGeom prst="rect">
                <a:avLst/>
              </a:prstGeom>
              <a:solidFill>
                <a:srgbClr val="A2B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Rectangle 1911">
                <a:extLst>
                  <a:ext uri="{FF2B5EF4-FFF2-40B4-BE49-F238E27FC236}">
                    <a16:creationId xmlns:a16="http://schemas.microsoft.com/office/drawing/2014/main" id="{0036FF8B-4AE2-E5B6-BB3F-F3440600854A}"/>
                  </a:ext>
                </a:extLst>
              </p:cNvPr>
              <p:cNvSpPr>
                <a:spLocks noChangeArrowheads="1"/>
              </p:cNvSpPr>
              <p:nvPr/>
            </p:nvSpPr>
            <p:spPr bwMode="auto">
              <a:xfrm>
                <a:off x="5999163" y="36449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Freeform 1912">
                <a:extLst>
                  <a:ext uri="{FF2B5EF4-FFF2-40B4-BE49-F238E27FC236}">
                    <a16:creationId xmlns:a16="http://schemas.microsoft.com/office/drawing/2014/main" id="{2FCBDFBF-4569-8F3B-34A5-98A0C74DB474}"/>
                  </a:ext>
                </a:extLst>
              </p:cNvPr>
              <p:cNvSpPr>
                <a:spLocks/>
              </p:cNvSpPr>
              <p:nvPr/>
            </p:nvSpPr>
            <p:spPr bwMode="auto">
              <a:xfrm>
                <a:off x="5865813" y="3524250"/>
                <a:ext cx="139700" cy="161925"/>
              </a:xfrm>
              <a:custGeom>
                <a:avLst/>
                <a:gdLst>
                  <a:gd name="T0" fmla="*/ 34 w 88"/>
                  <a:gd name="T1" fmla="*/ 0 h 102"/>
                  <a:gd name="T2" fmla="*/ 18 w 88"/>
                  <a:gd name="T3" fmla="*/ 12 h 102"/>
                  <a:gd name="T4" fmla="*/ 18 w 88"/>
                  <a:gd name="T5" fmla="*/ 12 h 102"/>
                  <a:gd name="T6" fmla="*/ 10 w 88"/>
                  <a:gd name="T7" fmla="*/ 22 h 102"/>
                  <a:gd name="T8" fmla="*/ 6 w 88"/>
                  <a:gd name="T9" fmla="*/ 30 h 102"/>
                  <a:gd name="T10" fmla="*/ 0 w 88"/>
                  <a:gd name="T11" fmla="*/ 54 h 102"/>
                  <a:gd name="T12" fmla="*/ 2 w 88"/>
                  <a:gd name="T13" fmla="*/ 64 h 102"/>
                  <a:gd name="T14" fmla="*/ 8 w 88"/>
                  <a:gd name="T15" fmla="*/ 78 h 102"/>
                  <a:gd name="T16" fmla="*/ 8 w 88"/>
                  <a:gd name="T17" fmla="*/ 78 h 102"/>
                  <a:gd name="T18" fmla="*/ 6 w 88"/>
                  <a:gd name="T19" fmla="*/ 76 h 102"/>
                  <a:gd name="T20" fmla="*/ 26 w 88"/>
                  <a:gd name="T21" fmla="*/ 88 h 102"/>
                  <a:gd name="T22" fmla="*/ 34 w 88"/>
                  <a:gd name="T23" fmla="*/ 88 h 102"/>
                  <a:gd name="T24" fmla="*/ 46 w 88"/>
                  <a:gd name="T25" fmla="*/ 98 h 102"/>
                  <a:gd name="T26" fmla="*/ 64 w 88"/>
                  <a:gd name="T27" fmla="*/ 102 h 102"/>
                  <a:gd name="T28" fmla="*/ 66 w 88"/>
                  <a:gd name="T29" fmla="*/ 102 h 102"/>
                  <a:gd name="T30" fmla="*/ 74 w 88"/>
                  <a:gd name="T31" fmla="*/ 100 h 102"/>
                  <a:gd name="T32" fmla="*/ 80 w 88"/>
                  <a:gd name="T33" fmla="*/ 94 h 102"/>
                  <a:gd name="T34" fmla="*/ 80 w 88"/>
                  <a:gd name="T35" fmla="*/ 92 h 102"/>
                  <a:gd name="T36" fmla="*/ 80 w 88"/>
                  <a:gd name="T37" fmla="*/ 90 h 102"/>
                  <a:gd name="T38" fmla="*/ 80 w 88"/>
                  <a:gd name="T39" fmla="*/ 90 h 102"/>
                  <a:gd name="T40" fmla="*/ 88 w 88"/>
                  <a:gd name="T41" fmla="*/ 82 h 102"/>
                  <a:gd name="T42" fmla="*/ 86 w 88"/>
                  <a:gd name="T43" fmla="*/ 78 h 102"/>
                  <a:gd name="T44" fmla="*/ 84 w 88"/>
                  <a:gd name="T45" fmla="*/ 76 h 102"/>
                  <a:gd name="T46" fmla="*/ 84 w 88"/>
                  <a:gd name="T47" fmla="*/ 76 h 102"/>
                  <a:gd name="T48" fmla="*/ 84 w 88"/>
                  <a:gd name="T49" fmla="*/ 76 h 102"/>
                  <a:gd name="T50" fmla="*/ 86 w 88"/>
                  <a:gd name="T51" fmla="*/ 72 h 102"/>
                  <a:gd name="T52" fmla="*/ 78 w 88"/>
                  <a:gd name="T53" fmla="*/ 74 h 102"/>
                  <a:gd name="T54" fmla="*/ 62 w 88"/>
                  <a:gd name="T55" fmla="*/ 72 h 102"/>
                  <a:gd name="T56" fmla="*/ 48 w 88"/>
                  <a:gd name="T57" fmla="*/ 64 h 102"/>
                  <a:gd name="T58" fmla="*/ 44 w 88"/>
                  <a:gd name="T59" fmla="*/ 56 h 102"/>
                  <a:gd name="T60" fmla="*/ 36 w 88"/>
                  <a:gd name="T61" fmla="*/ 38 h 102"/>
                  <a:gd name="T62" fmla="*/ 32 w 88"/>
                  <a:gd name="T63" fmla="*/ 28 h 102"/>
                  <a:gd name="T64" fmla="*/ 32 w 88"/>
                  <a:gd name="T65"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02">
                    <a:moveTo>
                      <a:pt x="34" y="0"/>
                    </a:moveTo>
                    <a:lnTo>
                      <a:pt x="34" y="0"/>
                    </a:lnTo>
                    <a:lnTo>
                      <a:pt x="26" y="4"/>
                    </a:lnTo>
                    <a:lnTo>
                      <a:pt x="18" y="12"/>
                    </a:lnTo>
                    <a:lnTo>
                      <a:pt x="18" y="12"/>
                    </a:lnTo>
                    <a:lnTo>
                      <a:pt x="18" y="12"/>
                    </a:lnTo>
                    <a:lnTo>
                      <a:pt x="10" y="22"/>
                    </a:lnTo>
                    <a:lnTo>
                      <a:pt x="10" y="22"/>
                    </a:lnTo>
                    <a:lnTo>
                      <a:pt x="10" y="22"/>
                    </a:lnTo>
                    <a:lnTo>
                      <a:pt x="6" y="30"/>
                    </a:lnTo>
                    <a:lnTo>
                      <a:pt x="2" y="38"/>
                    </a:lnTo>
                    <a:lnTo>
                      <a:pt x="0" y="54"/>
                    </a:lnTo>
                    <a:lnTo>
                      <a:pt x="0" y="54"/>
                    </a:lnTo>
                    <a:lnTo>
                      <a:pt x="2" y="64"/>
                    </a:lnTo>
                    <a:lnTo>
                      <a:pt x="4" y="72"/>
                    </a:lnTo>
                    <a:lnTo>
                      <a:pt x="8" y="78"/>
                    </a:lnTo>
                    <a:lnTo>
                      <a:pt x="8" y="78"/>
                    </a:lnTo>
                    <a:lnTo>
                      <a:pt x="8" y="78"/>
                    </a:lnTo>
                    <a:lnTo>
                      <a:pt x="6" y="76"/>
                    </a:lnTo>
                    <a:lnTo>
                      <a:pt x="6" y="76"/>
                    </a:lnTo>
                    <a:lnTo>
                      <a:pt x="18" y="84"/>
                    </a:lnTo>
                    <a:lnTo>
                      <a:pt x="26" y="88"/>
                    </a:lnTo>
                    <a:lnTo>
                      <a:pt x="34" y="88"/>
                    </a:lnTo>
                    <a:lnTo>
                      <a:pt x="34" y="88"/>
                    </a:lnTo>
                    <a:lnTo>
                      <a:pt x="40" y="94"/>
                    </a:lnTo>
                    <a:lnTo>
                      <a:pt x="46" y="98"/>
                    </a:lnTo>
                    <a:lnTo>
                      <a:pt x="54" y="100"/>
                    </a:lnTo>
                    <a:lnTo>
                      <a:pt x="64" y="102"/>
                    </a:lnTo>
                    <a:lnTo>
                      <a:pt x="64" y="102"/>
                    </a:lnTo>
                    <a:lnTo>
                      <a:pt x="66" y="102"/>
                    </a:lnTo>
                    <a:lnTo>
                      <a:pt x="66" y="102"/>
                    </a:lnTo>
                    <a:lnTo>
                      <a:pt x="74" y="100"/>
                    </a:lnTo>
                    <a:lnTo>
                      <a:pt x="78" y="98"/>
                    </a:lnTo>
                    <a:lnTo>
                      <a:pt x="80" y="94"/>
                    </a:lnTo>
                    <a:lnTo>
                      <a:pt x="80" y="92"/>
                    </a:lnTo>
                    <a:lnTo>
                      <a:pt x="80" y="92"/>
                    </a:lnTo>
                    <a:lnTo>
                      <a:pt x="80" y="90"/>
                    </a:lnTo>
                    <a:lnTo>
                      <a:pt x="80" y="90"/>
                    </a:lnTo>
                    <a:lnTo>
                      <a:pt x="80" y="90"/>
                    </a:lnTo>
                    <a:lnTo>
                      <a:pt x="80" y="90"/>
                    </a:lnTo>
                    <a:lnTo>
                      <a:pt x="86" y="86"/>
                    </a:lnTo>
                    <a:lnTo>
                      <a:pt x="88" y="82"/>
                    </a:lnTo>
                    <a:lnTo>
                      <a:pt x="88" y="82"/>
                    </a:lnTo>
                    <a:lnTo>
                      <a:pt x="86" y="78"/>
                    </a:lnTo>
                    <a:lnTo>
                      <a:pt x="84" y="76"/>
                    </a:lnTo>
                    <a:lnTo>
                      <a:pt x="84" y="76"/>
                    </a:lnTo>
                    <a:lnTo>
                      <a:pt x="84" y="76"/>
                    </a:lnTo>
                    <a:lnTo>
                      <a:pt x="84" y="76"/>
                    </a:lnTo>
                    <a:lnTo>
                      <a:pt x="84" y="76"/>
                    </a:lnTo>
                    <a:lnTo>
                      <a:pt x="84" y="76"/>
                    </a:lnTo>
                    <a:lnTo>
                      <a:pt x="84" y="76"/>
                    </a:lnTo>
                    <a:lnTo>
                      <a:pt x="86" y="72"/>
                    </a:lnTo>
                    <a:lnTo>
                      <a:pt x="86" y="72"/>
                    </a:lnTo>
                    <a:lnTo>
                      <a:pt x="78" y="74"/>
                    </a:lnTo>
                    <a:lnTo>
                      <a:pt x="78" y="74"/>
                    </a:lnTo>
                    <a:lnTo>
                      <a:pt x="62" y="72"/>
                    </a:lnTo>
                    <a:lnTo>
                      <a:pt x="54" y="68"/>
                    </a:lnTo>
                    <a:lnTo>
                      <a:pt x="48" y="64"/>
                    </a:lnTo>
                    <a:lnTo>
                      <a:pt x="48" y="64"/>
                    </a:lnTo>
                    <a:lnTo>
                      <a:pt x="44" y="56"/>
                    </a:lnTo>
                    <a:lnTo>
                      <a:pt x="40" y="48"/>
                    </a:lnTo>
                    <a:lnTo>
                      <a:pt x="36" y="38"/>
                    </a:lnTo>
                    <a:lnTo>
                      <a:pt x="36" y="38"/>
                    </a:lnTo>
                    <a:lnTo>
                      <a:pt x="32" y="28"/>
                    </a:lnTo>
                    <a:lnTo>
                      <a:pt x="30" y="16"/>
                    </a:lnTo>
                    <a:lnTo>
                      <a:pt x="32" y="8"/>
                    </a:lnTo>
                    <a:lnTo>
                      <a:pt x="34"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3" name="Freeform 1913">
                <a:extLst>
                  <a:ext uri="{FF2B5EF4-FFF2-40B4-BE49-F238E27FC236}">
                    <a16:creationId xmlns:a16="http://schemas.microsoft.com/office/drawing/2014/main" id="{9B364FE0-CCD3-EC26-B7F6-CAD9CBDDDA99}"/>
                  </a:ext>
                </a:extLst>
              </p:cNvPr>
              <p:cNvSpPr>
                <a:spLocks/>
              </p:cNvSpPr>
              <p:nvPr/>
            </p:nvSpPr>
            <p:spPr bwMode="auto">
              <a:xfrm>
                <a:off x="5865813" y="3524250"/>
                <a:ext cx="139700" cy="161925"/>
              </a:xfrm>
              <a:custGeom>
                <a:avLst/>
                <a:gdLst>
                  <a:gd name="T0" fmla="*/ 34 w 88"/>
                  <a:gd name="T1" fmla="*/ 0 h 102"/>
                  <a:gd name="T2" fmla="*/ 18 w 88"/>
                  <a:gd name="T3" fmla="*/ 12 h 102"/>
                  <a:gd name="T4" fmla="*/ 18 w 88"/>
                  <a:gd name="T5" fmla="*/ 12 h 102"/>
                  <a:gd name="T6" fmla="*/ 10 w 88"/>
                  <a:gd name="T7" fmla="*/ 22 h 102"/>
                  <a:gd name="T8" fmla="*/ 6 w 88"/>
                  <a:gd name="T9" fmla="*/ 30 h 102"/>
                  <a:gd name="T10" fmla="*/ 0 w 88"/>
                  <a:gd name="T11" fmla="*/ 54 h 102"/>
                  <a:gd name="T12" fmla="*/ 2 w 88"/>
                  <a:gd name="T13" fmla="*/ 64 h 102"/>
                  <a:gd name="T14" fmla="*/ 8 w 88"/>
                  <a:gd name="T15" fmla="*/ 78 h 102"/>
                  <a:gd name="T16" fmla="*/ 8 w 88"/>
                  <a:gd name="T17" fmla="*/ 78 h 102"/>
                  <a:gd name="T18" fmla="*/ 6 w 88"/>
                  <a:gd name="T19" fmla="*/ 76 h 102"/>
                  <a:gd name="T20" fmla="*/ 26 w 88"/>
                  <a:gd name="T21" fmla="*/ 88 h 102"/>
                  <a:gd name="T22" fmla="*/ 34 w 88"/>
                  <a:gd name="T23" fmla="*/ 88 h 102"/>
                  <a:gd name="T24" fmla="*/ 46 w 88"/>
                  <a:gd name="T25" fmla="*/ 98 h 102"/>
                  <a:gd name="T26" fmla="*/ 64 w 88"/>
                  <a:gd name="T27" fmla="*/ 102 h 102"/>
                  <a:gd name="T28" fmla="*/ 66 w 88"/>
                  <a:gd name="T29" fmla="*/ 102 h 102"/>
                  <a:gd name="T30" fmla="*/ 74 w 88"/>
                  <a:gd name="T31" fmla="*/ 100 h 102"/>
                  <a:gd name="T32" fmla="*/ 80 w 88"/>
                  <a:gd name="T33" fmla="*/ 94 h 102"/>
                  <a:gd name="T34" fmla="*/ 80 w 88"/>
                  <a:gd name="T35" fmla="*/ 92 h 102"/>
                  <a:gd name="T36" fmla="*/ 80 w 88"/>
                  <a:gd name="T37" fmla="*/ 90 h 102"/>
                  <a:gd name="T38" fmla="*/ 80 w 88"/>
                  <a:gd name="T39" fmla="*/ 90 h 102"/>
                  <a:gd name="T40" fmla="*/ 88 w 88"/>
                  <a:gd name="T41" fmla="*/ 82 h 102"/>
                  <a:gd name="T42" fmla="*/ 86 w 88"/>
                  <a:gd name="T43" fmla="*/ 78 h 102"/>
                  <a:gd name="T44" fmla="*/ 84 w 88"/>
                  <a:gd name="T45" fmla="*/ 76 h 102"/>
                  <a:gd name="T46" fmla="*/ 84 w 88"/>
                  <a:gd name="T47" fmla="*/ 76 h 102"/>
                  <a:gd name="T48" fmla="*/ 84 w 88"/>
                  <a:gd name="T49" fmla="*/ 76 h 102"/>
                  <a:gd name="T50" fmla="*/ 86 w 88"/>
                  <a:gd name="T51" fmla="*/ 72 h 102"/>
                  <a:gd name="T52" fmla="*/ 78 w 88"/>
                  <a:gd name="T53" fmla="*/ 74 h 102"/>
                  <a:gd name="T54" fmla="*/ 62 w 88"/>
                  <a:gd name="T55" fmla="*/ 72 h 102"/>
                  <a:gd name="T56" fmla="*/ 48 w 88"/>
                  <a:gd name="T57" fmla="*/ 64 h 102"/>
                  <a:gd name="T58" fmla="*/ 44 w 88"/>
                  <a:gd name="T59" fmla="*/ 56 h 102"/>
                  <a:gd name="T60" fmla="*/ 36 w 88"/>
                  <a:gd name="T61" fmla="*/ 38 h 102"/>
                  <a:gd name="T62" fmla="*/ 32 w 88"/>
                  <a:gd name="T63" fmla="*/ 28 h 102"/>
                  <a:gd name="T64" fmla="*/ 32 w 88"/>
                  <a:gd name="T65" fmla="*/ 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02">
                    <a:moveTo>
                      <a:pt x="34" y="0"/>
                    </a:moveTo>
                    <a:lnTo>
                      <a:pt x="34" y="0"/>
                    </a:lnTo>
                    <a:lnTo>
                      <a:pt x="26" y="4"/>
                    </a:lnTo>
                    <a:lnTo>
                      <a:pt x="18" y="12"/>
                    </a:lnTo>
                    <a:lnTo>
                      <a:pt x="18" y="12"/>
                    </a:lnTo>
                    <a:lnTo>
                      <a:pt x="18" y="12"/>
                    </a:lnTo>
                    <a:lnTo>
                      <a:pt x="10" y="22"/>
                    </a:lnTo>
                    <a:lnTo>
                      <a:pt x="10" y="22"/>
                    </a:lnTo>
                    <a:lnTo>
                      <a:pt x="10" y="22"/>
                    </a:lnTo>
                    <a:lnTo>
                      <a:pt x="6" y="30"/>
                    </a:lnTo>
                    <a:lnTo>
                      <a:pt x="2" y="38"/>
                    </a:lnTo>
                    <a:lnTo>
                      <a:pt x="0" y="54"/>
                    </a:lnTo>
                    <a:lnTo>
                      <a:pt x="0" y="54"/>
                    </a:lnTo>
                    <a:lnTo>
                      <a:pt x="2" y="64"/>
                    </a:lnTo>
                    <a:lnTo>
                      <a:pt x="4" y="72"/>
                    </a:lnTo>
                    <a:lnTo>
                      <a:pt x="8" y="78"/>
                    </a:lnTo>
                    <a:lnTo>
                      <a:pt x="8" y="78"/>
                    </a:lnTo>
                    <a:lnTo>
                      <a:pt x="8" y="78"/>
                    </a:lnTo>
                    <a:lnTo>
                      <a:pt x="6" y="76"/>
                    </a:lnTo>
                    <a:lnTo>
                      <a:pt x="6" y="76"/>
                    </a:lnTo>
                    <a:lnTo>
                      <a:pt x="18" y="84"/>
                    </a:lnTo>
                    <a:lnTo>
                      <a:pt x="26" y="88"/>
                    </a:lnTo>
                    <a:lnTo>
                      <a:pt x="34" y="88"/>
                    </a:lnTo>
                    <a:lnTo>
                      <a:pt x="34" y="88"/>
                    </a:lnTo>
                    <a:lnTo>
                      <a:pt x="40" y="94"/>
                    </a:lnTo>
                    <a:lnTo>
                      <a:pt x="46" y="98"/>
                    </a:lnTo>
                    <a:lnTo>
                      <a:pt x="54" y="100"/>
                    </a:lnTo>
                    <a:lnTo>
                      <a:pt x="64" y="102"/>
                    </a:lnTo>
                    <a:lnTo>
                      <a:pt x="64" y="102"/>
                    </a:lnTo>
                    <a:lnTo>
                      <a:pt x="66" y="102"/>
                    </a:lnTo>
                    <a:lnTo>
                      <a:pt x="66" y="102"/>
                    </a:lnTo>
                    <a:lnTo>
                      <a:pt x="74" y="100"/>
                    </a:lnTo>
                    <a:lnTo>
                      <a:pt x="78" y="98"/>
                    </a:lnTo>
                    <a:lnTo>
                      <a:pt x="80" y="94"/>
                    </a:lnTo>
                    <a:lnTo>
                      <a:pt x="80" y="92"/>
                    </a:lnTo>
                    <a:lnTo>
                      <a:pt x="80" y="92"/>
                    </a:lnTo>
                    <a:lnTo>
                      <a:pt x="80" y="90"/>
                    </a:lnTo>
                    <a:lnTo>
                      <a:pt x="80" y="90"/>
                    </a:lnTo>
                    <a:lnTo>
                      <a:pt x="80" y="90"/>
                    </a:lnTo>
                    <a:lnTo>
                      <a:pt x="80" y="90"/>
                    </a:lnTo>
                    <a:lnTo>
                      <a:pt x="86" y="86"/>
                    </a:lnTo>
                    <a:lnTo>
                      <a:pt x="88" y="82"/>
                    </a:lnTo>
                    <a:lnTo>
                      <a:pt x="88" y="82"/>
                    </a:lnTo>
                    <a:lnTo>
                      <a:pt x="86" y="78"/>
                    </a:lnTo>
                    <a:lnTo>
                      <a:pt x="84" y="76"/>
                    </a:lnTo>
                    <a:lnTo>
                      <a:pt x="84" y="76"/>
                    </a:lnTo>
                    <a:lnTo>
                      <a:pt x="84" y="76"/>
                    </a:lnTo>
                    <a:lnTo>
                      <a:pt x="84" y="76"/>
                    </a:lnTo>
                    <a:lnTo>
                      <a:pt x="84" y="76"/>
                    </a:lnTo>
                    <a:lnTo>
                      <a:pt x="84" y="76"/>
                    </a:lnTo>
                    <a:lnTo>
                      <a:pt x="84" y="76"/>
                    </a:lnTo>
                    <a:lnTo>
                      <a:pt x="86" y="72"/>
                    </a:lnTo>
                    <a:lnTo>
                      <a:pt x="86" y="72"/>
                    </a:lnTo>
                    <a:lnTo>
                      <a:pt x="78" y="74"/>
                    </a:lnTo>
                    <a:lnTo>
                      <a:pt x="78" y="74"/>
                    </a:lnTo>
                    <a:lnTo>
                      <a:pt x="62" y="72"/>
                    </a:lnTo>
                    <a:lnTo>
                      <a:pt x="54" y="68"/>
                    </a:lnTo>
                    <a:lnTo>
                      <a:pt x="48" y="64"/>
                    </a:lnTo>
                    <a:lnTo>
                      <a:pt x="48" y="64"/>
                    </a:lnTo>
                    <a:lnTo>
                      <a:pt x="44" y="56"/>
                    </a:lnTo>
                    <a:lnTo>
                      <a:pt x="40" y="48"/>
                    </a:lnTo>
                    <a:lnTo>
                      <a:pt x="36" y="38"/>
                    </a:lnTo>
                    <a:lnTo>
                      <a:pt x="36" y="38"/>
                    </a:lnTo>
                    <a:lnTo>
                      <a:pt x="32" y="28"/>
                    </a:lnTo>
                    <a:lnTo>
                      <a:pt x="30" y="16"/>
                    </a:lnTo>
                    <a:lnTo>
                      <a:pt x="32" y="8"/>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Freeform 1914">
                <a:extLst>
                  <a:ext uri="{FF2B5EF4-FFF2-40B4-BE49-F238E27FC236}">
                    <a16:creationId xmlns:a16="http://schemas.microsoft.com/office/drawing/2014/main" id="{3BBCABF2-3BAD-FBD0-360D-7C0801A205CC}"/>
                  </a:ext>
                </a:extLst>
              </p:cNvPr>
              <p:cNvSpPr>
                <a:spLocks/>
              </p:cNvSpPr>
              <p:nvPr/>
            </p:nvSpPr>
            <p:spPr bwMode="auto">
              <a:xfrm>
                <a:off x="5957888" y="3540125"/>
                <a:ext cx="66675" cy="53975"/>
              </a:xfrm>
              <a:custGeom>
                <a:avLst/>
                <a:gdLst>
                  <a:gd name="T0" fmla="*/ 12 w 42"/>
                  <a:gd name="T1" fmla="*/ 0 h 34"/>
                  <a:gd name="T2" fmla="*/ 12 w 42"/>
                  <a:gd name="T3" fmla="*/ 0 h 34"/>
                  <a:gd name="T4" fmla="*/ 4 w 42"/>
                  <a:gd name="T5" fmla="*/ 12 h 34"/>
                  <a:gd name="T6" fmla="*/ 0 w 42"/>
                  <a:gd name="T7" fmla="*/ 24 h 34"/>
                  <a:gd name="T8" fmla="*/ 2 w 42"/>
                  <a:gd name="T9" fmla="*/ 30 h 34"/>
                  <a:gd name="T10" fmla="*/ 2 w 42"/>
                  <a:gd name="T11" fmla="*/ 32 h 34"/>
                  <a:gd name="T12" fmla="*/ 6 w 42"/>
                  <a:gd name="T13" fmla="*/ 34 h 34"/>
                  <a:gd name="T14" fmla="*/ 6 w 42"/>
                  <a:gd name="T15" fmla="*/ 34 h 34"/>
                  <a:gd name="T16" fmla="*/ 6 w 42"/>
                  <a:gd name="T17" fmla="*/ 34 h 34"/>
                  <a:gd name="T18" fmla="*/ 6 w 42"/>
                  <a:gd name="T19" fmla="*/ 34 h 34"/>
                  <a:gd name="T20" fmla="*/ 12 w 42"/>
                  <a:gd name="T21" fmla="*/ 30 h 34"/>
                  <a:gd name="T22" fmla="*/ 16 w 42"/>
                  <a:gd name="T23" fmla="*/ 26 h 34"/>
                  <a:gd name="T24" fmla="*/ 20 w 42"/>
                  <a:gd name="T25" fmla="*/ 18 h 34"/>
                  <a:gd name="T26" fmla="*/ 20 w 42"/>
                  <a:gd name="T27" fmla="*/ 18 h 34"/>
                  <a:gd name="T28" fmla="*/ 24 w 42"/>
                  <a:gd name="T29" fmla="*/ 20 h 34"/>
                  <a:gd name="T30" fmla="*/ 28 w 42"/>
                  <a:gd name="T31" fmla="*/ 22 h 34"/>
                  <a:gd name="T32" fmla="*/ 30 w 42"/>
                  <a:gd name="T33" fmla="*/ 24 h 34"/>
                  <a:gd name="T34" fmla="*/ 30 w 42"/>
                  <a:gd name="T35" fmla="*/ 24 h 34"/>
                  <a:gd name="T36" fmla="*/ 36 w 42"/>
                  <a:gd name="T37" fmla="*/ 26 h 34"/>
                  <a:gd name="T38" fmla="*/ 36 w 42"/>
                  <a:gd name="T39" fmla="*/ 26 h 34"/>
                  <a:gd name="T40" fmla="*/ 40 w 42"/>
                  <a:gd name="T41" fmla="*/ 24 h 34"/>
                  <a:gd name="T42" fmla="*/ 42 w 42"/>
                  <a:gd name="T43" fmla="*/ 22 h 34"/>
                  <a:gd name="T44" fmla="*/ 42 w 42"/>
                  <a:gd name="T45" fmla="*/ 22 h 34"/>
                  <a:gd name="T46" fmla="*/ 42 w 42"/>
                  <a:gd name="T47" fmla="*/ 22 h 34"/>
                  <a:gd name="T48" fmla="*/ 42 w 42"/>
                  <a:gd name="T49" fmla="*/ 22 h 34"/>
                  <a:gd name="T50" fmla="*/ 38 w 42"/>
                  <a:gd name="T51" fmla="*/ 20 h 34"/>
                  <a:gd name="T52" fmla="*/ 34 w 42"/>
                  <a:gd name="T53" fmla="*/ 18 h 34"/>
                  <a:gd name="T54" fmla="*/ 28 w 42"/>
                  <a:gd name="T55" fmla="*/ 14 h 34"/>
                  <a:gd name="T56" fmla="*/ 22 w 42"/>
                  <a:gd name="T57" fmla="*/ 12 h 34"/>
                  <a:gd name="T58" fmla="*/ 22 w 42"/>
                  <a:gd name="T59" fmla="*/ 12 h 34"/>
                  <a:gd name="T60" fmla="*/ 16 w 42"/>
                  <a:gd name="T61" fmla="*/ 8 h 34"/>
                  <a:gd name="T62" fmla="*/ 14 w 42"/>
                  <a:gd name="T63" fmla="*/ 4 h 34"/>
                  <a:gd name="T64" fmla="*/ 12 w 42"/>
                  <a:gd name="T6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34">
                    <a:moveTo>
                      <a:pt x="12" y="0"/>
                    </a:moveTo>
                    <a:lnTo>
                      <a:pt x="12" y="0"/>
                    </a:lnTo>
                    <a:lnTo>
                      <a:pt x="4" y="12"/>
                    </a:lnTo>
                    <a:lnTo>
                      <a:pt x="0" y="24"/>
                    </a:lnTo>
                    <a:lnTo>
                      <a:pt x="2" y="30"/>
                    </a:lnTo>
                    <a:lnTo>
                      <a:pt x="2" y="32"/>
                    </a:lnTo>
                    <a:lnTo>
                      <a:pt x="6" y="34"/>
                    </a:lnTo>
                    <a:lnTo>
                      <a:pt x="6" y="34"/>
                    </a:lnTo>
                    <a:lnTo>
                      <a:pt x="6" y="34"/>
                    </a:lnTo>
                    <a:lnTo>
                      <a:pt x="6" y="34"/>
                    </a:lnTo>
                    <a:lnTo>
                      <a:pt x="12" y="30"/>
                    </a:lnTo>
                    <a:lnTo>
                      <a:pt x="16" y="26"/>
                    </a:lnTo>
                    <a:lnTo>
                      <a:pt x="20" y="18"/>
                    </a:lnTo>
                    <a:lnTo>
                      <a:pt x="20" y="18"/>
                    </a:lnTo>
                    <a:lnTo>
                      <a:pt x="24" y="20"/>
                    </a:lnTo>
                    <a:lnTo>
                      <a:pt x="28" y="22"/>
                    </a:lnTo>
                    <a:lnTo>
                      <a:pt x="30" y="24"/>
                    </a:lnTo>
                    <a:lnTo>
                      <a:pt x="30" y="24"/>
                    </a:lnTo>
                    <a:lnTo>
                      <a:pt x="36" y="26"/>
                    </a:lnTo>
                    <a:lnTo>
                      <a:pt x="36" y="26"/>
                    </a:lnTo>
                    <a:lnTo>
                      <a:pt x="40" y="24"/>
                    </a:lnTo>
                    <a:lnTo>
                      <a:pt x="42" y="22"/>
                    </a:lnTo>
                    <a:lnTo>
                      <a:pt x="42" y="22"/>
                    </a:lnTo>
                    <a:lnTo>
                      <a:pt x="42" y="22"/>
                    </a:lnTo>
                    <a:lnTo>
                      <a:pt x="42" y="22"/>
                    </a:lnTo>
                    <a:lnTo>
                      <a:pt x="38" y="20"/>
                    </a:lnTo>
                    <a:lnTo>
                      <a:pt x="34" y="18"/>
                    </a:lnTo>
                    <a:lnTo>
                      <a:pt x="28" y="14"/>
                    </a:lnTo>
                    <a:lnTo>
                      <a:pt x="22" y="12"/>
                    </a:lnTo>
                    <a:lnTo>
                      <a:pt x="22" y="12"/>
                    </a:lnTo>
                    <a:lnTo>
                      <a:pt x="16" y="8"/>
                    </a:lnTo>
                    <a:lnTo>
                      <a:pt x="14" y="4"/>
                    </a:lnTo>
                    <a:lnTo>
                      <a:pt x="12"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Freeform 1915">
                <a:extLst>
                  <a:ext uri="{FF2B5EF4-FFF2-40B4-BE49-F238E27FC236}">
                    <a16:creationId xmlns:a16="http://schemas.microsoft.com/office/drawing/2014/main" id="{C3CA91CD-BF89-EDFE-DDB3-FFEDA8778E3B}"/>
                  </a:ext>
                </a:extLst>
              </p:cNvPr>
              <p:cNvSpPr>
                <a:spLocks/>
              </p:cNvSpPr>
              <p:nvPr/>
            </p:nvSpPr>
            <p:spPr bwMode="auto">
              <a:xfrm>
                <a:off x="5957888" y="3540125"/>
                <a:ext cx="66675" cy="53975"/>
              </a:xfrm>
              <a:custGeom>
                <a:avLst/>
                <a:gdLst>
                  <a:gd name="T0" fmla="*/ 12 w 42"/>
                  <a:gd name="T1" fmla="*/ 0 h 34"/>
                  <a:gd name="T2" fmla="*/ 12 w 42"/>
                  <a:gd name="T3" fmla="*/ 0 h 34"/>
                  <a:gd name="T4" fmla="*/ 4 w 42"/>
                  <a:gd name="T5" fmla="*/ 12 h 34"/>
                  <a:gd name="T6" fmla="*/ 0 w 42"/>
                  <a:gd name="T7" fmla="*/ 24 h 34"/>
                  <a:gd name="T8" fmla="*/ 2 w 42"/>
                  <a:gd name="T9" fmla="*/ 30 h 34"/>
                  <a:gd name="T10" fmla="*/ 2 w 42"/>
                  <a:gd name="T11" fmla="*/ 32 h 34"/>
                  <a:gd name="T12" fmla="*/ 6 w 42"/>
                  <a:gd name="T13" fmla="*/ 34 h 34"/>
                  <a:gd name="T14" fmla="*/ 6 w 42"/>
                  <a:gd name="T15" fmla="*/ 34 h 34"/>
                  <a:gd name="T16" fmla="*/ 6 w 42"/>
                  <a:gd name="T17" fmla="*/ 34 h 34"/>
                  <a:gd name="T18" fmla="*/ 6 w 42"/>
                  <a:gd name="T19" fmla="*/ 34 h 34"/>
                  <a:gd name="T20" fmla="*/ 12 w 42"/>
                  <a:gd name="T21" fmla="*/ 30 h 34"/>
                  <a:gd name="T22" fmla="*/ 16 w 42"/>
                  <a:gd name="T23" fmla="*/ 26 h 34"/>
                  <a:gd name="T24" fmla="*/ 20 w 42"/>
                  <a:gd name="T25" fmla="*/ 18 h 34"/>
                  <a:gd name="T26" fmla="*/ 20 w 42"/>
                  <a:gd name="T27" fmla="*/ 18 h 34"/>
                  <a:gd name="T28" fmla="*/ 24 w 42"/>
                  <a:gd name="T29" fmla="*/ 20 h 34"/>
                  <a:gd name="T30" fmla="*/ 28 w 42"/>
                  <a:gd name="T31" fmla="*/ 22 h 34"/>
                  <a:gd name="T32" fmla="*/ 30 w 42"/>
                  <a:gd name="T33" fmla="*/ 24 h 34"/>
                  <a:gd name="T34" fmla="*/ 30 w 42"/>
                  <a:gd name="T35" fmla="*/ 24 h 34"/>
                  <a:gd name="T36" fmla="*/ 36 w 42"/>
                  <a:gd name="T37" fmla="*/ 26 h 34"/>
                  <a:gd name="T38" fmla="*/ 36 w 42"/>
                  <a:gd name="T39" fmla="*/ 26 h 34"/>
                  <a:gd name="T40" fmla="*/ 40 w 42"/>
                  <a:gd name="T41" fmla="*/ 24 h 34"/>
                  <a:gd name="T42" fmla="*/ 42 w 42"/>
                  <a:gd name="T43" fmla="*/ 22 h 34"/>
                  <a:gd name="T44" fmla="*/ 42 w 42"/>
                  <a:gd name="T45" fmla="*/ 22 h 34"/>
                  <a:gd name="T46" fmla="*/ 42 w 42"/>
                  <a:gd name="T47" fmla="*/ 22 h 34"/>
                  <a:gd name="T48" fmla="*/ 42 w 42"/>
                  <a:gd name="T49" fmla="*/ 22 h 34"/>
                  <a:gd name="T50" fmla="*/ 38 w 42"/>
                  <a:gd name="T51" fmla="*/ 20 h 34"/>
                  <a:gd name="T52" fmla="*/ 34 w 42"/>
                  <a:gd name="T53" fmla="*/ 18 h 34"/>
                  <a:gd name="T54" fmla="*/ 28 w 42"/>
                  <a:gd name="T55" fmla="*/ 14 h 34"/>
                  <a:gd name="T56" fmla="*/ 22 w 42"/>
                  <a:gd name="T57" fmla="*/ 12 h 34"/>
                  <a:gd name="T58" fmla="*/ 22 w 42"/>
                  <a:gd name="T59" fmla="*/ 12 h 34"/>
                  <a:gd name="T60" fmla="*/ 16 w 42"/>
                  <a:gd name="T61" fmla="*/ 8 h 34"/>
                  <a:gd name="T62" fmla="*/ 14 w 42"/>
                  <a:gd name="T63" fmla="*/ 4 h 34"/>
                  <a:gd name="T64" fmla="*/ 12 w 42"/>
                  <a:gd name="T6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34">
                    <a:moveTo>
                      <a:pt x="12" y="0"/>
                    </a:moveTo>
                    <a:lnTo>
                      <a:pt x="12" y="0"/>
                    </a:lnTo>
                    <a:lnTo>
                      <a:pt x="4" y="12"/>
                    </a:lnTo>
                    <a:lnTo>
                      <a:pt x="0" y="24"/>
                    </a:lnTo>
                    <a:lnTo>
                      <a:pt x="2" y="30"/>
                    </a:lnTo>
                    <a:lnTo>
                      <a:pt x="2" y="32"/>
                    </a:lnTo>
                    <a:lnTo>
                      <a:pt x="6" y="34"/>
                    </a:lnTo>
                    <a:lnTo>
                      <a:pt x="6" y="34"/>
                    </a:lnTo>
                    <a:lnTo>
                      <a:pt x="6" y="34"/>
                    </a:lnTo>
                    <a:lnTo>
                      <a:pt x="6" y="34"/>
                    </a:lnTo>
                    <a:lnTo>
                      <a:pt x="12" y="30"/>
                    </a:lnTo>
                    <a:lnTo>
                      <a:pt x="16" y="26"/>
                    </a:lnTo>
                    <a:lnTo>
                      <a:pt x="20" y="18"/>
                    </a:lnTo>
                    <a:lnTo>
                      <a:pt x="20" y="18"/>
                    </a:lnTo>
                    <a:lnTo>
                      <a:pt x="24" y="20"/>
                    </a:lnTo>
                    <a:lnTo>
                      <a:pt x="28" y="22"/>
                    </a:lnTo>
                    <a:lnTo>
                      <a:pt x="30" y="24"/>
                    </a:lnTo>
                    <a:lnTo>
                      <a:pt x="30" y="24"/>
                    </a:lnTo>
                    <a:lnTo>
                      <a:pt x="36" y="26"/>
                    </a:lnTo>
                    <a:lnTo>
                      <a:pt x="36" y="26"/>
                    </a:lnTo>
                    <a:lnTo>
                      <a:pt x="40" y="24"/>
                    </a:lnTo>
                    <a:lnTo>
                      <a:pt x="42" y="22"/>
                    </a:lnTo>
                    <a:lnTo>
                      <a:pt x="42" y="22"/>
                    </a:lnTo>
                    <a:lnTo>
                      <a:pt x="42" y="22"/>
                    </a:lnTo>
                    <a:lnTo>
                      <a:pt x="42" y="22"/>
                    </a:lnTo>
                    <a:lnTo>
                      <a:pt x="38" y="20"/>
                    </a:lnTo>
                    <a:lnTo>
                      <a:pt x="34" y="18"/>
                    </a:lnTo>
                    <a:lnTo>
                      <a:pt x="28" y="14"/>
                    </a:lnTo>
                    <a:lnTo>
                      <a:pt x="22" y="12"/>
                    </a:lnTo>
                    <a:lnTo>
                      <a:pt x="22" y="12"/>
                    </a:lnTo>
                    <a:lnTo>
                      <a:pt x="16" y="8"/>
                    </a:lnTo>
                    <a:lnTo>
                      <a:pt x="14" y="4"/>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6" name="Freeform 1916">
                <a:extLst>
                  <a:ext uri="{FF2B5EF4-FFF2-40B4-BE49-F238E27FC236}">
                    <a16:creationId xmlns:a16="http://schemas.microsoft.com/office/drawing/2014/main" id="{23890170-AE42-7938-8DF9-75AA7D334167}"/>
                  </a:ext>
                </a:extLst>
              </p:cNvPr>
              <p:cNvSpPr>
                <a:spLocks/>
              </p:cNvSpPr>
              <p:nvPr/>
            </p:nvSpPr>
            <p:spPr bwMode="auto">
              <a:xfrm>
                <a:off x="5672138" y="3375025"/>
                <a:ext cx="158750" cy="158750"/>
              </a:xfrm>
              <a:custGeom>
                <a:avLst/>
                <a:gdLst>
                  <a:gd name="T0" fmla="*/ 100 w 100"/>
                  <a:gd name="T1" fmla="*/ 50 h 100"/>
                  <a:gd name="T2" fmla="*/ 100 w 100"/>
                  <a:gd name="T3" fmla="*/ 50 h 100"/>
                  <a:gd name="T4" fmla="*/ 100 w 100"/>
                  <a:gd name="T5" fmla="*/ 60 h 100"/>
                  <a:gd name="T6" fmla="*/ 98 w 100"/>
                  <a:gd name="T7" fmla="*/ 70 h 100"/>
                  <a:gd name="T8" fmla="*/ 92 w 100"/>
                  <a:gd name="T9" fmla="*/ 78 h 100"/>
                  <a:gd name="T10" fmla="*/ 86 w 100"/>
                  <a:gd name="T11" fmla="*/ 86 h 100"/>
                  <a:gd name="T12" fmla="*/ 78 w 100"/>
                  <a:gd name="T13" fmla="*/ 92 h 100"/>
                  <a:gd name="T14" fmla="*/ 70 w 100"/>
                  <a:gd name="T15" fmla="*/ 96 h 100"/>
                  <a:gd name="T16" fmla="*/ 60 w 100"/>
                  <a:gd name="T17" fmla="*/ 100 h 100"/>
                  <a:gd name="T18" fmla="*/ 50 w 100"/>
                  <a:gd name="T19" fmla="*/ 100 h 100"/>
                  <a:gd name="T20" fmla="*/ 50 w 100"/>
                  <a:gd name="T21" fmla="*/ 100 h 100"/>
                  <a:gd name="T22" fmla="*/ 40 w 100"/>
                  <a:gd name="T23" fmla="*/ 100 h 100"/>
                  <a:gd name="T24" fmla="*/ 32 w 100"/>
                  <a:gd name="T25" fmla="*/ 96 h 100"/>
                  <a:gd name="T26" fmla="*/ 22 w 100"/>
                  <a:gd name="T27" fmla="*/ 92 h 100"/>
                  <a:gd name="T28" fmla="*/ 16 w 100"/>
                  <a:gd name="T29" fmla="*/ 86 h 100"/>
                  <a:gd name="T30" fmla="*/ 10 w 100"/>
                  <a:gd name="T31" fmla="*/ 78 h 100"/>
                  <a:gd name="T32" fmla="*/ 4 w 100"/>
                  <a:gd name="T33" fmla="*/ 70 h 100"/>
                  <a:gd name="T34" fmla="*/ 2 w 100"/>
                  <a:gd name="T35" fmla="*/ 60 h 100"/>
                  <a:gd name="T36" fmla="*/ 0 w 100"/>
                  <a:gd name="T37" fmla="*/ 50 h 100"/>
                  <a:gd name="T38" fmla="*/ 0 w 100"/>
                  <a:gd name="T39" fmla="*/ 50 h 100"/>
                  <a:gd name="T40" fmla="*/ 2 w 100"/>
                  <a:gd name="T41" fmla="*/ 40 h 100"/>
                  <a:gd name="T42" fmla="*/ 4 w 100"/>
                  <a:gd name="T43" fmla="*/ 30 h 100"/>
                  <a:gd name="T44" fmla="*/ 10 w 100"/>
                  <a:gd name="T45" fmla="*/ 22 h 100"/>
                  <a:gd name="T46" fmla="*/ 16 w 100"/>
                  <a:gd name="T47" fmla="*/ 14 h 100"/>
                  <a:gd name="T48" fmla="*/ 22 w 100"/>
                  <a:gd name="T49" fmla="*/ 8 h 100"/>
                  <a:gd name="T50" fmla="*/ 32 w 100"/>
                  <a:gd name="T51" fmla="*/ 4 h 100"/>
                  <a:gd name="T52" fmla="*/ 40 w 100"/>
                  <a:gd name="T53" fmla="*/ 0 h 100"/>
                  <a:gd name="T54" fmla="*/ 50 w 100"/>
                  <a:gd name="T55" fmla="*/ 0 h 100"/>
                  <a:gd name="T56" fmla="*/ 50 w 100"/>
                  <a:gd name="T57" fmla="*/ 0 h 100"/>
                  <a:gd name="T58" fmla="*/ 60 w 100"/>
                  <a:gd name="T59" fmla="*/ 0 h 100"/>
                  <a:gd name="T60" fmla="*/ 70 w 100"/>
                  <a:gd name="T61" fmla="*/ 4 h 100"/>
                  <a:gd name="T62" fmla="*/ 78 w 100"/>
                  <a:gd name="T63" fmla="*/ 8 h 100"/>
                  <a:gd name="T64" fmla="*/ 86 w 100"/>
                  <a:gd name="T65" fmla="*/ 14 h 100"/>
                  <a:gd name="T66" fmla="*/ 92 w 100"/>
                  <a:gd name="T67" fmla="*/ 22 h 100"/>
                  <a:gd name="T68" fmla="*/ 98 w 100"/>
                  <a:gd name="T69" fmla="*/ 30 h 100"/>
                  <a:gd name="T70" fmla="*/ 100 w 100"/>
                  <a:gd name="T71" fmla="*/ 40 h 100"/>
                  <a:gd name="T72" fmla="*/ 100 w 100"/>
                  <a:gd name="T7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0">
                    <a:moveTo>
                      <a:pt x="100" y="50"/>
                    </a:moveTo>
                    <a:lnTo>
                      <a:pt x="100" y="50"/>
                    </a:lnTo>
                    <a:lnTo>
                      <a:pt x="100" y="60"/>
                    </a:lnTo>
                    <a:lnTo>
                      <a:pt x="98" y="70"/>
                    </a:lnTo>
                    <a:lnTo>
                      <a:pt x="92" y="78"/>
                    </a:lnTo>
                    <a:lnTo>
                      <a:pt x="86" y="86"/>
                    </a:lnTo>
                    <a:lnTo>
                      <a:pt x="78" y="92"/>
                    </a:lnTo>
                    <a:lnTo>
                      <a:pt x="70" y="96"/>
                    </a:lnTo>
                    <a:lnTo>
                      <a:pt x="60" y="100"/>
                    </a:lnTo>
                    <a:lnTo>
                      <a:pt x="50" y="100"/>
                    </a:lnTo>
                    <a:lnTo>
                      <a:pt x="50" y="100"/>
                    </a:lnTo>
                    <a:lnTo>
                      <a:pt x="40" y="100"/>
                    </a:lnTo>
                    <a:lnTo>
                      <a:pt x="32" y="96"/>
                    </a:lnTo>
                    <a:lnTo>
                      <a:pt x="22" y="92"/>
                    </a:lnTo>
                    <a:lnTo>
                      <a:pt x="16" y="86"/>
                    </a:lnTo>
                    <a:lnTo>
                      <a:pt x="10" y="78"/>
                    </a:lnTo>
                    <a:lnTo>
                      <a:pt x="4" y="70"/>
                    </a:lnTo>
                    <a:lnTo>
                      <a:pt x="2" y="60"/>
                    </a:lnTo>
                    <a:lnTo>
                      <a:pt x="0" y="50"/>
                    </a:lnTo>
                    <a:lnTo>
                      <a:pt x="0" y="50"/>
                    </a:lnTo>
                    <a:lnTo>
                      <a:pt x="2" y="40"/>
                    </a:lnTo>
                    <a:lnTo>
                      <a:pt x="4" y="30"/>
                    </a:lnTo>
                    <a:lnTo>
                      <a:pt x="10" y="22"/>
                    </a:lnTo>
                    <a:lnTo>
                      <a:pt x="16" y="14"/>
                    </a:lnTo>
                    <a:lnTo>
                      <a:pt x="22" y="8"/>
                    </a:lnTo>
                    <a:lnTo>
                      <a:pt x="32" y="4"/>
                    </a:lnTo>
                    <a:lnTo>
                      <a:pt x="40" y="0"/>
                    </a:lnTo>
                    <a:lnTo>
                      <a:pt x="50" y="0"/>
                    </a:lnTo>
                    <a:lnTo>
                      <a:pt x="50" y="0"/>
                    </a:lnTo>
                    <a:lnTo>
                      <a:pt x="60" y="0"/>
                    </a:lnTo>
                    <a:lnTo>
                      <a:pt x="70" y="4"/>
                    </a:lnTo>
                    <a:lnTo>
                      <a:pt x="78" y="8"/>
                    </a:lnTo>
                    <a:lnTo>
                      <a:pt x="86" y="14"/>
                    </a:lnTo>
                    <a:lnTo>
                      <a:pt x="92" y="22"/>
                    </a:lnTo>
                    <a:lnTo>
                      <a:pt x="98" y="30"/>
                    </a:lnTo>
                    <a:lnTo>
                      <a:pt x="100" y="40"/>
                    </a:lnTo>
                    <a:lnTo>
                      <a:pt x="100" y="5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7" name="Freeform 1917">
                <a:extLst>
                  <a:ext uri="{FF2B5EF4-FFF2-40B4-BE49-F238E27FC236}">
                    <a16:creationId xmlns:a16="http://schemas.microsoft.com/office/drawing/2014/main" id="{67210EB5-5D74-F75F-2BFB-6756781D3562}"/>
                  </a:ext>
                </a:extLst>
              </p:cNvPr>
              <p:cNvSpPr>
                <a:spLocks/>
              </p:cNvSpPr>
              <p:nvPr/>
            </p:nvSpPr>
            <p:spPr bwMode="auto">
              <a:xfrm>
                <a:off x="5672138" y="3375025"/>
                <a:ext cx="158750" cy="158750"/>
              </a:xfrm>
              <a:custGeom>
                <a:avLst/>
                <a:gdLst>
                  <a:gd name="T0" fmla="*/ 100 w 100"/>
                  <a:gd name="T1" fmla="*/ 50 h 100"/>
                  <a:gd name="T2" fmla="*/ 100 w 100"/>
                  <a:gd name="T3" fmla="*/ 50 h 100"/>
                  <a:gd name="T4" fmla="*/ 100 w 100"/>
                  <a:gd name="T5" fmla="*/ 60 h 100"/>
                  <a:gd name="T6" fmla="*/ 98 w 100"/>
                  <a:gd name="T7" fmla="*/ 70 h 100"/>
                  <a:gd name="T8" fmla="*/ 92 w 100"/>
                  <a:gd name="T9" fmla="*/ 78 h 100"/>
                  <a:gd name="T10" fmla="*/ 86 w 100"/>
                  <a:gd name="T11" fmla="*/ 86 h 100"/>
                  <a:gd name="T12" fmla="*/ 78 w 100"/>
                  <a:gd name="T13" fmla="*/ 92 h 100"/>
                  <a:gd name="T14" fmla="*/ 70 w 100"/>
                  <a:gd name="T15" fmla="*/ 96 h 100"/>
                  <a:gd name="T16" fmla="*/ 60 w 100"/>
                  <a:gd name="T17" fmla="*/ 100 h 100"/>
                  <a:gd name="T18" fmla="*/ 50 w 100"/>
                  <a:gd name="T19" fmla="*/ 100 h 100"/>
                  <a:gd name="T20" fmla="*/ 50 w 100"/>
                  <a:gd name="T21" fmla="*/ 100 h 100"/>
                  <a:gd name="T22" fmla="*/ 40 w 100"/>
                  <a:gd name="T23" fmla="*/ 100 h 100"/>
                  <a:gd name="T24" fmla="*/ 32 w 100"/>
                  <a:gd name="T25" fmla="*/ 96 h 100"/>
                  <a:gd name="T26" fmla="*/ 22 w 100"/>
                  <a:gd name="T27" fmla="*/ 92 h 100"/>
                  <a:gd name="T28" fmla="*/ 16 w 100"/>
                  <a:gd name="T29" fmla="*/ 86 h 100"/>
                  <a:gd name="T30" fmla="*/ 10 w 100"/>
                  <a:gd name="T31" fmla="*/ 78 h 100"/>
                  <a:gd name="T32" fmla="*/ 4 w 100"/>
                  <a:gd name="T33" fmla="*/ 70 h 100"/>
                  <a:gd name="T34" fmla="*/ 2 w 100"/>
                  <a:gd name="T35" fmla="*/ 60 h 100"/>
                  <a:gd name="T36" fmla="*/ 0 w 100"/>
                  <a:gd name="T37" fmla="*/ 50 h 100"/>
                  <a:gd name="T38" fmla="*/ 0 w 100"/>
                  <a:gd name="T39" fmla="*/ 50 h 100"/>
                  <a:gd name="T40" fmla="*/ 2 w 100"/>
                  <a:gd name="T41" fmla="*/ 40 h 100"/>
                  <a:gd name="T42" fmla="*/ 4 w 100"/>
                  <a:gd name="T43" fmla="*/ 30 h 100"/>
                  <a:gd name="T44" fmla="*/ 10 w 100"/>
                  <a:gd name="T45" fmla="*/ 22 h 100"/>
                  <a:gd name="T46" fmla="*/ 16 w 100"/>
                  <a:gd name="T47" fmla="*/ 14 h 100"/>
                  <a:gd name="T48" fmla="*/ 22 w 100"/>
                  <a:gd name="T49" fmla="*/ 8 h 100"/>
                  <a:gd name="T50" fmla="*/ 32 w 100"/>
                  <a:gd name="T51" fmla="*/ 4 h 100"/>
                  <a:gd name="T52" fmla="*/ 40 w 100"/>
                  <a:gd name="T53" fmla="*/ 0 h 100"/>
                  <a:gd name="T54" fmla="*/ 50 w 100"/>
                  <a:gd name="T55" fmla="*/ 0 h 100"/>
                  <a:gd name="T56" fmla="*/ 50 w 100"/>
                  <a:gd name="T57" fmla="*/ 0 h 100"/>
                  <a:gd name="T58" fmla="*/ 60 w 100"/>
                  <a:gd name="T59" fmla="*/ 0 h 100"/>
                  <a:gd name="T60" fmla="*/ 70 w 100"/>
                  <a:gd name="T61" fmla="*/ 4 h 100"/>
                  <a:gd name="T62" fmla="*/ 78 w 100"/>
                  <a:gd name="T63" fmla="*/ 8 h 100"/>
                  <a:gd name="T64" fmla="*/ 86 w 100"/>
                  <a:gd name="T65" fmla="*/ 14 h 100"/>
                  <a:gd name="T66" fmla="*/ 92 w 100"/>
                  <a:gd name="T67" fmla="*/ 22 h 100"/>
                  <a:gd name="T68" fmla="*/ 98 w 100"/>
                  <a:gd name="T69" fmla="*/ 30 h 100"/>
                  <a:gd name="T70" fmla="*/ 100 w 100"/>
                  <a:gd name="T71" fmla="*/ 40 h 100"/>
                  <a:gd name="T72" fmla="*/ 100 w 100"/>
                  <a:gd name="T7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0">
                    <a:moveTo>
                      <a:pt x="100" y="50"/>
                    </a:moveTo>
                    <a:lnTo>
                      <a:pt x="100" y="50"/>
                    </a:lnTo>
                    <a:lnTo>
                      <a:pt x="100" y="60"/>
                    </a:lnTo>
                    <a:lnTo>
                      <a:pt x="98" y="70"/>
                    </a:lnTo>
                    <a:lnTo>
                      <a:pt x="92" y="78"/>
                    </a:lnTo>
                    <a:lnTo>
                      <a:pt x="86" y="86"/>
                    </a:lnTo>
                    <a:lnTo>
                      <a:pt x="78" y="92"/>
                    </a:lnTo>
                    <a:lnTo>
                      <a:pt x="70" y="96"/>
                    </a:lnTo>
                    <a:lnTo>
                      <a:pt x="60" y="100"/>
                    </a:lnTo>
                    <a:lnTo>
                      <a:pt x="50" y="100"/>
                    </a:lnTo>
                    <a:lnTo>
                      <a:pt x="50" y="100"/>
                    </a:lnTo>
                    <a:lnTo>
                      <a:pt x="40" y="100"/>
                    </a:lnTo>
                    <a:lnTo>
                      <a:pt x="32" y="96"/>
                    </a:lnTo>
                    <a:lnTo>
                      <a:pt x="22" y="92"/>
                    </a:lnTo>
                    <a:lnTo>
                      <a:pt x="16" y="86"/>
                    </a:lnTo>
                    <a:lnTo>
                      <a:pt x="10" y="78"/>
                    </a:lnTo>
                    <a:lnTo>
                      <a:pt x="4" y="70"/>
                    </a:lnTo>
                    <a:lnTo>
                      <a:pt x="2" y="60"/>
                    </a:lnTo>
                    <a:lnTo>
                      <a:pt x="0" y="50"/>
                    </a:lnTo>
                    <a:lnTo>
                      <a:pt x="0" y="50"/>
                    </a:lnTo>
                    <a:lnTo>
                      <a:pt x="2" y="40"/>
                    </a:lnTo>
                    <a:lnTo>
                      <a:pt x="4" y="30"/>
                    </a:lnTo>
                    <a:lnTo>
                      <a:pt x="10" y="22"/>
                    </a:lnTo>
                    <a:lnTo>
                      <a:pt x="16" y="14"/>
                    </a:lnTo>
                    <a:lnTo>
                      <a:pt x="22" y="8"/>
                    </a:lnTo>
                    <a:lnTo>
                      <a:pt x="32" y="4"/>
                    </a:lnTo>
                    <a:lnTo>
                      <a:pt x="40" y="0"/>
                    </a:lnTo>
                    <a:lnTo>
                      <a:pt x="50" y="0"/>
                    </a:lnTo>
                    <a:lnTo>
                      <a:pt x="50" y="0"/>
                    </a:lnTo>
                    <a:lnTo>
                      <a:pt x="60" y="0"/>
                    </a:lnTo>
                    <a:lnTo>
                      <a:pt x="70" y="4"/>
                    </a:lnTo>
                    <a:lnTo>
                      <a:pt x="78" y="8"/>
                    </a:lnTo>
                    <a:lnTo>
                      <a:pt x="86" y="14"/>
                    </a:lnTo>
                    <a:lnTo>
                      <a:pt x="92" y="22"/>
                    </a:lnTo>
                    <a:lnTo>
                      <a:pt x="98" y="30"/>
                    </a:lnTo>
                    <a:lnTo>
                      <a:pt x="100" y="40"/>
                    </a:lnTo>
                    <a:lnTo>
                      <a:pt x="10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1918">
                <a:extLst>
                  <a:ext uri="{FF2B5EF4-FFF2-40B4-BE49-F238E27FC236}">
                    <a16:creationId xmlns:a16="http://schemas.microsoft.com/office/drawing/2014/main" id="{C0208EC3-68DE-86AB-4EBA-9627594EE545}"/>
                  </a:ext>
                </a:extLst>
              </p:cNvPr>
              <p:cNvSpPr>
                <a:spLocks/>
              </p:cNvSpPr>
              <p:nvPr/>
            </p:nvSpPr>
            <p:spPr bwMode="auto">
              <a:xfrm>
                <a:off x="5672138" y="3384550"/>
                <a:ext cx="69850" cy="139700"/>
              </a:xfrm>
              <a:custGeom>
                <a:avLst/>
                <a:gdLst>
                  <a:gd name="T0" fmla="*/ 28 w 44"/>
                  <a:gd name="T1" fmla="*/ 0 h 88"/>
                  <a:gd name="T2" fmla="*/ 28 w 44"/>
                  <a:gd name="T3" fmla="*/ 0 h 88"/>
                  <a:gd name="T4" fmla="*/ 18 w 44"/>
                  <a:gd name="T5" fmla="*/ 6 h 88"/>
                  <a:gd name="T6" fmla="*/ 8 w 44"/>
                  <a:gd name="T7" fmla="*/ 18 h 88"/>
                  <a:gd name="T8" fmla="*/ 2 w 44"/>
                  <a:gd name="T9" fmla="*/ 30 h 88"/>
                  <a:gd name="T10" fmla="*/ 0 w 44"/>
                  <a:gd name="T11" fmla="*/ 44 h 88"/>
                  <a:gd name="T12" fmla="*/ 0 w 44"/>
                  <a:gd name="T13" fmla="*/ 44 h 88"/>
                  <a:gd name="T14" fmla="*/ 2 w 44"/>
                  <a:gd name="T15" fmla="*/ 58 h 88"/>
                  <a:gd name="T16" fmla="*/ 8 w 44"/>
                  <a:gd name="T17" fmla="*/ 70 h 88"/>
                  <a:gd name="T18" fmla="*/ 18 w 44"/>
                  <a:gd name="T19" fmla="*/ 82 h 88"/>
                  <a:gd name="T20" fmla="*/ 28 w 44"/>
                  <a:gd name="T21" fmla="*/ 88 h 88"/>
                  <a:gd name="T22" fmla="*/ 28 w 44"/>
                  <a:gd name="T23" fmla="*/ 88 h 88"/>
                  <a:gd name="T24" fmla="*/ 24 w 44"/>
                  <a:gd name="T25" fmla="*/ 80 h 88"/>
                  <a:gd name="T26" fmla="*/ 22 w 44"/>
                  <a:gd name="T27" fmla="*/ 74 h 88"/>
                  <a:gd name="T28" fmla="*/ 22 w 44"/>
                  <a:gd name="T29" fmla="*/ 66 h 88"/>
                  <a:gd name="T30" fmla="*/ 22 w 44"/>
                  <a:gd name="T31" fmla="*/ 66 h 88"/>
                  <a:gd name="T32" fmla="*/ 24 w 44"/>
                  <a:gd name="T33" fmla="*/ 52 h 88"/>
                  <a:gd name="T34" fmla="*/ 28 w 44"/>
                  <a:gd name="T35" fmla="*/ 38 h 88"/>
                  <a:gd name="T36" fmla="*/ 28 w 44"/>
                  <a:gd name="T37" fmla="*/ 38 h 88"/>
                  <a:gd name="T38" fmla="*/ 36 w 44"/>
                  <a:gd name="T39" fmla="*/ 24 h 88"/>
                  <a:gd name="T40" fmla="*/ 44 w 44"/>
                  <a:gd name="T41" fmla="*/ 16 h 88"/>
                  <a:gd name="T42" fmla="*/ 44 w 44"/>
                  <a:gd name="T43" fmla="*/ 16 h 88"/>
                  <a:gd name="T44" fmla="*/ 30 w 44"/>
                  <a:gd name="T45" fmla="*/ 8 h 88"/>
                  <a:gd name="T46" fmla="*/ 24 w 44"/>
                  <a:gd name="T47" fmla="*/ 8 h 88"/>
                  <a:gd name="T48" fmla="*/ 28 w 4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8">
                    <a:moveTo>
                      <a:pt x="28" y="0"/>
                    </a:moveTo>
                    <a:lnTo>
                      <a:pt x="28" y="0"/>
                    </a:lnTo>
                    <a:lnTo>
                      <a:pt x="18" y="6"/>
                    </a:lnTo>
                    <a:lnTo>
                      <a:pt x="8" y="18"/>
                    </a:lnTo>
                    <a:lnTo>
                      <a:pt x="2" y="30"/>
                    </a:lnTo>
                    <a:lnTo>
                      <a:pt x="0" y="44"/>
                    </a:lnTo>
                    <a:lnTo>
                      <a:pt x="0" y="44"/>
                    </a:lnTo>
                    <a:lnTo>
                      <a:pt x="2" y="58"/>
                    </a:lnTo>
                    <a:lnTo>
                      <a:pt x="8" y="70"/>
                    </a:lnTo>
                    <a:lnTo>
                      <a:pt x="18" y="82"/>
                    </a:lnTo>
                    <a:lnTo>
                      <a:pt x="28" y="88"/>
                    </a:lnTo>
                    <a:lnTo>
                      <a:pt x="28" y="88"/>
                    </a:lnTo>
                    <a:lnTo>
                      <a:pt x="24" y="80"/>
                    </a:lnTo>
                    <a:lnTo>
                      <a:pt x="22" y="74"/>
                    </a:lnTo>
                    <a:lnTo>
                      <a:pt x="22" y="66"/>
                    </a:lnTo>
                    <a:lnTo>
                      <a:pt x="22" y="66"/>
                    </a:lnTo>
                    <a:lnTo>
                      <a:pt x="24" y="52"/>
                    </a:lnTo>
                    <a:lnTo>
                      <a:pt x="28" y="38"/>
                    </a:lnTo>
                    <a:lnTo>
                      <a:pt x="28" y="38"/>
                    </a:lnTo>
                    <a:lnTo>
                      <a:pt x="36" y="24"/>
                    </a:lnTo>
                    <a:lnTo>
                      <a:pt x="44" y="16"/>
                    </a:lnTo>
                    <a:lnTo>
                      <a:pt x="44" y="16"/>
                    </a:lnTo>
                    <a:lnTo>
                      <a:pt x="30" y="8"/>
                    </a:lnTo>
                    <a:lnTo>
                      <a:pt x="24" y="8"/>
                    </a:lnTo>
                    <a:lnTo>
                      <a:pt x="28"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9" name="Freeform 1919">
                <a:extLst>
                  <a:ext uri="{FF2B5EF4-FFF2-40B4-BE49-F238E27FC236}">
                    <a16:creationId xmlns:a16="http://schemas.microsoft.com/office/drawing/2014/main" id="{87AEA84D-BA7E-4A72-615B-19300209C9AC}"/>
                  </a:ext>
                </a:extLst>
              </p:cNvPr>
              <p:cNvSpPr>
                <a:spLocks/>
              </p:cNvSpPr>
              <p:nvPr/>
            </p:nvSpPr>
            <p:spPr bwMode="auto">
              <a:xfrm>
                <a:off x="5672138" y="3384550"/>
                <a:ext cx="69850" cy="139700"/>
              </a:xfrm>
              <a:custGeom>
                <a:avLst/>
                <a:gdLst>
                  <a:gd name="T0" fmla="*/ 28 w 44"/>
                  <a:gd name="T1" fmla="*/ 0 h 88"/>
                  <a:gd name="T2" fmla="*/ 28 w 44"/>
                  <a:gd name="T3" fmla="*/ 0 h 88"/>
                  <a:gd name="T4" fmla="*/ 18 w 44"/>
                  <a:gd name="T5" fmla="*/ 6 h 88"/>
                  <a:gd name="T6" fmla="*/ 8 w 44"/>
                  <a:gd name="T7" fmla="*/ 18 h 88"/>
                  <a:gd name="T8" fmla="*/ 2 w 44"/>
                  <a:gd name="T9" fmla="*/ 30 h 88"/>
                  <a:gd name="T10" fmla="*/ 0 w 44"/>
                  <a:gd name="T11" fmla="*/ 44 h 88"/>
                  <a:gd name="T12" fmla="*/ 0 w 44"/>
                  <a:gd name="T13" fmla="*/ 44 h 88"/>
                  <a:gd name="T14" fmla="*/ 2 w 44"/>
                  <a:gd name="T15" fmla="*/ 58 h 88"/>
                  <a:gd name="T16" fmla="*/ 8 w 44"/>
                  <a:gd name="T17" fmla="*/ 70 h 88"/>
                  <a:gd name="T18" fmla="*/ 18 w 44"/>
                  <a:gd name="T19" fmla="*/ 82 h 88"/>
                  <a:gd name="T20" fmla="*/ 28 w 44"/>
                  <a:gd name="T21" fmla="*/ 88 h 88"/>
                  <a:gd name="T22" fmla="*/ 28 w 44"/>
                  <a:gd name="T23" fmla="*/ 88 h 88"/>
                  <a:gd name="T24" fmla="*/ 24 w 44"/>
                  <a:gd name="T25" fmla="*/ 80 h 88"/>
                  <a:gd name="T26" fmla="*/ 22 w 44"/>
                  <a:gd name="T27" fmla="*/ 74 h 88"/>
                  <a:gd name="T28" fmla="*/ 22 w 44"/>
                  <a:gd name="T29" fmla="*/ 66 h 88"/>
                  <a:gd name="T30" fmla="*/ 22 w 44"/>
                  <a:gd name="T31" fmla="*/ 66 h 88"/>
                  <a:gd name="T32" fmla="*/ 24 w 44"/>
                  <a:gd name="T33" fmla="*/ 52 h 88"/>
                  <a:gd name="T34" fmla="*/ 28 w 44"/>
                  <a:gd name="T35" fmla="*/ 38 h 88"/>
                  <a:gd name="T36" fmla="*/ 28 w 44"/>
                  <a:gd name="T37" fmla="*/ 38 h 88"/>
                  <a:gd name="T38" fmla="*/ 36 w 44"/>
                  <a:gd name="T39" fmla="*/ 24 h 88"/>
                  <a:gd name="T40" fmla="*/ 44 w 44"/>
                  <a:gd name="T41" fmla="*/ 16 h 88"/>
                  <a:gd name="T42" fmla="*/ 44 w 44"/>
                  <a:gd name="T43" fmla="*/ 16 h 88"/>
                  <a:gd name="T44" fmla="*/ 30 w 44"/>
                  <a:gd name="T45" fmla="*/ 8 h 88"/>
                  <a:gd name="T46" fmla="*/ 24 w 44"/>
                  <a:gd name="T47" fmla="*/ 8 h 88"/>
                  <a:gd name="T48" fmla="*/ 28 w 4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8">
                    <a:moveTo>
                      <a:pt x="28" y="0"/>
                    </a:moveTo>
                    <a:lnTo>
                      <a:pt x="28" y="0"/>
                    </a:lnTo>
                    <a:lnTo>
                      <a:pt x="18" y="6"/>
                    </a:lnTo>
                    <a:lnTo>
                      <a:pt x="8" y="18"/>
                    </a:lnTo>
                    <a:lnTo>
                      <a:pt x="2" y="30"/>
                    </a:lnTo>
                    <a:lnTo>
                      <a:pt x="0" y="44"/>
                    </a:lnTo>
                    <a:lnTo>
                      <a:pt x="0" y="44"/>
                    </a:lnTo>
                    <a:lnTo>
                      <a:pt x="2" y="58"/>
                    </a:lnTo>
                    <a:lnTo>
                      <a:pt x="8" y="70"/>
                    </a:lnTo>
                    <a:lnTo>
                      <a:pt x="18" y="82"/>
                    </a:lnTo>
                    <a:lnTo>
                      <a:pt x="28" y="88"/>
                    </a:lnTo>
                    <a:lnTo>
                      <a:pt x="28" y="88"/>
                    </a:lnTo>
                    <a:lnTo>
                      <a:pt x="24" y="80"/>
                    </a:lnTo>
                    <a:lnTo>
                      <a:pt x="22" y="74"/>
                    </a:lnTo>
                    <a:lnTo>
                      <a:pt x="22" y="66"/>
                    </a:lnTo>
                    <a:lnTo>
                      <a:pt x="22" y="66"/>
                    </a:lnTo>
                    <a:lnTo>
                      <a:pt x="24" y="52"/>
                    </a:lnTo>
                    <a:lnTo>
                      <a:pt x="28" y="38"/>
                    </a:lnTo>
                    <a:lnTo>
                      <a:pt x="28" y="38"/>
                    </a:lnTo>
                    <a:lnTo>
                      <a:pt x="36" y="24"/>
                    </a:lnTo>
                    <a:lnTo>
                      <a:pt x="44" y="16"/>
                    </a:lnTo>
                    <a:lnTo>
                      <a:pt x="44" y="16"/>
                    </a:lnTo>
                    <a:lnTo>
                      <a:pt x="30" y="8"/>
                    </a:lnTo>
                    <a:lnTo>
                      <a:pt x="24" y="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1920">
                <a:extLst>
                  <a:ext uri="{FF2B5EF4-FFF2-40B4-BE49-F238E27FC236}">
                    <a16:creationId xmlns:a16="http://schemas.microsoft.com/office/drawing/2014/main" id="{D67ABC24-84CD-5505-6E9A-7F11E7837F21}"/>
                  </a:ext>
                </a:extLst>
              </p:cNvPr>
              <p:cNvSpPr>
                <a:spLocks/>
              </p:cNvSpPr>
              <p:nvPr/>
            </p:nvSpPr>
            <p:spPr bwMode="auto">
              <a:xfrm>
                <a:off x="5707063" y="3384550"/>
                <a:ext cx="257175" cy="263525"/>
              </a:xfrm>
              <a:custGeom>
                <a:avLst/>
                <a:gdLst>
                  <a:gd name="T0" fmla="*/ 162 w 162"/>
                  <a:gd name="T1" fmla="*/ 82 h 166"/>
                  <a:gd name="T2" fmla="*/ 52 w 162"/>
                  <a:gd name="T3" fmla="*/ 0 h 166"/>
                  <a:gd name="T4" fmla="*/ 52 w 162"/>
                  <a:gd name="T5" fmla="*/ 0 h 166"/>
                  <a:gd name="T6" fmla="*/ 48 w 162"/>
                  <a:gd name="T7" fmla="*/ 0 h 166"/>
                  <a:gd name="T8" fmla="*/ 36 w 162"/>
                  <a:gd name="T9" fmla="*/ 6 h 166"/>
                  <a:gd name="T10" fmla="*/ 28 w 162"/>
                  <a:gd name="T11" fmla="*/ 10 h 166"/>
                  <a:gd name="T12" fmla="*/ 20 w 162"/>
                  <a:gd name="T13" fmla="*/ 16 h 166"/>
                  <a:gd name="T14" fmla="*/ 14 w 162"/>
                  <a:gd name="T15" fmla="*/ 26 h 166"/>
                  <a:gd name="T16" fmla="*/ 6 w 162"/>
                  <a:gd name="T17" fmla="*/ 38 h 166"/>
                  <a:gd name="T18" fmla="*/ 6 w 162"/>
                  <a:gd name="T19" fmla="*/ 38 h 166"/>
                  <a:gd name="T20" fmla="*/ 2 w 162"/>
                  <a:gd name="T21" fmla="*/ 50 h 166"/>
                  <a:gd name="T22" fmla="*/ 0 w 162"/>
                  <a:gd name="T23" fmla="*/ 60 h 166"/>
                  <a:gd name="T24" fmla="*/ 0 w 162"/>
                  <a:gd name="T25" fmla="*/ 68 h 166"/>
                  <a:gd name="T26" fmla="*/ 0 w 162"/>
                  <a:gd name="T27" fmla="*/ 76 h 166"/>
                  <a:gd name="T28" fmla="*/ 4 w 162"/>
                  <a:gd name="T29" fmla="*/ 86 h 166"/>
                  <a:gd name="T30" fmla="*/ 6 w 162"/>
                  <a:gd name="T31" fmla="*/ 90 h 166"/>
                  <a:gd name="T32" fmla="*/ 108 w 162"/>
                  <a:gd name="T33" fmla="*/ 166 h 166"/>
                  <a:gd name="T34" fmla="*/ 108 w 162"/>
                  <a:gd name="T35" fmla="*/ 166 h 166"/>
                  <a:gd name="T36" fmla="*/ 106 w 162"/>
                  <a:gd name="T37" fmla="*/ 162 h 166"/>
                  <a:gd name="T38" fmla="*/ 102 w 162"/>
                  <a:gd name="T39" fmla="*/ 150 h 166"/>
                  <a:gd name="T40" fmla="*/ 100 w 162"/>
                  <a:gd name="T41" fmla="*/ 142 h 166"/>
                  <a:gd name="T42" fmla="*/ 102 w 162"/>
                  <a:gd name="T43" fmla="*/ 132 h 166"/>
                  <a:gd name="T44" fmla="*/ 104 w 162"/>
                  <a:gd name="T45" fmla="*/ 122 h 166"/>
                  <a:gd name="T46" fmla="*/ 110 w 162"/>
                  <a:gd name="T47" fmla="*/ 110 h 166"/>
                  <a:gd name="T48" fmla="*/ 110 w 162"/>
                  <a:gd name="T49" fmla="*/ 110 h 166"/>
                  <a:gd name="T50" fmla="*/ 120 w 162"/>
                  <a:gd name="T51" fmla="*/ 98 h 166"/>
                  <a:gd name="T52" fmla="*/ 128 w 162"/>
                  <a:gd name="T53" fmla="*/ 92 h 166"/>
                  <a:gd name="T54" fmla="*/ 136 w 162"/>
                  <a:gd name="T55" fmla="*/ 86 h 166"/>
                  <a:gd name="T56" fmla="*/ 144 w 162"/>
                  <a:gd name="T57" fmla="*/ 84 h 166"/>
                  <a:gd name="T58" fmla="*/ 156 w 162"/>
                  <a:gd name="T59" fmla="*/ 82 h 166"/>
                  <a:gd name="T60" fmla="*/ 162 w 162"/>
                  <a:gd name="T61" fmla="*/ 8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166">
                    <a:moveTo>
                      <a:pt x="162" y="82"/>
                    </a:moveTo>
                    <a:lnTo>
                      <a:pt x="52" y="0"/>
                    </a:lnTo>
                    <a:lnTo>
                      <a:pt x="52" y="0"/>
                    </a:lnTo>
                    <a:lnTo>
                      <a:pt x="48" y="0"/>
                    </a:lnTo>
                    <a:lnTo>
                      <a:pt x="36" y="6"/>
                    </a:lnTo>
                    <a:lnTo>
                      <a:pt x="28" y="10"/>
                    </a:lnTo>
                    <a:lnTo>
                      <a:pt x="20" y="16"/>
                    </a:lnTo>
                    <a:lnTo>
                      <a:pt x="14" y="26"/>
                    </a:lnTo>
                    <a:lnTo>
                      <a:pt x="6" y="38"/>
                    </a:lnTo>
                    <a:lnTo>
                      <a:pt x="6" y="38"/>
                    </a:lnTo>
                    <a:lnTo>
                      <a:pt x="2" y="50"/>
                    </a:lnTo>
                    <a:lnTo>
                      <a:pt x="0" y="60"/>
                    </a:lnTo>
                    <a:lnTo>
                      <a:pt x="0" y="68"/>
                    </a:lnTo>
                    <a:lnTo>
                      <a:pt x="0" y="76"/>
                    </a:lnTo>
                    <a:lnTo>
                      <a:pt x="4" y="86"/>
                    </a:lnTo>
                    <a:lnTo>
                      <a:pt x="6" y="90"/>
                    </a:lnTo>
                    <a:lnTo>
                      <a:pt x="108" y="166"/>
                    </a:lnTo>
                    <a:lnTo>
                      <a:pt x="108" y="166"/>
                    </a:lnTo>
                    <a:lnTo>
                      <a:pt x="106" y="162"/>
                    </a:lnTo>
                    <a:lnTo>
                      <a:pt x="102" y="150"/>
                    </a:lnTo>
                    <a:lnTo>
                      <a:pt x="100" y="142"/>
                    </a:lnTo>
                    <a:lnTo>
                      <a:pt x="102" y="132"/>
                    </a:lnTo>
                    <a:lnTo>
                      <a:pt x="104" y="122"/>
                    </a:lnTo>
                    <a:lnTo>
                      <a:pt x="110" y="110"/>
                    </a:lnTo>
                    <a:lnTo>
                      <a:pt x="110" y="110"/>
                    </a:lnTo>
                    <a:lnTo>
                      <a:pt x="120" y="98"/>
                    </a:lnTo>
                    <a:lnTo>
                      <a:pt x="128" y="92"/>
                    </a:lnTo>
                    <a:lnTo>
                      <a:pt x="136" y="86"/>
                    </a:lnTo>
                    <a:lnTo>
                      <a:pt x="144" y="84"/>
                    </a:lnTo>
                    <a:lnTo>
                      <a:pt x="156" y="82"/>
                    </a:lnTo>
                    <a:lnTo>
                      <a:pt x="162" y="8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1921">
                <a:extLst>
                  <a:ext uri="{FF2B5EF4-FFF2-40B4-BE49-F238E27FC236}">
                    <a16:creationId xmlns:a16="http://schemas.microsoft.com/office/drawing/2014/main" id="{E2F06166-B32C-010D-DF05-3FE74DD743EC}"/>
                  </a:ext>
                </a:extLst>
              </p:cNvPr>
              <p:cNvSpPr>
                <a:spLocks/>
              </p:cNvSpPr>
              <p:nvPr/>
            </p:nvSpPr>
            <p:spPr bwMode="auto">
              <a:xfrm>
                <a:off x="5707063" y="3384550"/>
                <a:ext cx="257175" cy="263525"/>
              </a:xfrm>
              <a:custGeom>
                <a:avLst/>
                <a:gdLst>
                  <a:gd name="T0" fmla="*/ 162 w 162"/>
                  <a:gd name="T1" fmla="*/ 82 h 166"/>
                  <a:gd name="T2" fmla="*/ 52 w 162"/>
                  <a:gd name="T3" fmla="*/ 0 h 166"/>
                  <a:gd name="T4" fmla="*/ 52 w 162"/>
                  <a:gd name="T5" fmla="*/ 0 h 166"/>
                  <a:gd name="T6" fmla="*/ 48 w 162"/>
                  <a:gd name="T7" fmla="*/ 0 h 166"/>
                  <a:gd name="T8" fmla="*/ 36 w 162"/>
                  <a:gd name="T9" fmla="*/ 6 h 166"/>
                  <a:gd name="T10" fmla="*/ 28 w 162"/>
                  <a:gd name="T11" fmla="*/ 10 h 166"/>
                  <a:gd name="T12" fmla="*/ 20 w 162"/>
                  <a:gd name="T13" fmla="*/ 16 h 166"/>
                  <a:gd name="T14" fmla="*/ 14 w 162"/>
                  <a:gd name="T15" fmla="*/ 26 h 166"/>
                  <a:gd name="T16" fmla="*/ 6 w 162"/>
                  <a:gd name="T17" fmla="*/ 38 h 166"/>
                  <a:gd name="T18" fmla="*/ 6 w 162"/>
                  <a:gd name="T19" fmla="*/ 38 h 166"/>
                  <a:gd name="T20" fmla="*/ 2 w 162"/>
                  <a:gd name="T21" fmla="*/ 50 h 166"/>
                  <a:gd name="T22" fmla="*/ 0 w 162"/>
                  <a:gd name="T23" fmla="*/ 60 h 166"/>
                  <a:gd name="T24" fmla="*/ 0 w 162"/>
                  <a:gd name="T25" fmla="*/ 68 h 166"/>
                  <a:gd name="T26" fmla="*/ 0 w 162"/>
                  <a:gd name="T27" fmla="*/ 76 h 166"/>
                  <a:gd name="T28" fmla="*/ 4 w 162"/>
                  <a:gd name="T29" fmla="*/ 86 h 166"/>
                  <a:gd name="T30" fmla="*/ 6 w 162"/>
                  <a:gd name="T31" fmla="*/ 90 h 166"/>
                  <a:gd name="T32" fmla="*/ 108 w 162"/>
                  <a:gd name="T33" fmla="*/ 166 h 166"/>
                  <a:gd name="T34" fmla="*/ 108 w 162"/>
                  <a:gd name="T35" fmla="*/ 166 h 166"/>
                  <a:gd name="T36" fmla="*/ 106 w 162"/>
                  <a:gd name="T37" fmla="*/ 162 h 166"/>
                  <a:gd name="T38" fmla="*/ 102 w 162"/>
                  <a:gd name="T39" fmla="*/ 150 h 166"/>
                  <a:gd name="T40" fmla="*/ 100 w 162"/>
                  <a:gd name="T41" fmla="*/ 142 h 166"/>
                  <a:gd name="T42" fmla="*/ 102 w 162"/>
                  <a:gd name="T43" fmla="*/ 132 h 166"/>
                  <a:gd name="T44" fmla="*/ 104 w 162"/>
                  <a:gd name="T45" fmla="*/ 122 h 166"/>
                  <a:gd name="T46" fmla="*/ 110 w 162"/>
                  <a:gd name="T47" fmla="*/ 110 h 166"/>
                  <a:gd name="T48" fmla="*/ 110 w 162"/>
                  <a:gd name="T49" fmla="*/ 110 h 166"/>
                  <a:gd name="T50" fmla="*/ 120 w 162"/>
                  <a:gd name="T51" fmla="*/ 98 h 166"/>
                  <a:gd name="T52" fmla="*/ 128 w 162"/>
                  <a:gd name="T53" fmla="*/ 92 h 166"/>
                  <a:gd name="T54" fmla="*/ 136 w 162"/>
                  <a:gd name="T55" fmla="*/ 86 h 166"/>
                  <a:gd name="T56" fmla="*/ 144 w 162"/>
                  <a:gd name="T57" fmla="*/ 84 h 166"/>
                  <a:gd name="T58" fmla="*/ 156 w 162"/>
                  <a:gd name="T59" fmla="*/ 82 h 166"/>
                  <a:gd name="T60" fmla="*/ 162 w 162"/>
                  <a:gd name="T61" fmla="*/ 8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2" h="166">
                    <a:moveTo>
                      <a:pt x="162" y="82"/>
                    </a:moveTo>
                    <a:lnTo>
                      <a:pt x="52" y="0"/>
                    </a:lnTo>
                    <a:lnTo>
                      <a:pt x="52" y="0"/>
                    </a:lnTo>
                    <a:lnTo>
                      <a:pt x="48" y="0"/>
                    </a:lnTo>
                    <a:lnTo>
                      <a:pt x="36" y="6"/>
                    </a:lnTo>
                    <a:lnTo>
                      <a:pt x="28" y="10"/>
                    </a:lnTo>
                    <a:lnTo>
                      <a:pt x="20" y="16"/>
                    </a:lnTo>
                    <a:lnTo>
                      <a:pt x="14" y="26"/>
                    </a:lnTo>
                    <a:lnTo>
                      <a:pt x="6" y="38"/>
                    </a:lnTo>
                    <a:lnTo>
                      <a:pt x="6" y="38"/>
                    </a:lnTo>
                    <a:lnTo>
                      <a:pt x="2" y="50"/>
                    </a:lnTo>
                    <a:lnTo>
                      <a:pt x="0" y="60"/>
                    </a:lnTo>
                    <a:lnTo>
                      <a:pt x="0" y="68"/>
                    </a:lnTo>
                    <a:lnTo>
                      <a:pt x="0" y="76"/>
                    </a:lnTo>
                    <a:lnTo>
                      <a:pt x="4" y="86"/>
                    </a:lnTo>
                    <a:lnTo>
                      <a:pt x="6" y="90"/>
                    </a:lnTo>
                    <a:lnTo>
                      <a:pt x="108" y="166"/>
                    </a:lnTo>
                    <a:lnTo>
                      <a:pt x="108" y="166"/>
                    </a:lnTo>
                    <a:lnTo>
                      <a:pt x="106" y="162"/>
                    </a:lnTo>
                    <a:lnTo>
                      <a:pt x="102" y="150"/>
                    </a:lnTo>
                    <a:lnTo>
                      <a:pt x="100" y="142"/>
                    </a:lnTo>
                    <a:lnTo>
                      <a:pt x="102" y="132"/>
                    </a:lnTo>
                    <a:lnTo>
                      <a:pt x="104" y="122"/>
                    </a:lnTo>
                    <a:lnTo>
                      <a:pt x="110" y="110"/>
                    </a:lnTo>
                    <a:lnTo>
                      <a:pt x="110" y="110"/>
                    </a:lnTo>
                    <a:lnTo>
                      <a:pt x="120" y="98"/>
                    </a:lnTo>
                    <a:lnTo>
                      <a:pt x="128" y="92"/>
                    </a:lnTo>
                    <a:lnTo>
                      <a:pt x="136" y="86"/>
                    </a:lnTo>
                    <a:lnTo>
                      <a:pt x="144" y="84"/>
                    </a:lnTo>
                    <a:lnTo>
                      <a:pt x="156" y="82"/>
                    </a:lnTo>
                    <a:lnTo>
                      <a:pt x="162"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2" name="Freeform 1922">
                <a:extLst>
                  <a:ext uri="{FF2B5EF4-FFF2-40B4-BE49-F238E27FC236}">
                    <a16:creationId xmlns:a16="http://schemas.microsoft.com/office/drawing/2014/main" id="{3E8632E9-4EBD-5D3D-DB2C-8F70EAF3C0B2}"/>
                  </a:ext>
                </a:extLst>
              </p:cNvPr>
              <p:cNvSpPr>
                <a:spLocks/>
              </p:cNvSpPr>
              <p:nvPr/>
            </p:nvSpPr>
            <p:spPr bwMode="auto">
              <a:xfrm>
                <a:off x="5881688" y="3543300"/>
                <a:ext cx="12700" cy="15875"/>
              </a:xfrm>
              <a:custGeom>
                <a:avLst/>
                <a:gdLst>
                  <a:gd name="T0" fmla="*/ 8 w 8"/>
                  <a:gd name="T1" fmla="*/ 0 h 10"/>
                  <a:gd name="T2" fmla="*/ 8 w 8"/>
                  <a:gd name="T3" fmla="*/ 0 h 10"/>
                  <a:gd name="T4" fmla="*/ 0 w 8"/>
                  <a:gd name="T5" fmla="*/ 10 h 10"/>
                  <a:gd name="T6" fmla="*/ 0 w 8"/>
                  <a:gd name="T7" fmla="*/ 10 h 10"/>
                  <a:gd name="T8" fmla="*/ 8 w 8"/>
                  <a:gd name="T9" fmla="*/ 0 h 10"/>
                  <a:gd name="T10" fmla="*/ 8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8" y="0"/>
                    </a:moveTo>
                    <a:lnTo>
                      <a:pt x="8" y="0"/>
                    </a:lnTo>
                    <a:lnTo>
                      <a:pt x="0" y="10"/>
                    </a:lnTo>
                    <a:lnTo>
                      <a:pt x="0" y="10"/>
                    </a:lnTo>
                    <a:lnTo>
                      <a:pt x="8" y="0"/>
                    </a:lnTo>
                    <a:lnTo>
                      <a:pt x="8"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3" name="Freeform 1923">
                <a:extLst>
                  <a:ext uri="{FF2B5EF4-FFF2-40B4-BE49-F238E27FC236}">
                    <a16:creationId xmlns:a16="http://schemas.microsoft.com/office/drawing/2014/main" id="{67B71108-CFEE-2486-8E0C-AA71BBFAAC75}"/>
                  </a:ext>
                </a:extLst>
              </p:cNvPr>
              <p:cNvSpPr>
                <a:spLocks/>
              </p:cNvSpPr>
              <p:nvPr/>
            </p:nvSpPr>
            <p:spPr bwMode="auto">
              <a:xfrm>
                <a:off x="5881688" y="3543300"/>
                <a:ext cx="12700" cy="15875"/>
              </a:xfrm>
              <a:custGeom>
                <a:avLst/>
                <a:gdLst>
                  <a:gd name="T0" fmla="*/ 8 w 8"/>
                  <a:gd name="T1" fmla="*/ 0 h 10"/>
                  <a:gd name="T2" fmla="*/ 8 w 8"/>
                  <a:gd name="T3" fmla="*/ 0 h 10"/>
                  <a:gd name="T4" fmla="*/ 0 w 8"/>
                  <a:gd name="T5" fmla="*/ 10 h 10"/>
                  <a:gd name="T6" fmla="*/ 0 w 8"/>
                  <a:gd name="T7" fmla="*/ 10 h 10"/>
                  <a:gd name="T8" fmla="*/ 8 w 8"/>
                  <a:gd name="T9" fmla="*/ 0 h 10"/>
                  <a:gd name="T10" fmla="*/ 8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8" y="0"/>
                    </a:moveTo>
                    <a:lnTo>
                      <a:pt x="8" y="0"/>
                    </a:lnTo>
                    <a:lnTo>
                      <a:pt x="0" y="10"/>
                    </a:lnTo>
                    <a:lnTo>
                      <a:pt x="0" y="1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4" name="Freeform 1924">
                <a:extLst>
                  <a:ext uri="{FF2B5EF4-FFF2-40B4-BE49-F238E27FC236}">
                    <a16:creationId xmlns:a16="http://schemas.microsoft.com/office/drawing/2014/main" id="{A9C0263E-D698-312C-EE68-0AE1EC6F5B22}"/>
                  </a:ext>
                </a:extLst>
              </p:cNvPr>
              <p:cNvSpPr>
                <a:spLocks/>
              </p:cNvSpPr>
              <p:nvPr/>
            </p:nvSpPr>
            <p:spPr bwMode="auto">
              <a:xfrm>
                <a:off x="5707063" y="3409950"/>
                <a:ext cx="34925" cy="79375"/>
              </a:xfrm>
              <a:custGeom>
                <a:avLst/>
                <a:gdLst>
                  <a:gd name="T0" fmla="*/ 22 w 22"/>
                  <a:gd name="T1" fmla="*/ 0 h 50"/>
                  <a:gd name="T2" fmla="*/ 22 w 22"/>
                  <a:gd name="T3" fmla="*/ 0 h 50"/>
                  <a:gd name="T4" fmla="*/ 14 w 22"/>
                  <a:gd name="T5" fmla="*/ 8 h 50"/>
                  <a:gd name="T6" fmla="*/ 6 w 22"/>
                  <a:gd name="T7" fmla="*/ 22 h 50"/>
                  <a:gd name="T8" fmla="*/ 6 w 22"/>
                  <a:gd name="T9" fmla="*/ 22 h 50"/>
                  <a:gd name="T10" fmla="*/ 2 w 22"/>
                  <a:gd name="T11" fmla="*/ 36 h 50"/>
                  <a:gd name="T12" fmla="*/ 0 w 22"/>
                  <a:gd name="T13" fmla="*/ 50 h 50"/>
                  <a:gd name="T14" fmla="*/ 0 w 22"/>
                  <a:gd name="T15" fmla="*/ 50 h 50"/>
                  <a:gd name="T16" fmla="*/ 2 w 22"/>
                  <a:gd name="T17" fmla="*/ 36 h 50"/>
                  <a:gd name="T18" fmla="*/ 6 w 22"/>
                  <a:gd name="T19" fmla="*/ 22 h 50"/>
                  <a:gd name="T20" fmla="*/ 6 w 22"/>
                  <a:gd name="T21" fmla="*/ 22 h 50"/>
                  <a:gd name="T22" fmla="*/ 14 w 22"/>
                  <a:gd name="T23" fmla="*/ 8 h 50"/>
                  <a:gd name="T24" fmla="*/ 22 w 22"/>
                  <a:gd name="T25" fmla="*/ 0 h 50"/>
                  <a:gd name="T26" fmla="*/ 22 w 22"/>
                  <a:gd name="T2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0">
                    <a:moveTo>
                      <a:pt x="22" y="0"/>
                    </a:moveTo>
                    <a:lnTo>
                      <a:pt x="22" y="0"/>
                    </a:lnTo>
                    <a:lnTo>
                      <a:pt x="14" y="8"/>
                    </a:lnTo>
                    <a:lnTo>
                      <a:pt x="6" y="22"/>
                    </a:lnTo>
                    <a:lnTo>
                      <a:pt x="6" y="22"/>
                    </a:lnTo>
                    <a:lnTo>
                      <a:pt x="2" y="36"/>
                    </a:lnTo>
                    <a:lnTo>
                      <a:pt x="0" y="50"/>
                    </a:lnTo>
                    <a:lnTo>
                      <a:pt x="0" y="50"/>
                    </a:lnTo>
                    <a:lnTo>
                      <a:pt x="2" y="36"/>
                    </a:lnTo>
                    <a:lnTo>
                      <a:pt x="6" y="22"/>
                    </a:lnTo>
                    <a:lnTo>
                      <a:pt x="6" y="22"/>
                    </a:lnTo>
                    <a:lnTo>
                      <a:pt x="14" y="8"/>
                    </a:lnTo>
                    <a:lnTo>
                      <a:pt x="22" y="0"/>
                    </a:lnTo>
                    <a:lnTo>
                      <a:pt x="22"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5" name="Freeform 1925">
                <a:extLst>
                  <a:ext uri="{FF2B5EF4-FFF2-40B4-BE49-F238E27FC236}">
                    <a16:creationId xmlns:a16="http://schemas.microsoft.com/office/drawing/2014/main" id="{DA672363-D655-0BF9-154E-51ADA5D9871B}"/>
                  </a:ext>
                </a:extLst>
              </p:cNvPr>
              <p:cNvSpPr>
                <a:spLocks/>
              </p:cNvSpPr>
              <p:nvPr/>
            </p:nvSpPr>
            <p:spPr bwMode="auto">
              <a:xfrm>
                <a:off x="5707063" y="3409950"/>
                <a:ext cx="34925" cy="79375"/>
              </a:xfrm>
              <a:custGeom>
                <a:avLst/>
                <a:gdLst>
                  <a:gd name="T0" fmla="*/ 22 w 22"/>
                  <a:gd name="T1" fmla="*/ 0 h 50"/>
                  <a:gd name="T2" fmla="*/ 22 w 22"/>
                  <a:gd name="T3" fmla="*/ 0 h 50"/>
                  <a:gd name="T4" fmla="*/ 14 w 22"/>
                  <a:gd name="T5" fmla="*/ 8 h 50"/>
                  <a:gd name="T6" fmla="*/ 6 w 22"/>
                  <a:gd name="T7" fmla="*/ 22 h 50"/>
                  <a:gd name="T8" fmla="*/ 6 w 22"/>
                  <a:gd name="T9" fmla="*/ 22 h 50"/>
                  <a:gd name="T10" fmla="*/ 2 w 22"/>
                  <a:gd name="T11" fmla="*/ 36 h 50"/>
                  <a:gd name="T12" fmla="*/ 0 w 22"/>
                  <a:gd name="T13" fmla="*/ 50 h 50"/>
                  <a:gd name="T14" fmla="*/ 0 w 22"/>
                  <a:gd name="T15" fmla="*/ 50 h 50"/>
                  <a:gd name="T16" fmla="*/ 2 w 22"/>
                  <a:gd name="T17" fmla="*/ 36 h 50"/>
                  <a:gd name="T18" fmla="*/ 6 w 22"/>
                  <a:gd name="T19" fmla="*/ 22 h 50"/>
                  <a:gd name="T20" fmla="*/ 6 w 22"/>
                  <a:gd name="T21" fmla="*/ 22 h 50"/>
                  <a:gd name="T22" fmla="*/ 14 w 22"/>
                  <a:gd name="T23" fmla="*/ 8 h 50"/>
                  <a:gd name="T24" fmla="*/ 22 w 22"/>
                  <a:gd name="T25" fmla="*/ 0 h 50"/>
                  <a:gd name="T26" fmla="*/ 22 w 22"/>
                  <a:gd name="T2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0">
                    <a:moveTo>
                      <a:pt x="22" y="0"/>
                    </a:moveTo>
                    <a:lnTo>
                      <a:pt x="22" y="0"/>
                    </a:lnTo>
                    <a:lnTo>
                      <a:pt x="14" y="8"/>
                    </a:lnTo>
                    <a:lnTo>
                      <a:pt x="6" y="22"/>
                    </a:lnTo>
                    <a:lnTo>
                      <a:pt x="6" y="22"/>
                    </a:lnTo>
                    <a:lnTo>
                      <a:pt x="2" y="36"/>
                    </a:lnTo>
                    <a:lnTo>
                      <a:pt x="0" y="50"/>
                    </a:lnTo>
                    <a:lnTo>
                      <a:pt x="0" y="50"/>
                    </a:lnTo>
                    <a:lnTo>
                      <a:pt x="2" y="36"/>
                    </a:lnTo>
                    <a:lnTo>
                      <a:pt x="6" y="22"/>
                    </a:lnTo>
                    <a:lnTo>
                      <a:pt x="6" y="22"/>
                    </a:lnTo>
                    <a:lnTo>
                      <a:pt x="14" y="8"/>
                    </a:lnTo>
                    <a:lnTo>
                      <a:pt x="2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6" name="Freeform 1926">
                <a:extLst>
                  <a:ext uri="{FF2B5EF4-FFF2-40B4-BE49-F238E27FC236}">
                    <a16:creationId xmlns:a16="http://schemas.microsoft.com/office/drawing/2014/main" id="{A7CCF31C-BA64-BF13-DEEB-F7DDF8F5E223}"/>
                  </a:ext>
                </a:extLst>
              </p:cNvPr>
              <p:cNvSpPr>
                <a:spLocks/>
              </p:cNvSpPr>
              <p:nvPr/>
            </p:nvSpPr>
            <p:spPr bwMode="auto">
              <a:xfrm>
                <a:off x="5707063" y="3409950"/>
                <a:ext cx="187325" cy="238125"/>
              </a:xfrm>
              <a:custGeom>
                <a:avLst/>
                <a:gdLst>
                  <a:gd name="T0" fmla="*/ 22 w 118"/>
                  <a:gd name="T1" fmla="*/ 0 h 150"/>
                  <a:gd name="T2" fmla="*/ 22 w 118"/>
                  <a:gd name="T3" fmla="*/ 0 h 150"/>
                  <a:gd name="T4" fmla="*/ 14 w 118"/>
                  <a:gd name="T5" fmla="*/ 8 h 150"/>
                  <a:gd name="T6" fmla="*/ 6 w 118"/>
                  <a:gd name="T7" fmla="*/ 22 h 150"/>
                  <a:gd name="T8" fmla="*/ 6 w 118"/>
                  <a:gd name="T9" fmla="*/ 22 h 150"/>
                  <a:gd name="T10" fmla="*/ 2 w 118"/>
                  <a:gd name="T11" fmla="*/ 36 h 150"/>
                  <a:gd name="T12" fmla="*/ 0 w 118"/>
                  <a:gd name="T13" fmla="*/ 50 h 150"/>
                  <a:gd name="T14" fmla="*/ 0 w 118"/>
                  <a:gd name="T15" fmla="*/ 50 h 150"/>
                  <a:gd name="T16" fmla="*/ 0 w 118"/>
                  <a:gd name="T17" fmla="*/ 60 h 150"/>
                  <a:gd name="T18" fmla="*/ 4 w 118"/>
                  <a:gd name="T19" fmla="*/ 68 h 150"/>
                  <a:gd name="T20" fmla="*/ 6 w 118"/>
                  <a:gd name="T21" fmla="*/ 74 h 150"/>
                  <a:gd name="T22" fmla="*/ 108 w 118"/>
                  <a:gd name="T23" fmla="*/ 150 h 150"/>
                  <a:gd name="T24" fmla="*/ 108 w 118"/>
                  <a:gd name="T25" fmla="*/ 150 h 150"/>
                  <a:gd name="T26" fmla="*/ 104 w 118"/>
                  <a:gd name="T27" fmla="*/ 144 h 150"/>
                  <a:gd name="T28" fmla="*/ 102 w 118"/>
                  <a:gd name="T29" fmla="*/ 136 h 150"/>
                  <a:gd name="T30" fmla="*/ 100 w 118"/>
                  <a:gd name="T31" fmla="*/ 126 h 150"/>
                  <a:gd name="T32" fmla="*/ 100 w 118"/>
                  <a:gd name="T33" fmla="*/ 126 h 150"/>
                  <a:gd name="T34" fmla="*/ 102 w 118"/>
                  <a:gd name="T35" fmla="*/ 110 h 150"/>
                  <a:gd name="T36" fmla="*/ 106 w 118"/>
                  <a:gd name="T37" fmla="*/ 102 h 150"/>
                  <a:gd name="T38" fmla="*/ 110 w 118"/>
                  <a:gd name="T39" fmla="*/ 94 h 150"/>
                  <a:gd name="T40" fmla="*/ 110 w 118"/>
                  <a:gd name="T41" fmla="*/ 94 h 150"/>
                  <a:gd name="T42" fmla="*/ 110 w 118"/>
                  <a:gd name="T43" fmla="*/ 94 h 150"/>
                  <a:gd name="T44" fmla="*/ 118 w 118"/>
                  <a:gd name="T45" fmla="*/ 84 h 150"/>
                  <a:gd name="T46" fmla="*/ 48 w 118"/>
                  <a:gd name="T47" fmla="*/ 32 h 150"/>
                  <a:gd name="T48" fmla="*/ 48 w 118"/>
                  <a:gd name="T49" fmla="*/ 32 h 150"/>
                  <a:gd name="T50" fmla="*/ 52 w 118"/>
                  <a:gd name="T51" fmla="*/ 26 h 150"/>
                  <a:gd name="T52" fmla="*/ 56 w 118"/>
                  <a:gd name="T53" fmla="*/ 20 h 150"/>
                  <a:gd name="T54" fmla="*/ 66 w 118"/>
                  <a:gd name="T55" fmla="*/ 12 h 150"/>
                  <a:gd name="T56" fmla="*/ 74 w 118"/>
                  <a:gd name="T57" fmla="*/ 10 h 150"/>
                  <a:gd name="T58" fmla="*/ 82 w 118"/>
                  <a:gd name="T59" fmla="*/ 8 h 150"/>
                  <a:gd name="T60" fmla="*/ 82 w 118"/>
                  <a:gd name="T61" fmla="*/ 8 h 150"/>
                  <a:gd name="T62" fmla="*/ 84 w 118"/>
                  <a:gd name="T63" fmla="*/ 8 h 150"/>
                  <a:gd name="T64" fmla="*/ 80 w 118"/>
                  <a:gd name="T65" fmla="*/ 6 h 150"/>
                  <a:gd name="T66" fmla="*/ 80 w 118"/>
                  <a:gd name="T67" fmla="*/ 6 h 150"/>
                  <a:gd name="T68" fmla="*/ 76 w 118"/>
                  <a:gd name="T69" fmla="*/ 6 h 150"/>
                  <a:gd name="T70" fmla="*/ 76 w 118"/>
                  <a:gd name="T71" fmla="*/ 6 h 150"/>
                  <a:gd name="T72" fmla="*/ 68 w 118"/>
                  <a:gd name="T73" fmla="*/ 8 h 150"/>
                  <a:gd name="T74" fmla="*/ 60 w 118"/>
                  <a:gd name="T75" fmla="*/ 12 h 150"/>
                  <a:gd name="T76" fmla="*/ 52 w 118"/>
                  <a:gd name="T77" fmla="*/ 18 h 150"/>
                  <a:gd name="T78" fmla="*/ 52 w 118"/>
                  <a:gd name="T79" fmla="*/ 18 h 150"/>
                  <a:gd name="T80" fmla="*/ 52 w 118"/>
                  <a:gd name="T81" fmla="*/ 18 h 150"/>
                  <a:gd name="T82" fmla="*/ 52 w 118"/>
                  <a:gd name="T83" fmla="*/ 18 h 150"/>
                  <a:gd name="T84" fmla="*/ 36 w 118"/>
                  <a:gd name="T85" fmla="*/ 6 h 150"/>
                  <a:gd name="T86" fmla="*/ 22 w 118"/>
                  <a:gd name="T8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50">
                    <a:moveTo>
                      <a:pt x="22" y="0"/>
                    </a:moveTo>
                    <a:lnTo>
                      <a:pt x="22" y="0"/>
                    </a:lnTo>
                    <a:lnTo>
                      <a:pt x="14" y="8"/>
                    </a:lnTo>
                    <a:lnTo>
                      <a:pt x="6" y="22"/>
                    </a:lnTo>
                    <a:lnTo>
                      <a:pt x="6" y="22"/>
                    </a:lnTo>
                    <a:lnTo>
                      <a:pt x="2" y="36"/>
                    </a:lnTo>
                    <a:lnTo>
                      <a:pt x="0" y="50"/>
                    </a:lnTo>
                    <a:lnTo>
                      <a:pt x="0" y="50"/>
                    </a:lnTo>
                    <a:lnTo>
                      <a:pt x="0" y="60"/>
                    </a:lnTo>
                    <a:lnTo>
                      <a:pt x="4" y="68"/>
                    </a:lnTo>
                    <a:lnTo>
                      <a:pt x="6" y="74"/>
                    </a:lnTo>
                    <a:lnTo>
                      <a:pt x="108" y="150"/>
                    </a:lnTo>
                    <a:lnTo>
                      <a:pt x="108" y="150"/>
                    </a:lnTo>
                    <a:lnTo>
                      <a:pt x="104" y="144"/>
                    </a:lnTo>
                    <a:lnTo>
                      <a:pt x="102" y="136"/>
                    </a:lnTo>
                    <a:lnTo>
                      <a:pt x="100" y="126"/>
                    </a:lnTo>
                    <a:lnTo>
                      <a:pt x="100" y="126"/>
                    </a:lnTo>
                    <a:lnTo>
                      <a:pt x="102" y="110"/>
                    </a:lnTo>
                    <a:lnTo>
                      <a:pt x="106" y="102"/>
                    </a:lnTo>
                    <a:lnTo>
                      <a:pt x="110" y="94"/>
                    </a:lnTo>
                    <a:lnTo>
                      <a:pt x="110" y="94"/>
                    </a:lnTo>
                    <a:lnTo>
                      <a:pt x="110" y="94"/>
                    </a:lnTo>
                    <a:lnTo>
                      <a:pt x="118" y="84"/>
                    </a:lnTo>
                    <a:lnTo>
                      <a:pt x="48" y="32"/>
                    </a:lnTo>
                    <a:lnTo>
                      <a:pt x="48" y="32"/>
                    </a:lnTo>
                    <a:lnTo>
                      <a:pt x="52" y="26"/>
                    </a:lnTo>
                    <a:lnTo>
                      <a:pt x="56" y="20"/>
                    </a:lnTo>
                    <a:lnTo>
                      <a:pt x="66" y="12"/>
                    </a:lnTo>
                    <a:lnTo>
                      <a:pt x="74" y="10"/>
                    </a:lnTo>
                    <a:lnTo>
                      <a:pt x="82" y="8"/>
                    </a:lnTo>
                    <a:lnTo>
                      <a:pt x="82" y="8"/>
                    </a:lnTo>
                    <a:lnTo>
                      <a:pt x="84" y="8"/>
                    </a:lnTo>
                    <a:lnTo>
                      <a:pt x="80" y="6"/>
                    </a:lnTo>
                    <a:lnTo>
                      <a:pt x="80" y="6"/>
                    </a:lnTo>
                    <a:lnTo>
                      <a:pt x="76" y="6"/>
                    </a:lnTo>
                    <a:lnTo>
                      <a:pt x="76" y="6"/>
                    </a:lnTo>
                    <a:lnTo>
                      <a:pt x="68" y="8"/>
                    </a:lnTo>
                    <a:lnTo>
                      <a:pt x="60" y="12"/>
                    </a:lnTo>
                    <a:lnTo>
                      <a:pt x="52" y="18"/>
                    </a:lnTo>
                    <a:lnTo>
                      <a:pt x="52" y="18"/>
                    </a:lnTo>
                    <a:lnTo>
                      <a:pt x="52" y="18"/>
                    </a:lnTo>
                    <a:lnTo>
                      <a:pt x="52" y="18"/>
                    </a:lnTo>
                    <a:lnTo>
                      <a:pt x="36" y="6"/>
                    </a:lnTo>
                    <a:lnTo>
                      <a:pt x="2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7" name="Freeform 1927">
                <a:extLst>
                  <a:ext uri="{FF2B5EF4-FFF2-40B4-BE49-F238E27FC236}">
                    <a16:creationId xmlns:a16="http://schemas.microsoft.com/office/drawing/2014/main" id="{D64F612E-6826-54A7-0075-F9C6AF7E3ABC}"/>
                  </a:ext>
                </a:extLst>
              </p:cNvPr>
              <p:cNvSpPr>
                <a:spLocks/>
              </p:cNvSpPr>
              <p:nvPr/>
            </p:nvSpPr>
            <p:spPr bwMode="auto">
              <a:xfrm>
                <a:off x="5707063" y="3409950"/>
                <a:ext cx="187325" cy="238125"/>
              </a:xfrm>
              <a:custGeom>
                <a:avLst/>
                <a:gdLst>
                  <a:gd name="T0" fmla="*/ 22 w 118"/>
                  <a:gd name="T1" fmla="*/ 0 h 150"/>
                  <a:gd name="T2" fmla="*/ 22 w 118"/>
                  <a:gd name="T3" fmla="*/ 0 h 150"/>
                  <a:gd name="T4" fmla="*/ 14 w 118"/>
                  <a:gd name="T5" fmla="*/ 8 h 150"/>
                  <a:gd name="T6" fmla="*/ 6 w 118"/>
                  <a:gd name="T7" fmla="*/ 22 h 150"/>
                  <a:gd name="T8" fmla="*/ 6 w 118"/>
                  <a:gd name="T9" fmla="*/ 22 h 150"/>
                  <a:gd name="T10" fmla="*/ 2 w 118"/>
                  <a:gd name="T11" fmla="*/ 36 h 150"/>
                  <a:gd name="T12" fmla="*/ 0 w 118"/>
                  <a:gd name="T13" fmla="*/ 50 h 150"/>
                  <a:gd name="T14" fmla="*/ 0 w 118"/>
                  <a:gd name="T15" fmla="*/ 50 h 150"/>
                  <a:gd name="T16" fmla="*/ 0 w 118"/>
                  <a:gd name="T17" fmla="*/ 60 h 150"/>
                  <a:gd name="T18" fmla="*/ 4 w 118"/>
                  <a:gd name="T19" fmla="*/ 68 h 150"/>
                  <a:gd name="T20" fmla="*/ 6 w 118"/>
                  <a:gd name="T21" fmla="*/ 74 h 150"/>
                  <a:gd name="T22" fmla="*/ 108 w 118"/>
                  <a:gd name="T23" fmla="*/ 150 h 150"/>
                  <a:gd name="T24" fmla="*/ 108 w 118"/>
                  <a:gd name="T25" fmla="*/ 150 h 150"/>
                  <a:gd name="T26" fmla="*/ 104 w 118"/>
                  <a:gd name="T27" fmla="*/ 144 h 150"/>
                  <a:gd name="T28" fmla="*/ 102 w 118"/>
                  <a:gd name="T29" fmla="*/ 136 h 150"/>
                  <a:gd name="T30" fmla="*/ 100 w 118"/>
                  <a:gd name="T31" fmla="*/ 126 h 150"/>
                  <a:gd name="T32" fmla="*/ 100 w 118"/>
                  <a:gd name="T33" fmla="*/ 126 h 150"/>
                  <a:gd name="T34" fmla="*/ 102 w 118"/>
                  <a:gd name="T35" fmla="*/ 110 h 150"/>
                  <a:gd name="T36" fmla="*/ 106 w 118"/>
                  <a:gd name="T37" fmla="*/ 102 h 150"/>
                  <a:gd name="T38" fmla="*/ 110 w 118"/>
                  <a:gd name="T39" fmla="*/ 94 h 150"/>
                  <a:gd name="T40" fmla="*/ 110 w 118"/>
                  <a:gd name="T41" fmla="*/ 94 h 150"/>
                  <a:gd name="T42" fmla="*/ 110 w 118"/>
                  <a:gd name="T43" fmla="*/ 94 h 150"/>
                  <a:gd name="T44" fmla="*/ 118 w 118"/>
                  <a:gd name="T45" fmla="*/ 84 h 150"/>
                  <a:gd name="T46" fmla="*/ 48 w 118"/>
                  <a:gd name="T47" fmla="*/ 32 h 150"/>
                  <a:gd name="T48" fmla="*/ 48 w 118"/>
                  <a:gd name="T49" fmla="*/ 32 h 150"/>
                  <a:gd name="T50" fmla="*/ 52 w 118"/>
                  <a:gd name="T51" fmla="*/ 26 h 150"/>
                  <a:gd name="T52" fmla="*/ 56 w 118"/>
                  <a:gd name="T53" fmla="*/ 20 h 150"/>
                  <a:gd name="T54" fmla="*/ 66 w 118"/>
                  <a:gd name="T55" fmla="*/ 12 h 150"/>
                  <a:gd name="T56" fmla="*/ 74 w 118"/>
                  <a:gd name="T57" fmla="*/ 10 h 150"/>
                  <a:gd name="T58" fmla="*/ 82 w 118"/>
                  <a:gd name="T59" fmla="*/ 8 h 150"/>
                  <a:gd name="T60" fmla="*/ 82 w 118"/>
                  <a:gd name="T61" fmla="*/ 8 h 150"/>
                  <a:gd name="T62" fmla="*/ 84 w 118"/>
                  <a:gd name="T63" fmla="*/ 8 h 150"/>
                  <a:gd name="T64" fmla="*/ 80 w 118"/>
                  <a:gd name="T65" fmla="*/ 6 h 150"/>
                  <a:gd name="T66" fmla="*/ 80 w 118"/>
                  <a:gd name="T67" fmla="*/ 6 h 150"/>
                  <a:gd name="T68" fmla="*/ 76 w 118"/>
                  <a:gd name="T69" fmla="*/ 6 h 150"/>
                  <a:gd name="T70" fmla="*/ 76 w 118"/>
                  <a:gd name="T71" fmla="*/ 6 h 150"/>
                  <a:gd name="T72" fmla="*/ 68 w 118"/>
                  <a:gd name="T73" fmla="*/ 8 h 150"/>
                  <a:gd name="T74" fmla="*/ 60 w 118"/>
                  <a:gd name="T75" fmla="*/ 12 h 150"/>
                  <a:gd name="T76" fmla="*/ 52 w 118"/>
                  <a:gd name="T77" fmla="*/ 18 h 150"/>
                  <a:gd name="T78" fmla="*/ 52 w 118"/>
                  <a:gd name="T79" fmla="*/ 18 h 150"/>
                  <a:gd name="T80" fmla="*/ 52 w 118"/>
                  <a:gd name="T81" fmla="*/ 18 h 150"/>
                  <a:gd name="T82" fmla="*/ 52 w 118"/>
                  <a:gd name="T83" fmla="*/ 18 h 150"/>
                  <a:gd name="T84" fmla="*/ 36 w 118"/>
                  <a:gd name="T85" fmla="*/ 6 h 150"/>
                  <a:gd name="T86" fmla="*/ 22 w 118"/>
                  <a:gd name="T8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50">
                    <a:moveTo>
                      <a:pt x="22" y="0"/>
                    </a:moveTo>
                    <a:lnTo>
                      <a:pt x="22" y="0"/>
                    </a:lnTo>
                    <a:lnTo>
                      <a:pt x="14" y="8"/>
                    </a:lnTo>
                    <a:lnTo>
                      <a:pt x="6" y="22"/>
                    </a:lnTo>
                    <a:lnTo>
                      <a:pt x="6" y="22"/>
                    </a:lnTo>
                    <a:lnTo>
                      <a:pt x="2" y="36"/>
                    </a:lnTo>
                    <a:lnTo>
                      <a:pt x="0" y="50"/>
                    </a:lnTo>
                    <a:lnTo>
                      <a:pt x="0" y="50"/>
                    </a:lnTo>
                    <a:lnTo>
                      <a:pt x="0" y="60"/>
                    </a:lnTo>
                    <a:lnTo>
                      <a:pt x="4" y="68"/>
                    </a:lnTo>
                    <a:lnTo>
                      <a:pt x="6" y="74"/>
                    </a:lnTo>
                    <a:lnTo>
                      <a:pt x="108" y="150"/>
                    </a:lnTo>
                    <a:lnTo>
                      <a:pt x="108" y="150"/>
                    </a:lnTo>
                    <a:lnTo>
                      <a:pt x="104" y="144"/>
                    </a:lnTo>
                    <a:lnTo>
                      <a:pt x="102" y="136"/>
                    </a:lnTo>
                    <a:lnTo>
                      <a:pt x="100" y="126"/>
                    </a:lnTo>
                    <a:lnTo>
                      <a:pt x="100" y="126"/>
                    </a:lnTo>
                    <a:lnTo>
                      <a:pt x="102" y="110"/>
                    </a:lnTo>
                    <a:lnTo>
                      <a:pt x="106" y="102"/>
                    </a:lnTo>
                    <a:lnTo>
                      <a:pt x="110" y="94"/>
                    </a:lnTo>
                    <a:lnTo>
                      <a:pt x="110" y="94"/>
                    </a:lnTo>
                    <a:lnTo>
                      <a:pt x="110" y="94"/>
                    </a:lnTo>
                    <a:lnTo>
                      <a:pt x="118" y="84"/>
                    </a:lnTo>
                    <a:lnTo>
                      <a:pt x="48" y="32"/>
                    </a:lnTo>
                    <a:lnTo>
                      <a:pt x="48" y="32"/>
                    </a:lnTo>
                    <a:lnTo>
                      <a:pt x="52" y="26"/>
                    </a:lnTo>
                    <a:lnTo>
                      <a:pt x="56" y="20"/>
                    </a:lnTo>
                    <a:lnTo>
                      <a:pt x="66" y="12"/>
                    </a:lnTo>
                    <a:lnTo>
                      <a:pt x="74" y="10"/>
                    </a:lnTo>
                    <a:lnTo>
                      <a:pt x="82" y="8"/>
                    </a:lnTo>
                    <a:lnTo>
                      <a:pt x="82" y="8"/>
                    </a:lnTo>
                    <a:lnTo>
                      <a:pt x="84" y="8"/>
                    </a:lnTo>
                    <a:lnTo>
                      <a:pt x="80" y="6"/>
                    </a:lnTo>
                    <a:lnTo>
                      <a:pt x="80" y="6"/>
                    </a:lnTo>
                    <a:lnTo>
                      <a:pt x="76" y="6"/>
                    </a:lnTo>
                    <a:lnTo>
                      <a:pt x="76" y="6"/>
                    </a:lnTo>
                    <a:lnTo>
                      <a:pt x="68" y="8"/>
                    </a:lnTo>
                    <a:lnTo>
                      <a:pt x="60" y="12"/>
                    </a:lnTo>
                    <a:lnTo>
                      <a:pt x="52" y="18"/>
                    </a:lnTo>
                    <a:lnTo>
                      <a:pt x="52" y="18"/>
                    </a:lnTo>
                    <a:lnTo>
                      <a:pt x="52" y="18"/>
                    </a:lnTo>
                    <a:lnTo>
                      <a:pt x="52" y="18"/>
                    </a:lnTo>
                    <a:lnTo>
                      <a:pt x="36" y="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8" name="Freeform 1928">
                <a:extLst>
                  <a:ext uri="{FF2B5EF4-FFF2-40B4-BE49-F238E27FC236}">
                    <a16:creationId xmlns:a16="http://schemas.microsoft.com/office/drawing/2014/main" id="{F21507B5-955C-F10F-858A-935D8250D395}"/>
                  </a:ext>
                </a:extLst>
              </p:cNvPr>
              <p:cNvSpPr>
                <a:spLocks/>
              </p:cNvSpPr>
              <p:nvPr/>
            </p:nvSpPr>
            <p:spPr bwMode="auto">
              <a:xfrm>
                <a:off x="5811838" y="3435350"/>
                <a:ext cx="98425" cy="76200"/>
              </a:xfrm>
              <a:custGeom>
                <a:avLst/>
                <a:gdLst>
                  <a:gd name="T0" fmla="*/ 4 w 62"/>
                  <a:gd name="T1" fmla="*/ 0 h 48"/>
                  <a:gd name="T2" fmla="*/ 4 w 62"/>
                  <a:gd name="T3" fmla="*/ 0 h 48"/>
                  <a:gd name="T4" fmla="*/ 2 w 62"/>
                  <a:gd name="T5" fmla="*/ 2 h 48"/>
                  <a:gd name="T6" fmla="*/ 0 w 62"/>
                  <a:gd name="T7" fmla="*/ 6 h 48"/>
                  <a:gd name="T8" fmla="*/ 4 w 62"/>
                  <a:gd name="T9" fmla="*/ 12 h 48"/>
                  <a:gd name="T10" fmla="*/ 12 w 62"/>
                  <a:gd name="T11" fmla="*/ 22 h 48"/>
                  <a:gd name="T12" fmla="*/ 22 w 62"/>
                  <a:gd name="T13" fmla="*/ 30 h 48"/>
                  <a:gd name="T14" fmla="*/ 34 w 62"/>
                  <a:gd name="T15" fmla="*/ 38 h 48"/>
                  <a:gd name="T16" fmla="*/ 44 w 62"/>
                  <a:gd name="T17" fmla="*/ 44 h 48"/>
                  <a:gd name="T18" fmla="*/ 54 w 62"/>
                  <a:gd name="T19" fmla="*/ 48 h 48"/>
                  <a:gd name="T20" fmla="*/ 62 w 62"/>
                  <a:gd name="T21" fmla="*/ 48 h 48"/>
                  <a:gd name="T22" fmla="*/ 62 w 62"/>
                  <a:gd name="T23" fmla="*/ 48 h 48"/>
                  <a:gd name="T24" fmla="*/ 62 w 62"/>
                  <a:gd name="T25" fmla="*/ 46 h 48"/>
                  <a:gd name="T26" fmla="*/ 62 w 62"/>
                  <a:gd name="T27" fmla="*/ 44 h 48"/>
                  <a:gd name="T28" fmla="*/ 60 w 62"/>
                  <a:gd name="T29" fmla="*/ 36 h 48"/>
                  <a:gd name="T30" fmla="*/ 52 w 62"/>
                  <a:gd name="T31" fmla="*/ 28 h 48"/>
                  <a:gd name="T32" fmla="*/ 40 w 62"/>
                  <a:gd name="T33" fmla="*/ 18 h 48"/>
                  <a:gd name="T34" fmla="*/ 30 w 62"/>
                  <a:gd name="T35" fmla="*/ 10 h 48"/>
                  <a:gd name="T36" fmla="*/ 18 w 62"/>
                  <a:gd name="T37" fmla="*/ 4 h 48"/>
                  <a:gd name="T38" fmla="*/ 10 w 62"/>
                  <a:gd name="T39" fmla="*/ 0 h 48"/>
                  <a:gd name="T40" fmla="*/ 4 w 62"/>
                  <a:gd name="T41" fmla="*/ 0 h 48"/>
                  <a:gd name="T42" fmla="*/ 4 w 62"/>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48">
                    <a:moveTo>
                      <a:pt x="4" y="0"/>
                    </a:moveTo>
                    <a:lnTo>
                      <a:pt x="4" y="0"/>
                    </a:lnTo>
                    <a:lnTo>
                      <a:pt x="2" y="2"/>
                    </a:lnTo>
                    <a:lnTo>
                      <a:pt x="0" y="6"/>
                    </a:lnTo>
                    <a:lnTo>
                      <a:pt x="4" y="12"/>
                    </a:lnTo>
                    <a:lnTo>
                      <a:pt x="12" y="22"/>
                    </a:lnTo>
                    <a:lnTo>
                      <a:pt x="22" y="30"/>
                    </a:lnTo>
                    <a:lnTo>
                      <a:pt x="34" y="38"/>
                    </a:lnTo>
                    <a:lnTo>
                      <a:pt x="44" y="44"/>
                    </a:lnTo>
                    <a:lnTo>
                      <a:pt x="54" y="48"/>
                    </a:lnTo>
                    <a:lnTo>
                      <a:pt x="62" y="48"/>
                    </a:lnTo>
                    <a:lnTo>
                      <a:pt x="62" y="48"/>
                    </a:lnTo>
                    <a:lnTo>
                      <a:pt x="62" y="46"/>
                    </a:lnTo>
                    <a:lnTo>
                      <a:pt x="62" y="44"/>
                    </a:lnTo>
                    <a:lnTo>
                      <a:pt x="60" y="36"/>
                    </a:lnTo>
                    <a:lnTo>
                      <a:pt x="52" y="28"/>
                    </a:lnTo>
                    <a:lnTo>
                      <a:pt x="40" y="18"/>
                    </a:lnTo>
                    <a:lnTo>
                      <a:pt x="30" y="10"/>
                    </a:lnTo>
                    <a:lnTo>
                      <a:pt x="18" y="4"/>
                    </a:lnTo>
                    <a:lnTo>
                      <a:pt x="10" y="0"/>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9" name="Freeform 1929">
                <a:extLst>
                  <a:ext uri="{FF2B5EF4-FFF2-40B4-BE49-F238E27FC236}">
                    <a16:creationId xmlns:a16="http://schemas.microsoft.com/office/drawing/2014/main" id="{F03B211C-0A74-09F4-7130-05D4725AF1E5}"/>
                  </a:ext>
                </a:extLst>
              </p:cNvPr>
              <p:cNvSpPr>
                <a:spLocks/>
              </p:cNvSpPr>
              <p:nvPr/>
            </p:nvSpPr>
            <p:spPr bwMode="auto">
              <a:xfrm>
                <a:off x="5776913" y="3098800"/>
                <a:ext cx="238125" cy="238125"/>
              </a:xfrm>
              <a:custGeom>
                <a:avLst/>
                <a:gdLst>
                  <a:gd name="T0" fmla="*/ 150 w 150"/>
                  <a:gd name="T1" fmla="*/ 74 h 150"/>
                  <a:gd name="T2" fmla="*/ 150 w 150"/>
                  <a:gd name="T3" fmla="*/ 74 h 150"/>
                  <a:gd name="T4" fmla="*/ 148 w 150"/>
                  <a:gd name="T5" fmla="*/ 90 h 150"/>
                  <a:gd name="T6" fmla="*/ 144 w 150"/>
                  <a:gd name="T7" fmla="*/ 104 h 150"/>
                  <a:gd name="T8" fmla="*/ 138 w 150"/>
                  <a:gd name="T9" fmla="*/ 116 h 150"/>
                  <a:gd name="T10" fmla="*/ 128 w 150"/>
                  <a:gd name="T11" fmla="*/ 128 h 150"/>
                  <a:gd name="T12" fmla="*/ 116 w 150"/>
                  <a:gd name="T13" fmla="*/ 136 h 150"/>
                  <a:gd name="T14" fmla="*/ 104 w 150"/>
                  <a:gd name="T15" fmla="*/ 144 h 150"/>
                  <a:gd name="T16" fmla="*/ 90 w 150"/>
                  <a:gd name="T17" fmla="*/ 148 h 150"/>
                  <a:gd name="T18" fmla="*/ 74 w 150"/>
                  <a:gd name="T19" fmla="*/ 150 h 150"/>
                  <a:gd name="T20" fmla="*/ 74 w 150"/>
                  <a:gd name="T21" fmla="*/ 150 h 150"/>
                  <a:gd name="T22" fmla="*/ 60 w 150"/>
                  <a:gd name="T23" fmla="*/ 148 h 150"/>
                  <a:gd name="T24" fmla="*/ 46 w 150"/>
                  <a:gd name="T25" fmla="*/ 144 h 150"/>
                  <a:gd name="T26" fmla="*/ 32 w 150"/>
                  <a:gd name="T27" fmla="*/ 136 h 150"/>
                  <a:gd name="T28" fmla="*/ 22 w 150"/>
                  <a:gd name="T29" fmla="*/ 128 h 150"/>
                  <a:gd name="T30" fmla="*/ 12 w 150"/>
                  <a:gd name="T31" fmla="*/ 116 h 150"/>
                  <a:gd name="T32" fmla="*/ 6 w 150"/>
                  <a:gd name="T33" fmla="*/ 104 h 150"/>
                  <a:gd name="T34" fmla="*/ 2 w 150"/>
                  <a:gd name="T35" fmla="*/ 90 h 150"/>
                  <a:gd name="T36" fmla="*/ 0 w 150"/>
                  <a:gd name="T37" fmla="*/ 74 h 150"/>
                  <a:gd name="T38" fmla="*/ 0 w 150"/>
                  <a:gd name="T39" fmla="*/ 74 h 150"/>
                  <a:gd name="T40" fmla="*/ 2 w 150"/>
                  <a:gd name="T41" fmla="*/ 60 h 150"/>
                  <a:gd name="T42" fmla="*/ 6 w 150"/>
                  <a:gd name="T43" fmla="*/ 46 h 150"/>
                  <a:gd name="T44" fmla="*/ 12 w 150"/>
                  <a:gd name="T45" fmla="*/ 32 h 150"/>
                  <a:gd name="T46" fmla="*/ 22 w 150"/>
                  <a:gd name="T47" fmla="*/ 22 h 150"/>
                  <a:gd name="T48" fmla="*/ 32 w 150"/>
                  <a:gd name="T49" fmla="*/ 12 h 150"/>
                  <a:gd name="T50" fmla="*/ 46 w 150"/>
                  <a:gd name="T51" fmla="*/ 6 h 150"/>
                  <a:gd name="T52" fmla="*/ 60 w 150"/>
                  <a:gd name="T53" fmla="*/ 0 h 150"/>
                  <a:gd name="T54" fmla="*/ 74 w 150"/>
                  <a:gd name="T55" fmla="*/ 0 h 150"/>
                  <a:gd name="T56" fmla="*/ 74 w 150"/>
                  <a:gd name="T57" fmla="*/ 0 h 150"/>
                  <a:gd name="T58" fmla="*/ 90 w 150"/>
                  <a:gd name="T59" fmla="*/ 0 h 150"/>
                  <a:gd name="T60" fmla="*/ 104 w 150"/>
                  <a:gd name="T61" fmla="*/ 6 h 150"/>
                  <a:gd name="T62" fmla="*/ 116 w 150"/>
                  <a:gd name="T63" fmla="*/ 12 h 150"/>
                  <a:gd name="T64" fmla="*/ 128 w 150"/>
                  <a:gd name="T65" fmla="*/ 22 h 150"/>
                  <a:gd name="T66" fmla="*/ 138 w 150"/>
                  <a:gd name="T67" fmla="*/ 32 h 150"/>
                  <a:gd name="T68" fmla="*/ 144 w 150"/>
                  <a:gd name="T69" fmla="*/ 46 h 150"/>
                  <a:gd name="T70" fmla="*/ 148 w 150"/>
                  <a:gd name="T71" fmla="*/ 60 h 150"/>
                  <a:gd name="T72" fmla="*/ 150 w 150"/>
                  <a:gd name="T73"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150">
                    <a:moveTo>
                      <a:pt x="150" y="74"/>
                    </a:moveTo>
                    <a:lnTo>
                      <a:pt x="150" y="74"/>
                    </a:lnTo>
                    <a:lnTo>
                      <a:pt x="148" y="90"/>
                    </a:lnTo>
                    <a:lnTo>
                      <a:pt x="144" y="104"/>
                    </a:lnTo>
                    <a:lnTo>
                      <a:pt x="138" y="116"/>
                    </a:lnTo>
                    <a:lnTo>
                      <a:pt x="128" y="128"/>
                    </a:lnTo>
                    <a:lnTo>
                      <a:pt x="116" y="136"/>
                    </a:lnTo>
                    <a:lnTo>
                      <a:pt x="104" y="144"/>
                    </a:lnTo>
                    <a:lnTo>
                      <a:pt x="90" y="148"/>
                    </a:lnTo>
                    <a:lnTo>
                      <a:pt x="74" y="150"/>
                    </a:lnTo>
                    <a:lnTo>
                      <a:pt x="74" y="150"/>
                    </a:lnTo>
                    <a:lnTo>
                      <a:pt x="60" y="148"/>
                    </a:lnTo>
                    <a:lnTo>
                      <a:pt x="46" y="144"/>
                    </a:lnTo>
                    <a:lnTo>
                      <a:pt x="32" y="136"/>
                    </a:lnTo>
                    <a:lnTo>
                      <a:pt x="22" y="128"/>
                    </a:lnTo>
                    <a:lnTo>
                      <a:pt x="12" y="116"/>
                    </a:lnTo>
                    <a:lnTo>
                      <a:pt x="6" y="104"/>
                    </a:lnTo>
                    <a:lnTo>
                      <a:pt x="2" y="90"/>
                    </a:lnTo>
                    <a:lnTo>
                      <a:pt x="0" y="74"/>
                    </a:lnTo>
                    <a:lnTo>
                      <a:pt x="0" y="74"/>
                    </a:lnTo>
                    <a:lnTo>
                      <a:pt x="2" y="60"/>
                    </a:lnTo>
                    <a:lnTo>
                      <a:pt x="6" y="46"/>
                    </a:lnTo>
                    <a:lnTo>
                      <a:pt x="12" y="32"/>
                    </a:lnTo>
                    <a:lnTo>
                      <a:pt x="22" y="22"/>
                    </a:lnTo>
                    <a:lnTo>
                      <a:pt x="32" y="12"/>
                    </a:lnTo>
                    <a:lnTo>
                      <a:pt x="46" y="6"/>
                    </a:lnTo>
                    <a:lnTo>
                      <a:pt x="60" y="0"/>
                    </a:lnTo>
                    <a:lnTo>
                      <a:pt x="74" y="0"/>
                    </a:lnTo>
                    <a:lnTo>
                      <a:pt x="74" y="0"/>
                    </a:lnTo>
                    <a:lnTo>
                      <a:pt x="90" y="0"/>
                    </a:lnTo>
                    <a:lnTo>
                      <a:pt x="104" y="6"/>
                    </a:lnTo>
                    <a:lnTo>
                      <a:pt x="116" y="12"/>
                    </a:lnTo>
                    <a:lnTo>
                      <a:pt x="128" y="22"/>
                    </a:lnTo>
                    <a:lnTo>
                      <a:pt x="138" y="32"/>
                    </a:lnTo>
                    <a:lnTo>
                      <a:pt x="144" y="46"/>
                    </a:lnTo>
                    <a:lnTo>
                      <a:pt x="148" y="60"/>
                    </a:lnTo>
                    <a:lnTo>
                      <a:pt x="150" y="7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0" name="Freeform 1930">
                <a:extLst>
                  <a:ext uri="{FF2B5EF4-FFF2-40B4-BE49-F238E27FC236}">
                    <a16:creationId xmlns:a16="http://schemas.microsoft.com/office/drawing/2014/main" id="{7A60657B-DD56-8014-A4A7-1E6861B98A63}"/>
                  </a:ext>
                </a:extLst>
              </p:cNvPr>
              <p:cNvSpPr>
                <a:spLocks/>
              </p:cNvSpPr>
              <p:nvPr/>
            </p:nvSpPr>
            <p:spPr bwMode="auto">
              <a:xfrm>
                <a:off x="5776913" y="3098800"/>
                <a:ext cx="238125" cy="238125"/>
              </a:xfrm>
              <a:custGeom>
                <a:avLst/>
                <a:gdLst>
                  <a:gd name="T0" fmla="*/ 150 w 150"/>
                  <a:gd name="T1" fmla="*/ 74 h 150"/>
                  <a:gd name="T2" fmla="*/ 150 w 150"/>
                  <a:gd name="T3" fmla="*/ 74 h 150"/>
                  <a:gd name="T4" fmla="*/ 148 w 150"/>
                  <a:gd name="T5" fmla="*/ 90 h 150"/>
                  <a:gd name="T6" fmla="*/ 144 w 150"/>
                  <a:gd name="T7" fmla="*/ 104 h 150"/>
                  <a:gd name="T8" fmla="*/ 138 w 150"/>
                  <a:gd name="T9" fmla="*/ 116 h 150"/>
                  <a:gd name="T10" fmla="*/ 128 w 150"/>
                  <a:gd name="T11" fmla="*/ 128 h 150"/>
                  <a:gd name="T12" fmla="*/ 116 w 150"/>
                  <a:gd name="T13" fmla="*/ 136 h 150"/>
                  <a:gd name="T14" fmla="*/ 104 w 150"/>
                  <a:gd name="T15" fmla="*/ 144 h 150"/>
                  <a:gd name="T16" fmla="*/ 90 w 150"/>
                  <a:gd name="T17" fmla="*/ 148 h 150"/>
                  <a:gd name="T18" fmla="*/ 74 w 150"/>
                  <a:gd name="T19" fmla="*/ 150 h 150"/>
                  <a:gd name="T20" fmla="*/ 74 w 150"/>
                  <a:gd name="T21" fmla="*/ 150 h 150"/>
                  <a:gd name="T22" fmla="*/ 60 w 150"/>
                  <a:gd name="T23" fmla="*/ 148 h 150"/>
                  <a:gd name="T24" fmla="*/ 46 w 150"/>
                  <a:gd name="T25" fmla="*/ 144 h 150"/>
                  <a:gd name="T26" fmla="*/ 32 w 150"/>
                  <a:gd name="T27" fmla="*/ 136 h 150"/>
                  <a:gd name="T28" fmla="*/ 22 w 150"/>
                  <a:gd name="T29" fmla="*/ 128 h 150"/>
                  <a:gd name="T30" fmla="*/ 12 w 150"/>
                  <a:gd name="T31" fmla="*/ 116 h 150"/>
                  <a:gd name="T32" fmla="*/ 6 w 150"/>
                  <a:gd name="T33" fmla="*/ 104 h 150"/>
                  <a:gd name="T34" fmla="*/ 2 w 150"/>
                  <a:gd name="T35" fmla="*/ 90 h 150"/>
                  <a:gd name="T36" fmla="*/ 0 w 150"/>
                  <a:gd name="T37" fmla="*/ 74 h 150"/>
                  <a:gd name="T38" fmla="*/ 0 w 150"/>
                  <a:gd name="T39" fmla="*/ 74 h 150"/>
                  <a:gd name="T40" fmla="*/ 2 w 150"/>
                  <a:gd name="T41" fmla="*/ 60 h 150"/>
                  <a:gd name="T42" fmla="*/ 6 w 150"/>
                  <a:gd name="T43" fmla="*/ 46 h 150"/>
                  <a:gd name="T44" fmla="*/ 12 w 150"/>
                  <a:gd name="T45" fmla="*/ 32 h 150"/>
                  <a:gd name="T46" fmla="*/ 22 w 150"/>
                  <a:gd name="T47" fmla="*/ 22 h 150"/>
                  <a:gd name="T48" fmla="*/ 32 w 150"/>
                  <a:gd name="T49" fmla="*/ 12 h 150"/>
                  <a:gd name="T50" fmla="*/ 46 w 150"/>
                  <a:gd name="T51" fmla="*/ 6 h 150"/>
                  <a:gd name="T52" fmla="*/ 60 w 150"/>
                  <a:gd name="T53" fmla="*/ 0 h 150"/>
                  <a:gd name="T54" fmla="*/ 74 w 150"/>
                  <a:gd name="T55" fmla="*/ 0 h 150"/>
                  <a:gd name="T56" fmla="*/ 74 w 150"/>
                  <a:gd name="T57" fmla="*/ 0 h 150"/>
                  <a:gd name="T58" fmla="*/ 90 w 150"/>
                  <a:gd name="T59" fmla="*/ 0 h 150"/>
                  <a:gd name="T60" fmla="*/ 104 w 150"/>
                  <a:gd name="T61" fmla="*/ 6 h 150"/>
                  <a:gd name="T62" fmla="*/ 116 w 150"/>
                  <a:gd name="T63" fmla="*/ 12 h 150"/>
                  <a:gd name="T64" fmla="*/ 128 w 150"/>
                  <a:gd name="T65" fmla="*/ 22 h 150"/>
                  <a:gd name="T66" fmla="*/ 138 w 150"/>
                  <a:gd name="T67" fmla="*/ 32 h 150"/>
                  <a:gd name="T68" fmla="*/ 144 w 150"/>
                  <a:gd name="T69" fmla="*/ 46 h 150"/>
                  <a:gd name="T70" fmla="*/ 148 w 150"/>
                  <a:gd name="T71" fmla="*/ 60 h 150"/>
                  <a:gd name="T72" fmla="*/ 150 w 150"/>
                  <a:gd name="T73"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150">
                    <a:moveTo>
                      <a:pt x="150" y="74"/>
                    </a:moveTo>
                    <a:lnTo>
                      <a:pt x="150" y="74"/>
                    </a:lnTo>
                    <a:lnTo>
                      <a:pt x="148" y="90"/>
                    </a:lnTo>
                    <a:lnTo>
                      <a:pt x="144" y="104"/>
                    </a:lnTo>
                    <a:lnTo>
                      <a:pt x="138" y="116"/>
                    </a:lnTo>
                    <a:lnTo>
                      <a:pt x="128" y="128"/>
                    </a:lnTo>
                    <a:lnTo>
                      <a:pt x="116" y="136"/>
                    </a:lnTo>
                    <a:lnTo>
                      <a:pt x="104" y="144"/>
                    </a:lnTo>
                    <a:lnTo>
                      <a:pt x="90" y="148"/>
                    </a:lnTo>
                    <a:lnTo>
                      <a:pt x="74" y="150"/>
                    </a:lnTo>
                    <a:lnTo>
                      <a:pt x="74" y="150"/>
                    </a:lnTo>
                    <a:lnTo>
                      <a:pt x="60" y="148"/>
                    </a:lnTo>
                    <a:lnTo>
                      <a:pt x="46" y="144"/>
                    </a:lnTo>
                    <a:lnTo>
                      <a:pt x="32" y="136"/>
                    </a:lnTo>
                    <a:lnTo>
                      <a:pt x="22" y="128"/>
                    </a:lnTo>
                    <a:lnTo>
                      <a:pt x="12" y="116"/>
                    </a:lnTo>
                    <a:lnTo>
                      <a:pt x="6" y="104"/>
                    </a:lnTo>
                    <a:lnTo>
                      <a:pt x="2" y="90"/>
                    </a:lnTo>
                    <a:lnTo>
                      <a:pt x="0" y="74"/>
                    </a:lnTo>
                    <a:lnTo>
                      <a:pt x="0" y="74"/>
                    </a:lnTo>
                    <a:lnTo>
                      <a:pt x="2" y="60"/>
                    </a:lnTo>
                    <a:lnTo>
                      <a:pt x="6" y="46"/>
                    </a:lnTo>
                    <a:lnTo>
                      <a:pt x="12" y="32"/>
                    </a:lnTo>
                    <a:lnTo>
                      <a:pt x="22" y="22"/>
                    </a:lnTo>
                    <a:lnTo>
                      <a:pt x="32" y="12"/>
                    </a:lnTo>
                    <a:lnTo>
                      <a:pt x="46" y="6"/>
                    </a:lnTo>
                    <a:lnTo>
                      <a:pt x="60" y="0"/>
                    </a:lnTo>
                    <a:lnTo>
                      <a:pt x="74" y="0"/>
                    </a:lnTo>
                    <a:lnTo>
                      <a:pt x="74" y="0"/>
                    </a:lnTo>
                    <a:lnTo>
                      <a:pt x="90" y="0"/>
                    </a:lnTo>
                    <a:lnTo>
                      <a:pt x="104" y="6"/>
                    </a:lnTo>
                    <a:lnTo>
                      <a:pt x="116" y="12"/>
                    </a:lnTo>
                    <a:lnTo>
                      <a:pt x="128" y="22"/>
                    </a:lnTo>
                    <a:lnTo>
                      <a:pt x="138" y="32"/>
                    </a:lnTo>
                    <a:lnTo>
                      <a:pt x="144" y="46"/>
                    </a:lnTo>
                    <a:lnTo>
                      <a:pt x="148" y="60"/>
                    </a:lnTo>
                    <a:lnTo>
                      <a:pt x="15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1" name="Freeform 1931">
                <a:extLst>
                  <a:ext uri="{FF2B5EF4-FFF2-40B4-BE49-F238E27FC236}">
                    <a16:creationId xmlns:a16="http://schemas.microsoft.com/office/drawing/2014/main" id="{8C3F5E94-5D01-6B59-AD00-5695890C3E83}"/>
                  </a:ext>
                </a:extLst>
              </p:cNvPr>
              <p:cNvSpPr>
                <a:spLocks/>
              </p:cNvSpPr>
              <p:nvPr/>
            </p:nvSpPr>
            <p:spPr bwMode="auto">
              <a:xfrm>
                <a:off x="5872163" y="3098800"/>
                <a:ext cx="22225" cy="0"/>
              </a:xfrm>
              <a:custGeom>
                <a:avLst/>
                <a:gdLst>
                  <a:gd name="T0" fmla="*/ 14 w 14"/>
                  <a:gd name="T1" fmla="*/ 14 w 14"/>
                  <a:gd name="T2" fmla="*/ 0 w 14"/>
                  <a:gd name="T3" fmla="*/ 0 w 14"/>
                  <a:gd name="T4" fmla="*/ 0 w 14"/>
                  <a:gd name="T5" fmla="*/ 14 w 14"/>
                  <a:gd name="T6" fmla="*/ 14 w 14"/>
                  <a:gd name="T7" fmla="*/ 14 w 14"/>
                  <a:gd name="T8" fmla="*/ 14 w 14"/>
                  <a:gd name="T9" fmla="*/ 14 w 1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
                    <a:moveTo>
                      <a:pt x="14" y="0"/>
                    </a:moveTo>
                    <a:lnTo>
                      <a:pt x="14" y="0"/>
                    </a:lnTo>
                    <a:lnTo>
                      <a:pt x="0" y="0"/>
                    </a:lnTo>
                    <a:lnTo>
                      <a:pt x="0" y="0"/>
                    </a:lnTo>
                    <a:lnTo>
                      <a:pt x="0" y="0"/>
                    </a:lnTo>
                    <a:lnTo>
                      <a:pt x="14" y="0"/>
                    </a:lnTo>
                    <a:lnTo>
                      <a:pt x="14" y="0"/>
                    </a:lnTo>
                    <a:lnTo>
                      <a:pt x="14" y="0"/>
                    </a:lnTo>
                    <a:lnTo>
                      <a:pt x="14" y="0"/>
                    </a:lnTo>
                    <a:lnTo>
                      <a:pt x="14"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2" name="Freeform 1932">
                <a:extLst>
                  <a:ext uri="{FF2B5EF4-FFF2-40B4-BE49-F238E27FC236}">
                    <a16:creationId xmlns:a16="http://schemas.microsoft.com/office/drawing/2014/main" id="{324465A3-E4DA-0CFC-438B-C41C4730049F}"/>
                  </a:ext>
                </a:extLst>
              </p:cNvPr>
              <p:cNvSpPr>
                <a:spLocks/>
              </p:cNvSpPr>
              <p:nvPr/>
            </p:nvSpPr>
            <p:spPr bwMode="auto">
              <a:xfrm>
                <a:off x="5872163" y="3098800"/>
                <a:ext cx="22225" cy="0"/>
              </a:xfrm>
              <a:custGeom>
                <a:avLst/>
                <a:gdLst>
                  <a:gd name="T0" fmla="*/ 14 w 14"/>
                  <a:gd name="T1" fmla="*/ 14 w 14"/>
                  <a:gd name="T2" fmla="*/ 0 w 14"/>
                  <a:gd name="T3" fmla="*/ 0 w 14"/>
                  <a:gd name="T4" fmla="*/ 0 w 14"/>
                  <a:gd name="T5" fmla="*/ 14 w 14"/>
                  <a:gd name="T6" fmla="*/ 14 w 14"/>
                  <a:gd name="T7" fmla="*/ 14 w 14"/>
                  <a:gd name="T8" fmla="*/ 14 w 14"/>
                  <a:gd name="T9" fmla="*/ 14 w 1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
                    <a:moveTo>
                      <a:pt x="14" y="0"/>
                    </a:moveTo>
                    <a:lnTo>
                      <a:pt x="14" y="0"/>
                    </a:lnTo>
                    <a:lnTo>
                      <a:pt x="0" y="0"/>
                    </a:lnTo>
                    <a:lnTo>
                      <a:pt x="0" y="0"/>
                    </a:lnTo>
                    <a:lnTo>
                      <a:pt x="0" y="0"/>
                    </a:lnTo>
                    <a:lnTo>
                      <a:pt x="14" y="0"/>
                    </a:lnTo>
                    <a:lnTo>
                      <a:pt x="14" y="0"/>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3" name="Freeform 1933">
                <a:extLst>
                  <a:ext uri="{FF2B5EF4-FFF2-40B4-BE49-F238E27FC236}">
                    <a16:creationId xmlns:a16="http://schemas.microsoft.com/office/drawing/2014/main" id="{9F60C00E-CF57-AA0E-6781-13C027EF7DF8}"/>
                  </a:ext>
                </a:extLst>
              </p:cNvPr>
              <p:cNvSpPr>
                <a:spLocks/>
              </p:cNvSpPr>
              <p:nvPr/>
            </p:nvSpPr>
            <p:spPr bwMode="auto">
              <a:xfrm>
                <a:off x="5776913" y="3098800"/>
                <a:ext cx="130175" cy="222250"/>
              </a:xfrm>
              <a:custGeom>
                <a:avLst/>
                <a:gdLst>
                  <a:gd name="T0" fmla="*/ 74 w 82"/>
                  <a:gd name="T1" fmla="*/ 0 h 140"/>
                  <a:gd name="T2" fmla="*/ 74 w 82"/>
                  <a:gd name="T3" fmla="*/ 0 h 140"/>
                  <a:gd name="T4" fmla="*/ 60 w 82"/>
                  <a:gd name="T5" fmla="*/ 0 h 140"/>
                  <a:gd name="T6" fmla="*/ 60 w 82"/>
                  <a:gd name="T7" fmla="*/ 0 h 140"/>
                  <a:gd name="T8" fmla="*/ 48 w 82"/>
                  <a:gd name="T9" fmla="*/ 4 h 140"/>
                  <a:gd name="T10" fmla="*/ 36 w 82"/>
                  <a:gd name="T11" fmla="*/ 10 h 140"/>
                  <a:gd name="T12" fmla="*/ 26 w 82"/>
                  <a:gd name="T13" fmla="*/ 18 h 140"/>
                  <a:gd name="T14" fmla="*/ 18 w 82"/>
                  <a:gd name="T15" fmla="*/ 26 h 140"/>
                  <a:gd name="T16" fmla="*/ 10 w 82"/>
                  <a:gd name="T17" fmla="*/ 36 h 140"/>
                  <a:gd name="T18" fmla="*/ 4 w 82"/>
                  <a:gd name="T19" fmla="*/ 48 h 140"/>
                  <a:gd name="T20" fmla="*/ 0 w 82"/>
                  <a:gd name="T21" fmla="*/ 60 h 140"/>
                  <a:gd name="T22" fmla="*/ 0 w 82"/>
                  <a:gd name="T23" fmla="*/ 74 h 140"/>
                  <a:gd name="T24" fmla="*/ 0 w 82"/>
                  <a:gd name="T25" fmla="*/ 74 h 140"/>
                  <a:gd name="T26" fmla="*/ 2 w 82"/>
                  <a:gd name="T27" fmla="*/ 90 h 140"/>
                  <a:gd name="T28" fmla="*/ 6 w 82"/>
                  <a:gd name="T29" fmla="*/ 106 h 140"/>
                  <a:gd name="T30" fmla="*/ 10 w 82"/>
                  <a:gd name="T31" fmla="*/ 102 h 140"/>
                  <a:gd name="T32" fmla="*/ 10 w 82"/>
                  <a:gd name="T33" fmla="*/ 102 h 140"/>
                  <a:gd name="T34" fmla="*/ 10 w 82"/>
                  <a:gd name="T35" fmla="*/ 102 h 140"/>
                  <a:gd name="T36" fmla="*/ 10 w 82"/>
                  <a:gd name="T37" fmla="*/ 102 h 140"/>
                  <a:gd name="T38" fmla="*/ 10 w 82"/>
                  <a:gd name="T39" fmla="*/ 102 h 140"/>
                  <a:gd name="T40" fmla="*/ 20 w 82"/>
                  <a:gd name="T41" fmla="*/ 112 h 140"/>
                  <a:gd name="T42" fmla="*/ 34 w 82"/>
                  <a:gd name="T43" fmla="*/ 124 h 140"/>
                  <a:gd name="T44" fmla="*/ 54 w 82"/>
                  <a:gd name="T45" fmla="*/ 134 h 140"/>
                  <a:gd name="T46" fmla="*/ 54 w 82"/>
                  <a:gd name="T47" fmla="*/ 134 h 140"/>
                  <a:gd name="T48" fmla="*/ 54 w 82"/>
                  <a:gd name="T49" fmla="*/ 134 h 140"/>
                  <a:gd name="T50" fmla="*/ 68 w 82"/>
                  <a:gd name="T51" fmla="*/ 140 h 140"/>
                  <a:gd name="T52" fmla="*/ 68 w 82"/>
                  <a:gd name="T53" fmla="*/ 140 h 140"/>
                  <a:gd name="T54" fmla="*/ 56 w 82"/>
                  <a:gd name="T55" fmla="*/ 130 h 140"/>
                  <a:gd name="T56" fmla="*/ 48 w 82"/>
                  <a:gd name="T57" fmla="*/ 116 h 140"/>
                  <a:gd name="T58" fmla="*/ 44 w 82"/>
                  <a:gd name="T59" fmla="*/ 108 h 140"/>
                  <a:gd name="T60" fmla="*/ 42 w 82"/>
                  <a:gd name="T61" fmla="*/ 98 h 140"/>
                  <a:gd name="T62" fmla="*/ 40 w 82"/>
                  <a:gd name="T63" fmla="*/ 88 h 140"/>
                  <a:gd name="T64" fmla="*/ 40 w 82"/>
                  <a:gd name="T65" fmla="*/ 78 h 140"/>
                  <a:gd name="T66" fmla="*/ 40 w 82"/>
                  <a:gd name="T67" fmla="*/ 78 h 140"/>
                  <a:gd name="T68" fmla="*/ 42 w 82"/>
                  <a:gd name="T69" fmla="*/ 62 h 140"/>
                  <a:gd name="T70" fmla="*/ 46 w 82"/>
                  <a:gd name="T71" fmla="*/ 48 h 140"/>
                  <a:gd name="T72" fmla="*/ 50 w 82"/>
                  <a:gd name="T73" fmla="*/ 36 h 140"/>
                  <a:gd name="T74" fmla="*/ 54 w 82"/>
                  <a:gd name="T75" fmla="*/ 26 h 140"/>
                  <a:gd name="T76" fmla="*/ 60 w 82"/>
                  <a:gd name="T77" fmla="*/ 18 h 140"/>
                  <a:gd name="T78" fmla="*/ 68 w 82"/>
                  <a:gd name="T79" fmla="*/ 10 h 140"/>
                  <a:gd name="T80" fmla="*/ 74 w 82"/>
                  <a:gd name="T81" fmla="*/ 4 h 140"/>
                  <a:gd name="T82" fmla="*/ 82 w 82"/>
                  <a:gd name="T83" fmla="*/ 0 h 140"/>
                  <a:gd name="T84" fmla="*/ 82 w 82"/>
                  <a:gd name="T85" fmla="*/ 0 h 140"/>
                  <a:gd name="T86" fmla="*/ 74 w 82"/>
                  <a:gd name="T87" fmla="*/ 0 h 140"/>
                  <a:gd name="T88" fmla="*/ 74 w 82"/>
                  <a:gd name="T89" fmla="*/ 0 h 140"/>
                  <a:gd name="T90" fmla="*/ 74 w 82"/>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40">
                    <a:moveTo>
                      <a:pt x="74" y="0"/>
                    </a:moveTo>
                    <a:lnTo>
                      <a:pt x="74" y="0"/>
                    </a:lnTo>
                    <a:lnTo>
                      <a:pt x="60" y="0"/>
                    </a:lnTo>
                    <a:lnTo>
                      <a:pt x="60" y="0"/>
                    </a:lnTo>
                    <a:lnTo>
                      <a:pt x="48" y="4"/>
                    </a:lnTo>
                    <a:lnTo>
                      <a:pt x="36" y="10"/>
                    </a:lnTo>
                    <a:lnTo>
                      <a:pt x="26" y="18"/>
                    </a:lnTo>
                    <a:lnTo>
                      <a:pt x="18" y="26"/>
                    </a:lnTo>
                    <a:lnTo>
                      <a:pt x="10" y="36"/>
                    </a:lnTo>
                    <a:lnTo>
                      <a:pt x="4" y="48"/>
                    </a:lnTo>
                    <a:lnTo>
                      <a:pt x="0" y="60"/>
                    </a:lnTo>
                    <a:lnTo>
                      <a:pt x="0" y="74"/>
                    </a:lnTo>
                    <a:lnTo>
                      <a:pt x="0" y="74"/>
                    </a:lnTo>
                    <a:lnTo>
                      <a:pt x="2" y="90"/>
                    </a:lnTo>
                    <a:lnTo>
                      <a:pt x="6" y="106"/>
                    </a:lnTo>
                    <a:lnTo>
                      <a:pt x="10" y="102"/>
                    </a:lnTo>
                    <a:lnTo>
                      <a:pt x="10" y="102"/>
                    </a:lnTo>
                    <a:lnTo>
                      <a:pt x="10" y="102"/>
                    </a:lnTo>
                    <a:lnTo>
                      <a:pt x="10" y="102"/>
                    </a:lnTo>
                    <a:lnTo>
                      <a:pt x="10" y="102"/>
                    </a:lnTo>
                    <a:lnTo>
                      <a:pt x="20" y="112"/>
                    </a:lnTo>
                    <a:lnTo>
                      <a:pt x="34" y="124"/>
                    </a:lnTo>
                    <a:lnTo>
                      <a:pt x="54" y="134"/>
                    </a:lnTo>
                    <a:lnTo>
                      <a:pt x="54" y="134"/>
                    </a:lnTo>
                    <a:lnTo>
                      <a:pt x="54" y="134"/>
                    </a:lnTo>
                    <a:lnTo>
                      <a:pt x="68" y="140"/>
                    </a:lnTo>
                    <a:lnTo>
                      <a:pt x="68" y="140"/>
                    </a:lnTo>
                    <a:lnTo>
                      <a:pt x="56" y="130"/>
                    </a:lnTo>
                    <a:lnTo>
                      <a:pt x="48" y="116"/>
                    </a:lnTo>
                    <a:lnTo>
                      <a:pt x="44" y="108"/>
                    </a:lnTo>
                    <a:lnTo>
                      <a:pt x="42" y="98"/>
                    </a:lnTo>
                    <a:lnTo>
                      <a:pt x="40" y="88"/>
                    </a:lnTo>
                    <a:lnTo>
                      <a:pt x="40" y="78"/>
                    </a:lnTo>
                    <a:lnTo>
                      <a:pt x="40" y="78"/>
                    </a:lnTo>
                    <a:lnTo>
                      <a:pt x="42" y="62"/>
                    </a:lnTo>
                    <a:lnTo>
                      <a:pt x="46" y="48"/>
                    </a:lnTo>
                    <a:lnTo>
                      <a:pt x="50" y="36"/>
                    </a:lnTo>
                    <a:lnTo>
                      <a:pt x="54" y="26"/>
                    </a:lnTo>
                    <a:lnTo>
                      <a:pt x="60" y="18"/>
                    </a:lnTo>
                    <a:lnTo>
                      <a:pt x="68" y="10"/>
                    </a:lnTo>
                    <a:lnTo>
                      <a:pt x="74" y="4"/>
                    </a:lnTo>
                    <a:lnTo>
                      <a:pt x="82" y="0"/>
                    </a:lnTo>
                    <a:lnTo>
                      <a:pt x="82" y="0"/>
                    </a:lnTo>
                    <a:lnTo>
                      <a:pt x="74" y="0"/>
                    </a:lnTo>
                    <a:lnTo>
                      <a:pt x="74" y="0"/>
                    </a:lnTo>
                    <a:lnTo>
                      <a:pt x="74"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4" name="Freeform 1934">
                <a:extLst>
                  <a:ext uri="{FF2B5EF4-FFF2-40B4-BE49-F238E27FC236}">
                    <a16:creationId xmlns:a16="http://schemas.microsoft.com/office/drawing/2014/main" id="{F82C4A53-2AC1-D641-4230-53A5B9B083B2}"/>
                  </a:ext>
                </a:extLst>
              </p:cNvPr>
              <p:cNvSpPr>
                <a:spLocks/>
              </p:cNvSpPr>
              <p:nvPr/>
            </p:nvSpPr>
            <p:spPr bwMode="auto">
              <a:xfrm>
                <a:off x="5776913" y="3098800"/>
                <a:ext cx="130175" cy="222250"/>
              </a:xfrm>
              <a:custGeom>
                <a:avLst/>
                <a:gdLst>
                  <a:gd name="T0" fmla="*/ 74 w 82"/>
                  <a:gd name="T1" fmla="*/ 0 h 140"/>
                  <a:gd name="T2" fmla="*/ 74 w 82"/>
                  <a:gd name="T3" fmla="*/ 0 h 140"/>
                  <a:gd name="T4" fmla="*/ 60 w 82"/>
                  <a:gd name="T5" fmla="*/ 0 h 140"/>
                  <a:gd name="T6" fmla="*/ 60 w 82"/>
                  <a:gd name="T7" fmla="*/ 0 h 140"/>
                  <a:gd name="T8" fmla="*/ 48 w 82"/>
                  <a:gd name="T9" fmla="*/ 4 h 140"/>
                  <a:gd name="T10" fmla="*/ 36 w 82"/>
                  <a:gd name="T11" fmla="*/ 10 h 140"/>
                  <a:gd name="T12" fmla="*/ 26 w 82"/>
                  <a:gd name="T13" fmla="*/ 18 h 140"/>
                  <a:gd name="T14" fmla="*/ 18 w 82"/>
                  <a:gd name="T15" fmla="*/ 26 h 140"/>
                  <a:gd name="T16" fmla="*/ 10 w 82"/>
                  <a:gd name="T17" fmla="*/ 36 h 140"/>
                  <a:gd name="T18" fmla="*/ 4 w 82"/>
                  <a:gd name="T19" fmla="*/ 48 h 140"/>
                  <a:gd name="T20" fmla="*/ 0 w 82"/>
                  <a:gd name="T21" fmla="*/ 60 h 140"/>
                  <a:gd name="T22" fmla="*/ 0 w 82"/>
                  <a:gd name="T23" fmla="*/ 74 h 140"/>
                  <a:gd name="T24" fmla="*/ 0 w 82"/>
                  <a:gd name="T25" fmla="*/ 74 h 140"/>
                  <a:gd name="T26" fmla="*/ 2 w 82"/>
                  <a:gd name="T27" fmla="*/ 90 h 140"/>
                  <a:gd name="T28" fmla="*/ 6 w 82"/>
                  <a:gd name="T29" fmla="*/ 106 h 140"/>
                  <a:gd name="T30" fmla="*/ 10 w 82"/>
                  <a:gd name="T31" fmla="*/ 102 h 140"/>
                  <a:gd name="T32" fmla="*/ 10 w 82"/>
                  <a:gd name="T33" fmla="*/ 102 h 140"/>
                  <a:gd name="T34" fmla="*/ 10 w 82"/>
                  <a:gd name="T35" fmla="*/ 102 h 140"/>
                  <a:gd name="T36" fmla="*/ 10 w 82"/>
                  <a:gd name="T37" fmla="*/ 102 h 140"/>
                  <a:gd name="T38" fmla="*/ 10 w 82"/>
                  <a:gd name="T39" fmla="*/ 102 h 140"/>
                  <a:gd name="T40" fmla="*/ 20 w 82"/>
                  <a:gd name="T41" fmla="*/ 112 h 140"/>
                  <a:gd name="T42" fmla="*/ 34 w 82"/>
                  <a:gd name="T43" fmla="*/ 124 h 140"/>
                  <a:gd name="T44" fmla="*/ 54 w 82"/>
                  <a:gd name="T45" fmla="*/ 134 h 140"/>
                  <a:gd name="T46" fmla="*/ 54 w 82"/>
                  <a:gd name="T47" fmla="*/ 134 h 140"/>
                  <a:gd name="T48" fmla="*/ 54 w 82"/>
                  <a:gd name="T49" fmla="*/ 134 h 140"/>
                  <a:gd name="T50" fmla="*/ 68 w 82"/>
                  <a:gd name="T51" fmla="*/ 140 h 140"/>
                  <a:gd name="T52" fmla="*/ 68 w 82"/>
                  <a:gd name="T53" fmla="*/ 140 h 140"/>
                  <a:gd name="T54" fmla="*/ 56 w 82"/>
                  <a:gd name="T55" fmla="*/ 130 h 140"/>
                  <a:gd name="T56" fmla="*/ 48 w 82"/>
                  <a:gd name="T57" fmla="*/ 116 h 140"/>
                  <a:gd name="T58" fmla="*/ 44 w 82"/>
                  <a:gd name="T59" fmla="*/ 108 h 140"/>
                  <a:gd name="T60" fmla="*/ 42 w 82"/>
                  <a:gd name="T61" fmla="*/ 98 h 140"/>
                  <a:gd name="T62" fmla="*/ 40 w 82"/>
                  <a:gd name="T63" fmla="*/ 88 h 140"/>
                  <a:gd name="T64" fmla="*/ 40 w 82"/>
                  <a:gd name="T65" fmla="*/ 78 h 140"/>
                  <a:gd name="T66" fmla="*/ 40 w 82"/>
                  <a:gd name="T67" fmla="*/ 78 h 140"/>
                  <a:gd name="T68" fmla="*/ 42 w 82"/>
                  <a:gd name="T69" fmla="*/ 62 h 140"/>
                  <a:gd name="T70" fmla="*/ 46 w 82"/>
                  <a:gd name="T71" fmla="*/ 48 h 140"/>
                  <a:gd name="T72" fmla="*/ 50 w 82"/>
                  <a:gd name="T73" fmla="*/ 36 h 140"/>
                  <a:gd name="T74" fmla="*/ 54 w 82"/>
                  <a:gd name="T75" fmla="*/ 26 h 140"/>
                  <a:gd name="T76" fmla="*/ 60 w 82"/>
                  <a:gd name="T77" fmla="*/ 18 h 140"/>
                  <a:gd name="T78" fmla="*/ 68 w 82"/>
                  <a:gd name="T79" fmla="*/ 10 h 140"/>
                  <a:gd name="T80" fmla="*/ 74 w 82"/>
                  <a:gd name="T81" fmla="*/ 4 h 140"/>
                  <a:gd name="T82" fmla="*/ 82 w 82"/>
                  <a:gd name="T83" fmla="*/ 0 h 140"/>
                  <a:gd name="T84" fmla="*/ 82 w 82"/>
                  <a:gd name="T85" fmla="*/ 0 h 140"/>
                  <a:gd name="T86" fmla="*/ 74 w 82"/>
                  <a:gd name="T87" fmla="*/ 0 h 140"/>
                  <a:gd name="T88" fmla="*/ 74 w 82"/>
                  <a:gd name="T89" fmla="*/ 0 h 140"/>
                  <a:gd name="T90" fmla="*/ 74 w 82"/>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40">
                    <a:moveTo>
                      <a:pt x="74" y="0"/>
                    </a:moveTo>
                    <a:lnTo>
                      <a:pt x="74" y="0"/>
                    </a:lnTo>
                    <a:lnTo>
                      <a:pt x="60" y="0"/>
                    </a:lnTo>
                    <a:lnTo>
                      <a:pt x="60" y="0"/>
                    </a:lnTo>
                    <a:lnTo>
                      <a:pt x="48" y="4"/>
                    </a:lnTo>
                    <a:lnTo>
                      <a:pt x="36" y="10"/>
                    </a:lnTo>
                    <a:lnTo>
                      <a:pt x="26" y="18"/>
                    </a:lnTo>
                    <a:lnTo>
                      <a:pt x="18" y="26"/>
                    </a:lnTo>
                    <a:lnTo>
                      <a:pt x="10" y="36"/>
                    </a:lnTo>
                    <a:lnTo>
                      <a:pt x="4" y="48"/>
                    </a:lnTo>
                    <a:lnTo>
                      <a:pt x="0" y="60"/>
                    </a:lnTo>
                    <a:lnTo>
                      <a:pt x="0" y="74"/>
                    </a:lnTo>
                    <a:lnTo>
                      <a:pt x="0" y="74"/>
                    </a:lnTo>
                    <a:lnTo>
                      <a:pt x="2" y="90"/>
                    </a:lnTo>
                    <a:lnTo>
                      <a:pt x="6" y="106"/>
                    </a:lnTo>
                    <a:lnTo>
                      <a:pt x="10" y="102"/>
                    </a:lnTo>
                    <a:lnTo>
                      <a:pt x="10" y="102"/>
                    </a:lnTo>
                    <a:lnTo>
                      <a:pt x="10" y="102"/>
                    </a:lnTo>
                    <a:lnTo>
                      <a:pt x="10" y="102"/>
                    </a:lnTo>
                    <a:lnTo>
                      <a:pt x="10" y="102"/>
                    </a:lnTo>
                    <a:lnTo>
                      <a:pt x="20" y="112"/>
                    </a:lnTo>
                    <a:lnTo>
                      <a:pt x="34" y="124"/>
                    </a:lnTo>
                    <a:lnTo>
                      <a:pt x="54" y="134"/>
                    </a:lnTo>
                    <a:lnTo>
                      <a:pt x="54" y="134"/>
                    </a:lnTo>
                    <a:lnTo>
                      <a:pt x="54" y="134"/>
                    </a:lnTo>
                    <a:lnTo>
                      <a:pt x="68" y="140"/>
                    </a:lnTo>
                    <a:lnTo>
                      <a:pt x="68" y="140"/>
                    </a:lnTo>
                    <a:lnTo>
                      <a:pt x="56" y="130"/>
                    </a:lnTo>
                    <a:lnTo>
                      <a:pt x="48" y="116"/>
                    </a:lnTo>
                    <a:lnTo>
                      <a:pt x="44" y="108"/>
                    </a:lnTo>
                    <a:lnTo>
                      <a:pt x="42" y="98"/>
                    </a:lnTo>
                    <a:lnTo>
                      <a:pt x="40" y="88"/>
                    </a:lnTo>
                    <a:lnTo>
                      <a:pt x="40" y="78"/>
                    </a:lnTo>
                    <a:lnTo>
                      <a:pt x="40" y="78"/>
                    </a:lnTo>
                    <a:lnTo>
                      <a:pt x="42" y="62"/>
                    </a:lnTo>
                    <a:lnTo>
                      <a:pt x="46" y="48"/>
                    </a:lnTo>
                    <a:lnTo>
                      <a:pt x="50" y="36"/>
                    </a:lnTo>
                    <a:lnTo>
                      <a:pt x="54" y="26"/>
                    </a:lnTo>
                    <a:lnTo>
                      <a:pt x="60" y="18"/>
                    </a:lnTo>
                    <a:lnTo>
                      <a:pt x="68" y="10"/>
                    </a:lnTo>
                    <a:lnTo>
                      <a:pt x="74" y="4"/>
                    </a:lnTo>
                    <a:lnTo>
                      <a:pt x="82" y="0"/>
                    </a:lnTo>
                    <a:lnTo>
                      <a:pt x="82" y="0"/>
                    </a:lnTo>
                    <a:lnTo>
                      <a:pt x="74" y="0"/>
                    </a:lnTo>
                    <a:lnTo>
                      <a:pt x="74" y="0"/>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5" name="Freeform 1935">
                <a:extLst>
                  <a:ext uri="{FF2B5EF4-FFF2-40B4-BE49-F238E27FC236}">
                    <a16:creationId xmlns:a16="http://schemas.microsoft.com/office/drawing/2014/main" id="{17593187-2CD2-F2B9-1D36-0EA878275CC3}"/>
                  </a:ext>
                </a:extLst>
              </p:cNvPr>
              <p:cNvSpPr>
                <a:spLocks/>
              </p:cNvSpPr>
              <p:nvPr/>
            </p:nvSpPr>
            <p:spPr bwMode="auto">
              <a:xfrm>
                <a:off x="5710238" y="3260725"/>
                <a:ext cx="193675" cy="177800"/>
              </a:xfrm>
              <a:custGeom>
                <a:avLst/>
                <a:gdLst>
                  <a:gd name="T0" fmla="*/ 86 w 122"/>
                  <a:gd name="T1" fmla="*/ 104 h 112"/>
                  <a:gd name="T2" fmla="*/ 122 w 122"/>
                  <a:gd name="T3" fmla="*/ 42 h 112"/>
                  <a:gd name="T4" fmla="*/ 122 w 122"/>
                  <a:gd name="T5" fmla="*/ 42 h 112"/>
                  <a:gd name="T6" fmla="*/ 106 w 122"/>
                  <a:gd name="T7" fmla="*/ 36 h 112"/>
                  <a:gd name="T8" fmla="*/ 90 w 122"/>
                  <a:gd name="T9" fmla="*/ 30 h 112"/>
                  <a:gd name="T10" fmla="*/ 78 w 122"/>
                  <a:gd name="T11" fmla="*/ 22 h 112"/>
                  <a:gd name="T12" fmla="*/ 68 w 122"/>
                  <a:gd name="T13" fmla="*/ 16 h 112"/>
                  <a:gd name="T14" fmla="*/ 56 w 122"/>
                  <a:gd name="T15" fmla="*/ 4 h 112"/>
                  <a:gd name="T16" fmla="*/ 52 w 122"/>
                  <a:gd name="T17" fmla="*/ 0 h 112"/>
                  <a:gd name="T18" fmla="*/ 0 w 122"/>
                  <a:gd name="T19" fmla="*/ 86 h 112"/>
                  <a:gd name="T20" fmla="*/ 0 w 122"/>
                  <a:gd name="T21" fmla="*/ 86 h 112"/>
                  <a:gd name="T22" fmla="*/ 14 w 122"/>
                  <a:gd name="T23" fmla="*/ 90 h 112"/>
                  <a:gd name="T24" fmla="*/ 32 w 122"/>
                  <a:gd name="T25" fmla="*/ 98 h 112"/>
                  <a:gd name="T26" fmla="*/ 50 w 122"/>
                  <a:gd name="T27" fmla="*/ 112 h 112"/>
                  <a:gd name="T28" fmla="*/ 50 w 122"/>
                  <a:gd name="T29" fmla="*/ 112 h 112"/>
                  <a:gd name="T30" fmla="*/ 58 w 122"/>
                  <a:gd name="T31" fmla="*/ 106 h 112"/>
                  <a:gd name="T32" fmla="*/ 68 w 122"/>
                  <a:gd name="T33" fmla="*/ 100 h 112"/>
                  <a:gd name="T34" fmla="*/ 72 w 122"/>
                  <a:gd name="T35" fmla="*/ 100 h 112"/>
                  <a:gd name="T36" fmla="*/ 78 w 122"/>
                  <a:gd name="T37" fmla="*/ 100 h 112"/>
                  <a:gd name="T38" fmla="*/ 86 w 122"/>
                  <a:gd name="T3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12">
                    <a:moveTo>
                      <a:pt x="86" y="104"/>
                    </a:moveTo>
                    <a:lnTo>
                      <a:pt x="122" y="42"/>
                    </a:lnTo>
                    <a:lnTo>
                      <a:pt x="122" y="42"/>
                    </a:lnTo>
                    <a:lnTo>
                      <a:pt x="106" y="36"/>
                    </a:lnTo>
                    <a:lnTo>
                      <a:pt x="90" y="30"/>
                    </a:lnTo>
                    <a:lnTo>
                      <a:pt x="78" y="22"/>
                    </a:lnTo>
                    <a:lnTo>
                      <a:pt x="68" y="16"/>
                    </a:lnTo>
                    <a:lnTo>
                      <a:pt x="56" y="4"/>
                    </a:lnTo>
                    <a:lnTo>
                      <a:pt x="52" y="0"/>
                    </a:lnTo>
                    <a:lnTo>
                      <a:pt x="0" y="86"/>
                    </a:lnTo>
                    <a:lnTo>
                      <a:pt x="0" y="86"/>
                    </a:lnTo>
                    <a:lnTo>
                      <a:pt x="14" y="90"/>
                    </a:lnTo>
                    <a:lnTo>
                      <a:pt x="32" y="98"/>
                    </a:lnTo>
                    <a:lnTo>
                      <a:pt x="50" y="112"/>
                    </a:lnTo>
                    <a:lnTo>
                      <a:pt x="50" y="112"/>
                    </a:lnTo>
                    <a:lnTo>
                      <a:pt x="58" y="106"/>
                    </a:lnTo>
                    <a:lnTo>
                      <a:pt x="68" y="100"/>
                    </a:lnTo>
                    <a:lnTo>
                      <a:pt x="72" y="100"/>
                    </a:lnTo>
                    <a:lnTo>
                      <a:pt x="78" y="100"/>
                    </a:lnTo>
                    <a:lnTo>
                      <a:pt x="86" y="10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6" name="Freeform 1936">
                <a:extLst>
                  <a:ext uri="{FF2B5EF4-FFF2-40B4-BE49-F238E27FC236}">
                    <a16:creationId xmlns:a16="http://schemas.microsoft.com/office/drawing/2014/main" id="{604E8C61-2EE5-C426-C13F-2F5032A342D7}"/>
                  </a:ext>
                </a:extLst>
              </p:cNvPr>
              <p:cNvSpPr>
                <a:spLocks/>
              </p:cNvSpPr>
              <p:nvPr/>
            </p:nvSpPr>
            <p:spPr bwMode="auto">
              <a:xfrm>
                <a:off x="5710238" y="3260725"/>
                <a:ext cx="193675" cy="177800"/>
              </a:xfrm>
              <a:custGeom>
                <a:avLst/>
                <a:gdLst>
                  <a:gd name="T0" fmla="*/ 86 w 122"/>
                  <a:gd name="T1" fmla="*/ 104 h 112"/>
                  <a:gd name="T2" fmla="*/ 122 w 122"/>
                  <a:gd name="T3" fmla="*/ 42 h 112"/>
                  <a:gd name="T4" fmla="*/ 122 w 122"/>
                  <a:gd name="T5" fmla="*/ 42 h 112"/>
                  <a:gd name="T6" fmla="*/ 106 w 122"/>
                  <a:gd name="T7" fmla="*/ 36 h 112"/>
                  <a:gd name="T8" fmla="*/ 90 w 122"/>
                  <a:gd name="T9" fmla="*/ 30 h 112"/>
                  <a:gd name="T10" fmla="*/ 78 w 122"/>
                  <a:gd name="T11" fmla="*/ 22 h 112"/>
                  <a:gd name="T12" fmla="*/ 68 w 122"/>
                  <a:gd name="T13" fmla="*/ 16 h 112"/>
                  <a:gd name="T14" fmla="*/ 56 w 122"/>
                  <a:gd name="T15" fmla="*/ 4 h 112"/>
                  <a:gd name="T16" fmla="*/ 52 w 122"/>
                  <a:gd name="T17" fmla="*/ 0 h 112"/>
                  <a:gd name="T18" fmla="*/ 0 w 122"/>
                  <a:gd name="T19" fmla="*/ 86 h 112"/>
                  <a:gd name="T20" fmla="*/ 0 w 122"/>
                  <a:gd name="T21" fmla="*/ 86 h 112"/>
                  <a:gd name="T22" fmla="*/ 14 w 122"/>
                  <a:gd name="T23" fmla="*/ 90 h 112"/>
                  <a:gd name="T24" fmla="*/ 32 w 122"/>
                  <a:gd name="T25" fmla="*/ 98 h 112"/>
                  <a:gd name="T26" fmla="*/ 50 w 122"/>
                  <a:gd name="T27" fmla="*/ 112 h 112"/>
                  <a:gd name="T28" fmla="*/ 50 w 122"/>
                  <a:gd name="T29" fmla="*/ 112 h 112"/>
                  <a:gd name="T30" fmla="*/ 58 w 122"/>
                  <a:gd name="T31" fmla="*/ 106 h 112"/>
                  <a:gd name="T32" fmla="*/ 68 w 122"/>
                  <a:gd name="T33" fmla="*/ 100 h 112"/>
                  <a:gd name="T34" fmla="*/ 72 w 122"/>
                  <a:gd name="T35" fmla="*/ 100 h 112"/>
                  <a:gd name="T36" fmla="*/ 78 w 122"/>
                  <a:gd name="T37" fmla="*/ 100 h 112"/>
                  <a:gd name="T38" fmla="*/ 86 w 122"/>
                  <a:gd name="T3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12">
                    <a:moveTo>
                      <a:pt x="86" y="104"/>
                    </a:moveTo>
                    <a:lnTo>
                      <a:pt x="122" y="42"/>
                    </a:lnTo>
                    <a:lnTo>
                      <a:pt x="122" y="42"/>
                    </a:lnTo>
                    <a:lnTo>
                      <a:pt x="106" y="36"/>
                    </a:lnTo>
                    <a:lnTo>
                      <a:pt x="90" y="30"/>
                    </a:lnTo>
                    <a:lnTo>
                      <a:pt x="78" y="22"/>
                    </a:lnTo>
                    <a:lnTo>
                      <a:pt x="68" y="16"/>
                    </a:lnTo>
                    <a:lnTo>
                      <a:pt x="56" y="4"/>
                    </a:lnTo>
                    <a:lnTo>
                      <a:pt x="52" y="0"/>
                    </a:lnTo>
                    <a:lnTo>
                      <a:pt x="0" y="86"/>
                    </a:lnTo>
                    <a:lnTo>
                      <a:pt x="0" y="86"/>
                    </a:lnTo>
                    <a:lnTo>
                      <a:pt x="14" y="90"/>
                    </a:lnTo>
                    <a:lnTo>
                      <a:pt x="32" y="98"/>
                    </a:lnTo>
                    <a:lnTo>
                      <a:pt x="50" y="112"/>
                    </a:lnTo>
                    <a:lnTo>
                      <a:pt x="50" y="112"/>
                    </a:lnTo>
                    <a:lnTo>
                      <a:pt x="58" y="106"/>
                    </a:lnTo>
                    <a:lnTo>
                      <a:pt x="68" y="100"/>
                    </a:lnTo>
                    <a:lnTo>
                      <a:pt x="72" y="100"/>
                    </a:lnTo>
                    <a:lnTo>
                      <a:pt x="78" y="100"/>
                    </a:lnTo>
                    <a:lnTo>
                      <a:pt x="86"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7" name="Freeform 1937">
                <a:extLst>
                  <a:ext uri="{FF2B5EF4-FFF2-40B4-BE49-F238E27FC236}">
                    <a16:creationId xmlns:a16="http://schemas.microsoft.com/office/drawing/2014/main" id="{EEB34CB5-A91E-E4BF-4EB6-81C8BF3FEC32}"/>
                  </a:ext>
                </a:extLst>
              </p:cNvPr>
              <p:cNvSpPr>
                <a:spLocks/>
              </p:cNvSpPr>
              <p:nvPr/>
            </p:nvSpPr>
            <p:spPr bwMode="auto">
              <a:xfrm>
                <a:off x="5716588" y="3321050"/>
                <a:ext cx="38100" cy="63500"/>
              </a:xfrm>
              <a:custGeom>
                <a:avLst/>
                <a:gdLst>
                  <a:gd name="T0" fmla="*/ 24 w 24"/>
                  <a:gd name="T1" fmla="*/ 0 h 40"/>
                  <a:gd name="T2" fmla="*/ 0 w 24"/>
                  <a:gd name="T3" fmla="*/ 40 h 40"/>
                  <a:gd name="T4" fmla="*/ 0 w 24"/>
                  <a:gd name="T5" fmla="*/ 40 h 40"/>
                  <a:gd name="T6" fmla="*/ 0 w 24"/>
                  <a:gd name="T7" fmla="*/ 40 h 40"/>
                  <a:gd name="T8" fmla="*/ 24 w 24"/>
                  <a:gd name="T9" fmla="*/ 0 h 40"/>
                </a:gdLst>
                <a:ahLst/>
                <a:cxnLst>
                  <a:cxn ang="0">
                    <a:pos x="T0" y="T1"/>
                  </a:cxn>
                  <a:cxn ang="0">
                    <a:pos x="T2" y="T3"/>
                  </a:cxn>
                  <a:cxn ang="0">
                    <a:pos x="T4" y="T5"/>
                  </a:cxn>
                  <a:cxn ang="0">
                    <a:pos x="T6" y="T7"/>
                  </a:cxn>
                  <a:cxn ang="0">
                    <a:pos x="T8" y="T9"/>
                  </a:cxn>
                </a:cxnLst>
                <a:rect l="0" t="0" r="r" b="b"/>
                <a:pathLst>
                  <a:path w="24" h="40">
                    <a:moveTo>
                      <a:pt x="24" y="0"/>
                    </a:moveTo>
                    <a:lnTo>
                      <a:pt x="0" y="40"/>
                    </a:lnTo>
                    <a:lnTo>
                      <a:pt x="0" y="40"/>
                    </a:lnTo>
                    <a:lnTo>
                      <a:pt x="0" y="40"/>
                    </a:lnTo>
                    <a:lnTo>
                      <a:pt x="24" y="0"/>
                    </a:lnTo>
                    <a:close/>
                  </a:path>
                </a:pathLst>
              </a:custGeom>
              <a:solidFill>
                <a:srgbClr val="B5C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8" name="Freeform 1938">
                <a:extLst>
                  <a:ext uri="{FF2B5EF4-FFF2-40B4-BE49-F238E27FC236}">
                    <a16:creationId xmlns:a16="http://schemas.microsoft.com/office/drawing/2014/main" id="{6A670ABD-4331-AB37-B9A1-DB00E1D5D7D5}"/>
                  </a:ext>
                </a:extLst>
              </p:cNvPr>
              <p:cNvSpPr>
                <a:spLocks/>
              </p:cNvSpPr>
              <p:nvPr/>
            </p:nvSpPr>
            <p:spPr bwMode="auto">
              <a:xfrm>
                <a:off x="5716588" y="3321050"/>
                <a:ext cx="38100" cy="63500"/>
              </a:xfrm>
              <a:custGeom>
                <a:avLst/>
                <a:gdLst>
                  <a:gd name="T0" fmla="*/ 24 w 24"/>
                  <a:gd name="T1" fmla="*/ 0 h 40"/>
                  <a:gd name="T2" fmla="*/ 0 w 24"/>
                  <a:gd name="T3" fmla="*/ 40 h 40"/>
                  <a:gd name="T4" fmla="*/ 0 w 24"/>
                  <a:gd name="T5" fmla="*/ 40 h 40"/>
                  <a:gd name="T6" fmla="*/ 0 w 24"/>
                  <a:gd name="T7" fmla="*/ 40 h 40"/>
                  <a:gd name="T8" fmla="*/ 24 w 24"/>
                  <a:gd name="T9" fmla="*/ 0 h 40"/>
                </a:gdLst>
                <a:ahLst/>
                <a:cxnLst>
                  <a:cxn ang="0">
                    <a:pos x="T0" y="T1"/>
                  </a:cxn>
                  <a:cxn ang="0">
                    <a:pos x="T2" y="T3"/>
                  </a:cxn>
                  <a:cxn ang="0">
                    <a:pos x="T4" y="T5"/>
                  </a:cxn>
                  <a:cxn ang="0">
                    <a:pos x="T6" y="T7"/>
                  </a:cxn>
                  <a:cxn ang="0">
                    <a:pos x="T8" y="T9"/>
                  </a:cxn>
                </a:cxnLst>
                <a:rect l="0" t="0" r="r" b="b"/>
                <a:pathLst>
                  <a:path w="24" h="40">
                    <a:moveTo>
                      <a:pt x="24" y="0"/>
                    </a:moveTo>
                    <a:lnTo>
                      <a:pt x="0" y="40"/>
                    </a:lnTo>
                    <a:lnTo>
                      <a:pt x="0" y="40"/>
                    </a:lnTo>
                    <a:lnTo>
                      <a:pt x="0" y="4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9" name="Freeform 1939">
                <a:extLst>
                  <a:ext uri="{FF2B5EF4-FFF2-40B4-BE49-F238E27FC236}">
                    <a16:creationId xmlns:a16="http://schemas.microsoft.com/office/drawing/2014/main" id="{E994F99C-BEEF-7F89-EDBE-2D4BFC2BB6E4}"/>
                  </a:ext>
                </a:extLst>
              </p:cNvPr>
              <p:cNvSpPr>
                <a:spLocks/>
              </p:cNvSpPr>
              <p:nvPr/>
            </p:nvSpPr>
            <p:spPr bwMode="auto">
              <a:xfrm>
                <a:off x="5710238" y="3384550"/>
                <a:ext cx="31750" cy="25400"/>
              </a:xfrm>
              <a:custGeom>
                <a:avLst/>
                <a:gdLst>
                  <a:gd name="T0" fmla="*/ 4 w 20"/>
                  <a:gd name="T1" fmla="*/ 0 h 16"/>
                  <a:gd name="T2" fmla="*/ 4 w 20"/>
                  <a:gd name="T3" fmla="*/ 0 h 16"/>
                  <a:gd name="T4" fmla="*/ 4 w 20"/>
                  <a:gd name="T5" fmla="*/ 0 h 16"/>
                  <a:gd name="T6" fmla="*/ 0 w 20"/>
                  <a:gd name="T7" fmla="*/ 8 h 16"/>
                  <a:gd name="T8" fmla="*/ 0 w 20"/>
                  <a:gd name="T9" fmla="*/ 8 h 16"/>
                  <a:gd name="T10" fmla="*/ 6 w 20"/>
                  <a:gd name="T11" fmla="*/ 8 h 16"/>
                  <a:gd name="T12" fmla="*/ 20 w 20"/>
                  <a:gd name="T13" fmla="*/ 16 h 16"/>
                  <a:gd name="T14" fmla="*/ 20 w 20"/>
                  <a:gd name="T15" fmla="*/ 16 h 16"/>
                  <a:gd name="T16" fmla="*/ 20 w 20"/>
                  <a:gd name="T17" fmla="*/ 16 h 16"/>
                  <a:gd name="T18" fmla="*/ 6 w 20"/>
                  <a:gd name="T19" fmla="*/ 8 h 16"/>
                  <a:gd name="T20" fmla="*/ 0 w 20"/>
                  <a:gd name="T21" fmla="*/ 8 h 16"/>
                  <a:gd name="T22" fmla="*/ 4 w 2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6">
                    <a:moveTo>
                      <a:pt x="4" y="0"/>
                    </a:moveTo>
                    <a:lnTo>
                      <a:pt x="4" y="0"/>
                    </a:lnTo>
                    <a:lnTo>
                      <a:pt x="4" y="0"/>
                    </a:lnTo>
                    <a:lnTo>
                      <a:pt x="0" y="8"/>
                    </a:lnTo>
                    <a:lnTo>
                      <a:pt x="0" y="8"/>
                    </a:lnTo>
                    <a:lnTo>
                      <a:pt x="6" y="8"/>
                    </a:lnTo>
                    <a:lnTo>
                      <a:pt x="20" y="16"/>
                    </a:lnTo>
                    <a:lnTo>
                      <a:pt x="20" y="16"/>
                    </a:lnTo>
                    <a:lnTo>
                      <a:pt x="20" y="16"/>
                    </a:lnTo>
                    <a:lnTo>
                      <a:pt x="6" y="8"/>
                    </a:lnTo>
                    <a:lnTo>
                      <a:pt x="0" y="8"/>
                    </a:lnTo>
                    <a:lnTo>
                      <a:pt x="4" y="0"/>
                    </a:lnTo>
                    <a:close/>
                  </a:path>
                </a:pathLst>
              </a:custGeom>
              <a:solidFill>
                <a:srgbClr val="2A54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0" name="Freeform 1940">
                <a:extLst>
                  <a:ext uri="{FF2B5EF4-FFF2-40B4-BE49-F238E27FC236}">
                    <a16:creationId xmlns:a16="http://schemas.microsoft.com/office/drawing/2014/main" id="{195A06E1-089A-040F-6E3C-E7DF50214718}"/>
                  </a:ext>
                </a:extLst>
              </p:cNvPr>
              <p:cNvSpPr>
                <a:spLocks/>
              </p:cNvSpPr>
              <p:nvPr/>
            </p:nvSpPr>
            <p:spPr bwMode="auto">
              <a:xfrm>
                <a:off x="5710238" y="3384550"/>
                <a:ext cx="31750" cy="25400"/>
              </a:xfrm>
              <a:custGeom>
                <a:avLst/>
                <a:gdLst>
                  <a:gd name="T0" fmla="*/ 4 w 20"/>
                  <a:gd name="T1" fmla="*/ 0 h 16"/>
                  <a:gd name="T2" fmla="*/ 4 w 20"/>
                  <a:gd name="T3" fmla="*/ 0 h 16"/>
                  <a:gd name="T4" fmla="*/ 4 w 20"/>
                  <a:gd name="T5" fmla="*/ 0 h 16"/>
                  <a:gd name="T6" fmla="*/ 0 w 20"/>
                  <a:gd name="T7" fmla="*/ 8 h 16"/>
                  <a:gd name="T8" fmla="*/ 0 w 20"/>
                  <a:gd name="T9" fmla="*/ 8 h 16"/>
                  <a:gd name="T10" fmla="*/ 6 w 20"/>
                  <a:gd name="T11" fmla="*/ 8 h 16"/>
                  <a:gd name="T12" fmla="*/ 20 w 20"/>
                  <a:gd name="T13" fmla="*/ 16 h 16"/>
                  <a:gd name="T14" fmla="*/ 20 w 20"/>
                  <a:gd name="T15" fmla="*/ 16 h 16"/>
                  <a:gd name="T16" fmla="*/ 20 w 20"/>
                  <a:gd name="T17" fmla="*/ 16 h 16"/>
                  <a:gd name="T18" fmla="*/ 6 w 20"/>
                  <a:gd name="T19" fmla="*/ 8 h 16"/>
                  <a:gd name="T20" fmla="*/ 0 w 20"/>
                  <a:gd name="T21" fmla="*/ 8 h 16"/>
                  <a:gd name="T22" fmla="*/ 4 w 20"/>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6">
                    <a:moveTo>
                      <a:pt x="4" y="0"/>
                    </a:moveTo>
                    <a:lnTo>
                      <a:pt x="4" y="0"/>
                    </a:lnTo>
                    <a:lnTo>
                      <a:pt x="4" y="0"/>
                    </a:lnTo>
                    <a:lnTo>
                      <a:pt x="0" y="8"/>
                    </a:lnTo>
                    <a:lnTo>
                      <a:pt x="0" y="8"/>
                    </a:lnTo>
                    <a:lnTo>
                      <a:pt x="6" y="8"/>
                    </a:lnTo>
                    <a:lnTo>
                      <a:pt x="20" y="16"/>
                    </a:lnTo>
                    <a:lnTo>
                      <a:pt x="20" y="16"/>
                    </a:lnTo>
                    <a:lnTo>
                      <a:pt x="20" y="16"/>
                    </a:lnTo>
                    <a:lnTo>
                      <a:pt x="6" y="8"/>
                    </a:lnTo>
                    <a:lnTo>
                      <a:pt x="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1" name="Freeform 1941">
                <a:extLst>
                  <a:ext uri="{FF2B5EF4-FFF2-40B4-BE49-F238E27FC236}">
                    <a16:creationId xmlns:a16="http://schemas.microsoft.com/office/drawing/2014/main" id="{637EDEA5-4941-C09D-7599-FCC61CC4FEAE}"/>
                  </a:ext>
                </a:extLst>
              </p:cNvPr>
              <p:cNvSpPr>
                <a:spLocks/>
              </p:cNvSpPr>
              <p:nvPr/>
            </p:nvSpPr>
            <p:spPr bwMode="auto">
              <a:xfrm>
                <a:off x="5741988" y="34099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224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2" name="Freeform 1942">
                <a:extLst>
                  <a:ext uri="{FF2B5EF4-FFF2-40B4-BE49-F238E27FC236}">
                    <a16:creationId xmlns:a16="http://schemas.microsoft.com/office/drawing/2014/main" id="{E8542F21-5637-17E4-94F7-9B8141F3540D}"/>
                  </a:ext>
                </a:extLst>
              </p:cNvPr>
              <p:cNvSpPr>
                <a:spLocks/>
              </p:cNvSpPr>
              <p:nvPr/>
            </p:nvSpPr>
            <p:spPr bwMode="auto">
              <a:xfrm>
                <a:off x="5741988" y="34099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3" name="Freeform 1943">
                <a:extLst>
                  <a:ext uri="{FF2B5EF4-FFF2-40B4-BE49-F238E27FC236}">
                    <a16:creationId xmlns:a16="http://schemas.microsoft.com/office/drawing/2014/main" id="{395D2F7D-E9ED-FFD5-A55A-B8388B6E98B2}"/>
                  </a:ext>
                </a:extLst>
              </p:cNvPr>
              <p:cNvSpPr>
                <a:spLocks/>
              </p:cNvSpPr>
              <p:nvPr/>
            </p:nvSpPr>
            <p:spPr bwMode="auto">
              <a:xfrm>
                <a:off x="5741988" y="3409950"/>
                <a:ext cx="47625" cy="28575"/>
              </a:xfrm>
              <a:custGeom>
                <a:avLst/>
                <a:gdLst>
                  <a:gd name="T0" fmla="*/ 0 w 30"/>
                  <a:gd name="T1" fmla="*/ 0 h 18"/>
                  <a:gd name="T2" fmla="*/ 0 w 30"/>
                  <a:gd name="T3" fmla="*/ 0 h 18"/>
                  <a:gd name="T4" fmla="*/ 0 w 30"/>
                  <a:gd name="T5" fmla="*/ 0 h 18"/>
                  <a:gd name="T6" fmla="*/ 14 w 30"/>
                  <a:gd name="T7" fmla="*/ 6 h 18"/>
                  <a:gd name="T8" fmla="*/ 30 w 30"/>
                  <a:gd name="T9" fmla="*/ 18 h 18"/>
                  <a:gd name="T10" fmla="*/ 30 w 30"/>
                  <a:gd name="T11" fmla="*/ 18 h 18"/>
                  <a:gd name="T12" fmla="*/ 14 w 30"/>
                  <a:gd name="T13" fmla="*/ 6 h 18"/>
                  <a:gd name="T14" fmla="*/ 0 w 3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8">
                    <a:moveTo>
                      <a:pt x="0" y="0"/>
                    </a:moveTo>
                    <a:lnTo>
                      <a:pt x="0" y="0"/>
                    </a:lnTo>
                    <a:lnTo>
                      <a:pt x="0" y="0"/>
                    </a:lnTo>
                    <a:lnTo>
                      <a:pt x="14" y="6"/>
                    </a:lnTo>
                    <a:lnTo>
                      <a:pt x="30" y="18"/>
                    </a:lnTo>
                    <a:lnTo>
                      <a:pt x="30" y="18"/>
                    </a:lnTo>
                    <a:lnTo>
                      <a:pt x="14" y="6"/>
                    </a:lnTo>
                    <a:lnTo>
                      <a:pt x="0"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4" name="Freeform 1944">
                <a:extLst>
                  <a:ext uri="{FF2B5EF4-FFF2-40B4-BE49-F238E27FC236}">
                    <a16:creationId xmlns:a16="http://schemas.microsoft.com/office/drawing/2014/main" id="{F3757B43-97C1-6859-0DDC-38385414B4B4}"/>
                  </a:ext>
                </a:extLst>
              </p:cNvPr>
              <p:cNvSpPr>
                <a:spLocks/>
              </p:cNvSpPr>
              <p:nvPr/>
            </p:nvSpPr>
            <p:spPr bwMode="auto">
              <a:xfrm>
                <a:off x="5741988" y="3409950"/>
                <a:ext cx="47625" cy="28575"/>
              </a:xfrm>
              <a:custGeom>
                <a:avLst/>
                <a:gdLst>
                  <a:gd name="T0" fmla="*/ 0 w 30"/>
                  <a:gd name="T1" fmla="*/ 0 h 18"/>
                  <a:gd name="T2" fmla="*/ 0 w 30"/>
                  <a:gd name="T3" fmla="*/ 0 h 18"/>
                  <a:gd name="T4" fmla="*/ 0 w 30"/>
                  <a:gd name="T5" fmla="*/ 0 h 18"/>
                  <a:gd name="T6" fmla="*/ 14 w 30"/>
                  <a:gd name="T7" fmla="*/ 6 h 18"/>
                  <a:gd name="T8" fmla="*/ 30 w 30"/>
                  <a:gd name="T9" fmla="*/ 18 h 18"/>
                  <a:gd name="T10" fmla="*/ 30 w 30"/>
                  <a:gd name="T11" fmla="*/ 18 h 18"/>
                  <a:gd name="T12" fmla="*/ 14 w 30"/>
                  <a:gd name="T13" fmla="*/ 6 h 18"/>
                  <a:gd name="T14" fmla="*/ 0 w 3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8">
                    <a:moveTo>
                      <a:pt x="0" y="0"/>
                    </a:moveTo>
                    <a:lnTo>
                      <a:pt x="0" y="0"/>
                    </a:lnTo>
                    <a:lnTo>
                      <a:pt x="0" y="0"/>
                    </a:lnTo>
                    <a:lnTo>
                      <a:pt x="14" y="6"/>
                    </a:lnTo>
                    <a:lnTo>
                      <a:pt x="30" y="18"/>
                    </a:lnTo>
                    <a:lnTo>
                      <a:pt x="30" y="18"/>
                    </a:lnTo>
                    <a:lnTo>
                      <a:pt x="1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5" name="Freeform 1945">
                <a:extLst>
                  <a:ext uri="{FF2B5EF4-FFF2-40B4-BE49-F238E27FC236}">
                    <a16:creationId xmlns:a16="http://schemas.microsoft.com/office/drawing/2014/main" id="{BF67CAE4-32AE-5503-6FBA-10F9F66E2C3A}"/>
                  </a:ext>
                </a:extLst>
              </p:cNvPr>
              <p:cNvSpPr>
                <a:spLocks/>
              </p:cNvSpPr>
              <p:nvPr/>
            </p:nvSpPr>
            <p:spPr bwMode="auto">
              <a:xfrm>
                <a:off x="5792788" y="3260725"/>
                <a:ext cx="69850" cy="50800"/>
              </a:xfrm>
              <a:custGeom>
                <a:avLst/>
                <a:gdLst>
                  <a:gd name="T0" fmla="*/ 0 w 44"/>
                  <a:gd name="T1" fmla="*/ 0 h 32"/>
                  <a:gd name="T2" fmla="*/ 0 w 44"/>
                  <a:gd name="T3" fmla="*/ 0 h 32"/>
                  <a:gd name="T4" fmla="*/ 0 w 44"/>
                  <a:gd name="T5" fmla="*/ 0 h 32"/>
                  <a:gd name="T6" fmla="*/ 10 w 44"/>
                  <a:gd name="T7" fmla="*/ 10 h 32"/>
                  <a:gd name="T8" fmla="*/ 24 w 44"/>
                  <a:gd name="T9" fmla="*/ 22 h 32"/>
                  <a:gd name="T10" fmla="*/ 44 w 44"/>
                  <a:gd name="T11" fmla="*/ 32 h 32"/>
                  <a:gd name="T12" fmla="*/ 44 w 44"/>
                  <a:gd name="T13" fmla="*/ 32 h 32"/>
                  <a:gd name="T14" fmla="*/ 44 w 44"/>
                  <a:gd name="T15" fmla="*/ 32 h 32"/>
                  <a:gd name="T16" fmla="*/ 24 w 44"/>
                  <a:gd name="T17" fmla="*/ 22 h 32"/>
                  <a:gd name="T18" fmla="*/ 10 w 44"/>
                  <a:gd name="T19" fmla="*/ 10 h 32"/>
                  <a:gd name="T20" fmla="*/ 0 w 4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2">
                    <a:moveTo>
                      <a:pt x="0" y="0"/>
                    </a:moveTo>
                    <a:lnTo>
                      <a:pt x="0" y="0"/>
                    </a:lnTo>
                    <a:lnTo>
                      <a:pt x="0" y="0"/>
                    </a:lnTo>
                    <a:lnTo>
                      <a:pt x="10" y="10"/>
                    </a:lnTo>
                    <a:lnTo>
                      <a:pt x="24" y="22"/>
                    </a:lnTo>
                    <a:lnTo>
                      <a:pt x="44" y="32"/>
                    </a:lnTo>
                    <a:lnTo>
                      <a:pt x="44" y="32"/>
                    </a:lnTo>
                    <a:lnTo>
                      <a:pt x="44" y="32"/>
                    </a:lnTo>
                    <a:lnTo>
                      <a:pt x="24" y="22"/>
                    </a:lnTo>
                    <a:lnTo>
                      <a:pt x="10" y="10"/>
                    </a:lnTo>
                    <a:lnTo>
                      <a:pt x="0" y="0"/>
                    </a:lnTo>
                    <a:close/>
                  </a:path>
                </a:pathLst>
              </a:custGeom>
              <a:solidFill>
                <a:srgbClr val="2A54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6" name="Freeform 1946">
                <a:extLst>
                  <a:ext uri="{FF2B5EF4-FFF2-40B4-BE49-F238E27FC236}">
                    <a16:creationId xmlns:a16="http://schemas.microsoft.com/office/drawing/2014/main" id="{FD2FE470-504E-6737-8AD9-8C4ADBFB1C4F}"/>
                  </a:ext>
                </a:extLst>
              </p:cNvPr>
              <p:cNvSpPr>
                <a:spLocks/>
              </p:cNvSpPr>
              <p:nvPr/>
            </p:nvSpPr>
            <p:spPr bwMode="auto">
              <a:xfrm>
                <a:off x="5792788" y="3260725"/>
                <a:ext cx="69850" cy="50800"/>
              </a:xfrm>
              <a:custGeom>
                <a:avLst/>
                <a:gdLst>
                  <a:gd name="T0" fmla="*/ 0 w 44"/>
                  <a:gd name="T1" fmla="*/ 0 h 32"/>
                  <a:gd name="T2" fmla="*/ 0 w 44"/>
                  <a:gd name="T3" fmla="*/ 0 h 32"/>
                  <a:gd name="T4" fmla="*/ 0 w 44"/>
                  <a:gd name="T5" fmla="*/ 0 h 32"/>
                  <a:gd name="T6" fmla="*/ 10 w 44"/>
                  <a:gd name="T7" fmla="*/ 10 h 32"/>
                  <a:gd name="T8" fmla="*/ 24 w 44"/>
                  <a:gd name="T9" fmla="*/ 22 h 32"/>
                  <a:gd name="T10" fmla="*/ 44 w 44"/>
                  <a:gd name="T11" fmla="*/ 32 h 32"/>
                  <a:gd name="T12" fmla="*/ 44 w 44"/>
                  <a:gd name="T13" fmla="*/ 32 h 32"/>
                  <a:gd name="T14" fmla="*/ 44 w 44"/>
                  <a:gd name="T15" fmla="*/ 32 h 32"/>
                  <a:gd name="T16" fmla="*/ 24 w 44"/>
                  <a:gd name="T17" fmla="*/ 22 h 32"/>
                  <a:gd name="T18" fmla="*/ 10 w 44"/>
                  <a:gd name="T19" fmla="*/ 10 h 32"/>
                  <a:gd name="T20" fmla="*/ 0 w 4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2">
                    <a:moveTo>
                      <a:pt x="0" y="0"/>
                    </a:moveTo>
                    <a:lnTo>
                      <a:pt x="0" y="0"/>
                    </a:lnTo>
                    <a:lnTo>
                      <a:pt x="0" y="0"/>
                    </a:lnTo>
                    <a:lnTo>
                      <a:pt x="10" y="10"/>
                    </a:lnTo>
                    <a:lnTo>
                      <a:pt x="24" y="22"/>
                    </a:lnTo>
                    <a:lnTo>
                      <a:pt x="44" y="32"/>
                    </a:lnTo>
                    <a:lnTo>
                      <a:pt x="44" y="32"/>
                    </a:lnTo>
                    <a:lnTo>
                      <a:pt x="44" y="32"/>
                    </a:lnTo>
                    <a:lnTo>
                      <a:pt x="24" y="22"/>
                    </a:lnTo>
                    <a:lnTo>
                      <a:pt x="1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7" name="Freeform 1947">
                <a:extLst>
                  <a:ext uri="{FF2B5EF4-FFF2-40B4-BE49-F238E27FC236}">
                    <a16:creationId xmlns:a16="http://schemas.microsoft.com/office/drawing/2014/main" id="{2A6D3962-1069-C4B5-1E75-A55B8FDB5970}"/>
                  </a:ext>
                </a:extLst>
              </p:cNvPr>
              <p:cNvSpPr>
                <a:spLocks/>
              </p:cNvSpPr>
              <p:nvPr/>
            </p:nvSpPr>
            <p:spPr bwMode="auto">
              <a:xfrm>
                <a:off x="5710238" y="3260725"/>
                <a:ext cx="152400" cy="177800"/>
              </a:xfrm>
              <a:custGeom>
                <a:avLst/>
                <a:gdLst>
                  <a:gd name="T0" fmla="*/ 52 w 96"/>
                  <a:gd name="T1" fmla="*/ 0 h 112"/>
                  <a:gd name="T2" fmla="*/ 28 w 96"/>
                  <a:gd name="T3" fmla="*/ 38 h 112"/>
                  <a:gd name="T4" fmla="*/ 4 w 96"/>
                  <a:gd name="T5" fmla="*/ 78 h 112"/>
                  <a:gd name="T6" fmla="*/ 0 w 96"/>
                  <a:gd name="T7" fmla="*/ 86 h 112"/>
                  <a:gd name="T8" fmla="*/ 0 w 96"/>
                  <a:gd name="T9" fmla="*/ 86 h 112"/>
                  <a:gd name="T10" fmla="*/ 6 w 96"/>
                  <a:gd name="T11" fmla="*/ 86 h 112"/>
                  <a:gd name="T12" fmla="*/ 20 w 96"/>
                  <a:gd name="T13" fmla="*/ 94 h 112"/>
                  <a:gd name="T14" fmla="*/ 20 w 96"/>
                  <a:gd name="T15" fmla="*/ 94 h 112"/>
                  <a:gd name="T16" fmla="*/ 20 w 96"/>
                  <a:gd name="T17" fmla="*/ 94 h 112"/>
                  <a:gd name="T18" fmla="*/ 20 w 96"/>
                  <a:gd name="T19" fmla="*/ 94 h 112"/>
                  <a:gd name="T20" fmla="*/ 34 w 96"/>
                  <a:gd name="T21" fmla="*/ 100 h 112"/>
                  <a:gd name="T22" fmla="*/ 50 w 96"/>
                  <a:gd name="T23" fmla="*/ 112 h 112"/>
                  <a:gd name="T24" fmla="*/ 50 w 96"/>
                  <a:gd name="T25" fmla="*/ 112 h 112"/>
                  <a:gd name="T26" fmla="*/ 50 w 96"/>
                  <a:gd name="T27" fmla="*/ 112 h 112"/>
                  <a:gd name="T28" fmla="*/ 50 w 96"/>
                  <a:gd name="T29" fmla="*/ 112 h 112"/>
                  <a:gd name="T30" fmla="*/ 58 w 96"/>
                  <a:gd name="T31" fmla="*/ 106 h 112"/>
                  <a:gd name="T32" fmla="*/ 66 w 96"/>
                  <a:gd name="T33" fmla="*/ 102 h 112"/>
                  <a:gd name="T34" fmla="*/ 74 w 96"/>
                  <a:gd name="T35" fmla="*/ 100 h 112"/>
                  <a:gd name="T36" fmla="*/ 74 w 96"/>
                  <a:gd name="T37" fmla="*/ 100 h 112"/>
                  <a:gd name="T38" fmla="*/ 78 w 96"/>
                  <a:gd name="T39" fmla="*/ 100 h 112"/>
                  <a:gd name="T40" fmla="*/ 86 w 96"/>
                  <a:gd name="T41" fmla="*/ 104 h 112"/>
                  <a:gd name="T42" fmla="*/ 88 w 96"/>
                  <a:gd name="T43" fmla="*/ 100 h 112"/>
                  <a:gd name="T44" fmla="*/ 88 w 96"/>
                  <a:gd name="T45" fmla="*/ 100 h 112"/>
                  <a:gd name="T46" fmla="*/ 80 w 96"/>
                  <a:gd name="T47" fmla="*/ 96 h 112"/>
                  <a:gd name="T48" fmla="*/ 74 w 96"/>
                  <a:gd name="T49" fmla="*/ 94 h 112"/>
                  <a:gd name="T50" fmla="*/ 74 w 96"/>
                  <a:gd name="T51" fmla="*/ 94 h 112"/>
                  <a:gd name="T52" fmla="*/ 66 w 96"/>
                  <a:gd name="T53" fmla="*/ 96 h 112"/>
                  <a:gd name="T54" fmla="*/ 58 w 96"/>
                  <a:gd name="T55" fmla="*/ 98 h 112"/>
                  <a:gd name="T56" fmla="*/ 52 w 96"/>
                  <a:gd name="T57" fmla="*/ 104 h 112"/>
                  <a:gd name="T58" fmla="*/ 96 w 96"/>
                  <a:gd name="T59" fmla="*/ 32 h 112"/>
                  <a:gd name="T60" fmla="*/ 96 w 96"/>
                  <a:gd name="T61" fmla="*/ 32 h 112"/>
                  <a:gd name="T62" fmla="*/ 76 w 96"/>
                  <a:gd name="T63" fmla="*/ 22 h 112"/>
                  <a:gd name="T64" fmla="*/ 62 w 96"/>
                  <a:gd name="T65" fmla="*/ 10 h 112"/>
                  <a:gd name="T66" fmla="*/ 52 w 96"/>
                  <a:gd name="T6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12">
                    <a:moveTo>
                      <a:pt x="52" y="0"/>
                    </a:moveTo>
                    <a:lnTo>
                      <a:pt x="28" y="38"/>
                    </a:lnTo>
                    <a:lnTo>
                      <a:pt x="4" y="78"/>
                    </a:lnTo>
                    <a:lnTo>
                      <a:pt x="0" y="86"/>
                    </a:lnTo>
                    <a:lnTo>
                      <a:pt x="0" y="86"/>
                    </a:lnTo>
                    <a:lnTo>
                      <a:pt x="6" y="86"/>
                    </a:lnTo>
                    <a:lnTo>
                      <a:pt x="20" y="94"/>
                    </a:lnTo>
                    <a:lnTo>
                      <a:pt x="20" y="94"/>
                    </a:lnTo>
                    <a:lnTo>
                      <a:pt x="20" y="94"/>
                    </a:lnTo>
                    <a:lnTo>
                      <a:pt x="20" y="94"/>
                    </a:lnTo>
                    <a:lnTo>
                      <a:pt x="34" y="100"/>
                    </a:lnTo>
                    <a:lnTo>
                      <a:pt x="50" y="112"/>
                    </a:lnTo>
                    <a:lnTo>
                      <a:pt x="50" y="112"/>
                    </a:lnTo>
                    <a:lnTo>
                      <a:pt x="50" y="112"/>
                    </a:lnTo>
                    <a:lnTo>
                      <a:pt x="50" y="112"/>
                    </a:lnTo>
                    <a:lnTo>
                      <a:pt x="58" y="106"/>
                    </a:lnTo>
                    <a:lnTo>
                      <a:pt x="66" y="102"/>
                    </a:lnTo>
                    <a:lnTo>
                      <a:pt x="74" y="100"/>
                    </a:lnTo>
                    <a:lnTo>
                      <a:pt x="74" y="100"/>
                    </a:lnTo>
                    <a:lnTo>
                      <a:pt x="78" y="100"/>
                    </a:lnTo>
                    <a:lnTo>
                      <a:pt x="86" y="104"/>
                    </a:lnTo>
                    <a:lnTo>
                      <a:pt x="88" y="100"/>
                    </a:lnTo>
                    <a:lnTo>
                      <a:pt x="88" y="100"/>
                    </a:lnTo>
                    <a:lnTo>
                      <a:pt x="80" y="96"/>
                    </a:lnTo>
                    <a:lnTo>
                      <a:pt x="74" y="94"/>
                    </a:lnTo>
                    <a:lnTo>
                      <a:pt x="74" y="94"/>
                    </a:lnTo>
                    <a:lnTo>
                      <a:pt x="66" y="96"/>
                    </a:lnTo>
                    <a:lnTo>
                      <a:pt x="58" y="98"/>
                    </a:lnTo>
                    <a:lnTo>
                      <a:pt x="52" y="104"/>
                    </a:lnTo>
                    <a:lnTo>
                      <a:pt x="96" y="32"/>
                    </a:lnTo>
                    <a:lnTo>
                      <a:pt x="96" y="32"/>
                    </a:lnTo>
                    <a:lnTo>
                      <a:pt x="76" y="22"/>
                    </a:lnTo>
                    <a:lnTo>
                      <a:pt x="62" y="10"/>
                    </a:lnTo>
                    <a:lnTo>
                      <a:pt x="52"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8" name="Freeform 1948">
                <a:extLst>
                  <a:ext uri="{FF2B5EF4-FFF2-40B4-BE49-F238E27FC236}">
                    <a16:creationId xmlns:a16="http://schemas.microsoft.com/office/drawing/2014/main" id="{028FB949-31AC-E970-B44C-37D65700E9AA}"/>
                  </a:ext>
                </a:extLst>
              </p:cNvPr>
              <p:cNvSpPr>
                <a:spLocks/>
              </p:cNvSpPr>
              <p:nvPr/>
            </p:nvSpPr>
            <p:spPr bwMode="auto">
              <a:xfrm>
                <a:off x="5710238" y="3260725"/>
                <a:ext cx="152400" cy="177800"/>
              </a:xfrm>
              <a:custGeom>
                <a:avLst/>
                <a:gdLst>
                  <a:gd name="T0" fmla="*/ 52 w 96"/>
                  <a:gd name="T1" fmla="*/ 0 h 112"/>
                  <a:gd name="T2" fmla="*/ 28 w 96"/>
                  <a:gd name="T3" fmla="*/ 38 h 112"/>
                  <a:gd name="T4" fmla="*/ 4 w 96"/>
                  <a:gd name="T5" fmla="*/ 78 h 112"/>
                  <a:gd name="T6" fmla="*/ 0 w 96"/>
                  <a:gd name="T7" fmla="*/ 86 h 112"/>
                  <a:gd name="T8" fmla="*/ 0 w 96"/>
                  <a:gd name="T9" fmla="*/ 86 h 112"/>
                  <a:gd name="T10" fmla="*/ 6 w 96"/>
                  <a:gd name="T11" fmla="*/ 86 h 112"/>
                  <a:gd name="T12" fmla="*/ 20 w 96"/>
                  <a:gd name="T13" fmla="*/ 94 h 112"/>
                  <a:gd name="T14" fmla="*/ 20 w 96"/>
                  <a:gd name="T15" fmla="*/ 94 h 112"/>
                  <a:gd name="T16" fmla="*/ 20 w 96"/>
                  <a:gd name="T17" fmla="*/ 94 h 112"/>
                  <a:gd name="T18" fmla="*/ 20 w 96"/>
                  <a:gd name="T19" fmla="*/ 94 h 112"/>
                  <a:gd name="T20" fmla="*/ 34 w 96"/>
                  <a:gd name="T21" fmla="*/ 100 h 112"/>
                  <a:gd name="T22" fmla="*/ 50 w 96"/>
                  <a:gd name="T23" fmla="*/ 112 h 112"/>
                  <a:gd name="T24" fmla="*/ 50 w 96"/>
                  <a:gd name="T25" fmla="*/ 112 h 112"/>
                  <a:gd name="T26" fmla="*/ 50 w 96"/>
                  <a:gd name="T27" fmla="*/ 112 h 112"/>
                  <a:gd name="T28" fmla="*/ 50 w 96"/>
                  <a:gd name="T29" fmla="*/ 112 h 112"/>
                  <a:gd name="T30" fmla="*/ 58 w 96"/>
                  <a:gd name="T31" fmla="*/ 106 h 112"/>
                  <a:gd name="T32" fmla="*/ 66 w 96"/>
                  <a:gd name="T33" fmla="*/ 102 h 112"/>
                  <a:gd name="T34" fmla="*/ 74 w 96"/>
                  <a:gd name="T35" fmla="*/ 100 h 112"/>
                  <a:gd name="T36" fmla="*/ 74 w 96"/>
                  <a:gd name="T37" fmla="*/ 100 h 112"/>
                  <a:gd name="T38" fmla="*/ 78 w 96"/>
                  <a:gd name="T39" fmla="*/ 100 h 112"/>
                  <a:gd name="T40" fmla="*/ 86 w 96"/>
                  <a:gd name="T41" fmla="*/ 104 h 112"/>
                  <a:gd name="T42" fmla="*/ 88 w 96"/>
                  <a:gd name="T43" fmla="*/ 100 h 112"/>
                  <a:gd name="T44" fmla="*/ 88 w 96"/>
                  <a:gd name="T45" fmla="*/ 100 h 112"/>
                  <a:gd name="T46" fmla="*/ 80 w 96"/>
                  <a:gd name="T47" fmla="*/ 96 h 112"/>
                  <a:gd name="T48" fmla="*/ 74 w 96"/>
                  <a:gd name="T49" fmla="*/ 94 h 112"/>
                  <a:gd name="T50" fmla="*/ 74 w 96"/>
                  <a:gd name="T51" fmla="*/ 94 h 112"/>
                  <a:gd name="T52" fmla="*/ 66 w 96"/>
                  <a:gd name="T53" fmla="*/ 96 h 112"/>
                  <a:gd name="T54" fmla="*/ 58 w 96"/>
                  <a:gd name="T55" fmla="*/ 98 h 112"/>
                  <a:gd name="T56" fmla="*/ 52 w 96"/>
                  <a:gd name="T57" fmla="*/ 104 h 112"/>
                  <a:gd name="T58" fmla="*/ 96 w 96"/>
                  <a:gd name="T59" fmla="*/ 32 h 112"/>
                  <a:gd name="T60" fmla="*/ 96 w 96"/>
                  <a:gd name="T61" fmla="*/ 32 h 112"/>
                  <a:gd name="T62" fmla="*/ 76 w 96"/>
                  <a:gd name="T63" fmla="*/ 22 h 112"/>
                  <a:gd name="T64" fmla="*/ 62 w 96"/>
                  <a:gd name="T65" fmla="*/ 10 h 112"/>
                  <a:gd name="T66" fmla="*/ 52 w 96"/>
                  <a:gd name="T6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12">
                    <a:moveTo>
                      <a:pt x="52" y="0"/>
                    </a:moveTo>
                    <a:lnTo>
                      <a:pt x="28" y="38"/>
                    </a:lnTo>
                    <a:lnTo>
                      <a:pt x="4" y="78"/>
                    </a:lnTo>
                    <a:lnTo>
                      <a:pt x="0" y="86"/>
                    </a:lnTo>
                    <a:lnTo>
                      <a:pt x="0" y="86"/>
                    </a:lnTo>
                    <a:lnTo>
                      <a:pt x="6" y="86"/>
                    </a:lnTo>
                    <a:lnTo>
                      <a:pt x="20" y="94"/>
                    </a:lnTo>
                    <a:lnTo>
                      <a:pt x="20" y="94"/>
                    </a:lnTo>
                    <a:lnTo>
                      <a:pt x="20" y="94"/>
                    </a:lnTo>
                    <a:lnTo>
                      <a:pt x="20" y="94"/>
                    </a:lnTo>
                    <a:lnTo>
                      <a:pt x="34" y="100"/>
                    </a:lnTo>
                    <a:lnTo>
                      <a:pt x="50" y="112"/>
                    </a:lnTo>
                    <a:lnTo>
                      <a:pt x="50" y="112"/>
                    </a:lnTo>
                    <a:lnTo>
                      <a:pt x="50" y="112"/>
                    </a:lnTo>
                    <a:lnTo>
                      <a:pt x="50" y="112"/>
                    </a:lnTo>
                    <a:lnTo>
                      <a:pt x="58" y="106"/>
                    </a:lnTo>
                    <a:lnTo>
                      <a:pt x="66" y="102"/>
                    </a:lnTo>
                    <a:lnTo>
                      <a:pt x="74" y="100"/>
                    </a:lnTo>
                    <a:lnTo>
                      <a:pt x="74" y="100"/>
                    </a:lnTo>
                    <a:lnTo>
                      <a:pt x="78" y="100"/>
                    </a:lnTo>
                    <a:lnTo>
                      <a:pt x="86" y="104"/>
                    </a:lnTo>
                    <a:lnTo>
                      <a:pt x="88" y="100"/>
                    </a:lnTo>
                    <a:lnTo>
                      <a:pt x="88" y="100"/>
                    </a:lnTo>
                    <a:lnTo>
                      <a:pt x="80" y="96"/>
                    </a:lnTo>
                    <a:lnTo>
                      <a:pt x="74" y="94"/>
                    </a:lnTo>
                    <a:lnTo>
                      <a:pt x="74" y="94"/>
                    </a:lnTo>
                    <a:lnTo>
                      <a:pt x="66" y="96"/>
                    </a:lnTo>
                    <a:lnTo>
                      <a:pt x="58" y="98"/>
                    </a:lnTo>
                    <a:lnTo>
                      <a:pt x="52" y="104"/>
                    </a:lnTo>
                    <a:lnTo>
                      <a:pt x="96" y="32"/>
                    </a:lnTo>
                    <a:lnTo>
                      <a:pt x="96" y="32"/>
                    </a:lnTo>
                    <a:lnTo>
                      <a:pt x="76" y="22"/>
                    </a:lnTo>
                    <a:lnTo>
                      <a:pt x="62" y="1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92" name="Group 291">
            <a:extLst>
              <a:ext uri="{FF2B5EF4-FFF2-40B4-BE49-F238E27FC236}">
                <a16:creationId xmlns:a16="http://schemas.microsoft.com/office/drawing/2014/main" id="{508DF8C7-3093-3C07-160C-365EF497C1B7}"/>
              </a:ext>
            </a:extLst>
          </p:cNvPr>
          <p:cNvGrpSpPr/>
          <p:nvPr/>
        </p:nvGrpSpPr>
        <p:grpSpPr>
          <a:xfrm rot="10800000">
            <a:off x="7465078" y="4379753"/>
            <a:ext cx="1107851" cy="176215"/>
            <a:chOff x="6656698" y="5706632"/>
            <a:chExt cx="1107851" cy="176215"/>
          </a:xfrm>
        </p:grpSpPr>
        <p:sp>
          <p:nvSpPr>
            <p:cNvPr id="293" name="Oval 292">
              <a:extLst>
                <a:ext uri="{FF2B5EF4-FFF2-40B4-BE49-F238E27FC236}">
                  <a16:creationId xmlns:a16="http://schemas.microsoft.com/office/drawing/2014/main" id="{125B5904-CF16-C4C7-B98E-3E3EE79A5BA0}"/>
                </a:ext>
              </a:extLst>
            </p:cNvPr>
            <p:cNvSpPr/>
            <p:nvPr/>
          </p:nvSpPr>
          <p:spPr>
            <a:xfrm rot="5400000">
              <a:off x="6656697" y="5706633"/>
              <a:ext cx="176215" cy="176213"/>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94" name="Rectangle 293">
              <a:extLst>
                <a:ext uri="{FF2B5EF4-FFF2-40B4-BE49-F238E27FC236}">
                  <a16:creationId xmlns:a16="http://schemas.microsoft.com/office/drawing/2014/main" id="{D54E204A-932F-39C8-765A-A4F5FD1A5647}"/>
                </a:ext>
              </a:extLst>
            </p:cNvPr>
            <p:cNvSpPr/>
            <p:nvPr/>
          </p:nvSpPr>
          <p:spPr>
            <a:xfrm rot="5400000">
              <a:off x="7262408" y="5307363"/>
              <a:ext cx="29455" cy="974827"/>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71" name="Oval 570">
            <a:extLst>
              <a:ext uri="{FF2B5EF4-FFF2-40B4-BE49-F238E27FC236}">
                <a16:creationId xmlns:a16="http://schemas.microsoft.com/office/drawing/2014/main" id="{9828507B-E030-8858-28B0-DD7869447E0E}"/>
              </a:ext>
            </a:extLst>
          </p:cNvPr>
          <p:cNvSpPr/>
          <p:nvPr/>
        </p:nvSpPr>
        <p:spPr>
          <a:xfrm rot="15069083" flipH="1">
            <a:off x="11885426" y="676413"/>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2" name="Oval 571">
            <a:extLst>
              <a:ext uri="{FF2B5EF4-FFF2-40B4-BE49-F238E27FC236}">
                <a16:creationId xmlns:a16="http://schemas.microsoft.com/office/drawing/2014/main" id="{DEEC4603-932C-031F-F09B-C10EEA89247D}"/>
              </a:ext>
            </a:extLst>
          </p:cNvPr>
          <p:cNvSpPr/>
          <p:nvPr/>
        </p:nvSpPr>
        <p:spPr>
          <a:xfrm>
            <a:off x="3723987" y="218068"/>
            <a:ext cx="438259" cy="438257"/>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1A5C7E8-0272-D7DD-EEDB-DC4EDA8E7921}"/>
              </a:ext>
            </a:extLst>
          </p:cNvPr>
          <p:cNvSpPr/>
          <p:nvPr/>
        </p:nvSpPr>
        <p:spPr>
          <a:xfrm rot="15069083" flipH="1">
            <a:off x="5018624" y="989911"/>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a:extLst>
              <a:ext uri="{FF2B5EF4-FFF2-40B4-BE49-F238E27FC236}">
                <a16:creationId xmlns:a16="http://schemas.microsoft.com/office/drawing/2014/main" id="{B46C8AC6-7784-ECA5-0D20-003954779911}"/>
              </a:ext>
            </a:extLst>
          </p:cNvPr>
          <p:cNvSpPr/>
          <p:nvPr/>
        </p:nvSpPr>
        <p:spPr>
          <a:xfrm rot="15069083" flipH="1">
            <a:off x="610236" y="1506296"/>
            <a:ext cx="199467" cy="199465"/>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A8B2C202-915F-CBE7-0DBC-9FFDC3CC14F1}"/>
              </a:ext>
            </a:extLst>
          </p:cNvPr>
          <p:cNvSpPr/>
          <p:nvPr/>
        </p:nvSpPr>
        <p:spPr>
          <a:xfrm rot="15069083" flipH="1">
            <a:off x="37635" y="5023430"/>
            <a:ext cx="270432" cy="270429"/>
          </a:xfrm>
          <a:prstGeom prst="ellipse">
            <a:avLst/>
          </a:prstGeom>
          <a:solidFill>
            <a:schemeClr val="accent4"/>
          </a:solidFill>
          <a:ln>
            <a:noFill/>
          </a:ln>
          <a:effectLst>
            <a:outerShdw blurRad="266700" sx="103000" sy="103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a:extLst>
              <a:ext uri="{FF2B5EF4-FFF2-40B4-BE49-F238E27FC236}">
                <a16:creationId xmlns:a16="http://schemas.microsoft.com/office/drawing/2014/main" id="{A9AAFB96-D361-80D4-7FA2-A6D56FC83848}"/>
              </a:ext>
            </a:extLst>
          </p:cNvPr>
          <p:cNvSpPr txBox="1"/>
          <p:nvPr/>
        </p:nvSpPr>
        <p:spPr>
          <a:xfrm>
            <a:off x="5664861" y="297042"/>
            <a:ext cx="3143680"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Wireless Communication</a:t>
            </a:r>
            <a:endParaRPr lang="en-MY" sz="1600" dirty="0">
              <a:latin typeface="Bauhaus 93" panose="04030905020B02020C02" pitchFamily="82" charset="0"/>
            </a:endParaRPr>
          </a:p>
        </p:txBody>
      </p:sp>
      <p:sp>
        <p:nvSpPr>
          <p:cNvPr id="3" name="TextBox 2">
            <a:extLst>
              <a:ext uri="{FF2B5EF4-FFF2-40B4-BE49-F238E27FC236}">
                <a16:creationId xmlns:a16="http://schemas.microsoft.com/office/drawing/2014/main" id="{BA1DA9E4-0EDF-028A-8FB9-868C26DF4866}"/>
              </a:ext>
            </a:extLst>
          </p:cNvPr>
          <p:cNvSpPr txBox="1"/>
          <p:nvPr/>
        </p:nvSpPr>
        <p:spPr>
          <a:xfrm>
            <a:off x="5664862" y="742933"/>
            <a:ext cx="2786170" cy="954107"/>
          </a:xfrm>
          <a:prstGeom prst="rect">
            <a:avLst/>
          </a:prstGeom>
          <a:noFill/>
        </p:spPr>
        <p:txBody>
          <a:bodyPr wrap="square">
            <a:spAutoFit/>
          </a:bodyPr>
          <a:lstStyle/>
          <a:p>
            <a:r>
              <a:rPr lang="en-US" sz="1400" b="0" i="0" dirty="0">
                <a:solidFill>
                  <a:srgbClr val="D1D5DB"/>
                </a:solidFill>
                <a:effectLst/>
                <a:latin typeface="Söhne"/>
              </a:rPr>
              <a:t>Humanoid robots may utilize wireless communication technologies to exchange data with external devices or networks. </a:t>
            </a:r>
            <a:endParaRPr lang="en-MY" sz="1400" dirty="0"/>
          </a:p>
        </p:txBody>
      </p:sp>
      <p:sp>
        <p:nvSpPr>
          <p:cNvPr id="7" name="TextBox 6">
            <a:extLst>
              <a:ext uri="{FF2B5EF4-FFF2-40B4-BE49-F238E27FC236}">
                <a16:creationId xmlns:a16="http://schemas.microsoft.com/office/drawing/2014/main" id="{BE12F720-1909-16B9-273B-8AF5E7F587A9}"/>
              </a:ext>
            </a:extLst>
          </p:cNvPr>
          <p:cNvSpPr txBox="1"/>
          <p:nvPr/>
        </p:nvSpPr>
        <p:spPr>
          <a:xfrm>
            <a:off x="8572929" y="922104"/>
            <a:ext cx="991746"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Wi-Fi</a:t>
            </a:r>
            <a:endParaRPr lang="en-MY" sz="1400" dirty="0">
              <a:latin typeface="Bauhaus 93" panose="04030905020B02020C02" pitchFamily="82" charset="0"/>
            </a:endParaRPr>
          </a:p>
        </p:txBody>
      </p:sp>
      <p:sp>
        <p:nvSpPr>
          <p:cNvPr id="8" name="TextBox 7">
            <a:extLst>
              <a:ext uri="{FF2B5EF4-FFF2-40B4-BE49-F238E27FC236}">
                <a16:creationId xmlns:a16="http://schemas.microsoft.com/office/drawing/2014/main" id="{B0CF130F-BCE1-32C7-1FA6-002824D6B16A}"/>
              </a:ext>
            </a:extLst>
          </p:cNvPr>
          <p:cNvSpPr txBox="1"/>
          <p:nvPr/>
        </p:nvSpPr>
        <p:spPr>
          <a:xfrm>
            <a:off x="8572929" y="1225930"/>
            <a:ext cx="3659318" cy="830997"/>
          </a:xfrm>
          <a:prstGeom prst="rect">
            <a:avLst/>
          </a:prstGeom>
          <a:noFill/>
        </p:spPr>
        <p:txBody>
          <a:bodyPr wrap="square">
            <a:spAutoFit/>
          </a:bodyPr>
          <a:lstStyle/>
          <a:p>
            <a:r>
              <a:rPr lang="en-US" sz="1200" b="0" i="0" dirty="0">
                <a:solidFill>
                  <a:srgbClr val="D1D5DB"/>
                </a:solidFill>
                <a:effectLst/>
                <a:latin typeface="Söhne"/>
              </a:rPr>
              <a:t>Wi-Fi enables high-speed wireless data transmission, allowing the robot to communicate with other devices or connect to the internet. It can be used for remote control, data transfer, or accessing cloud services.</a:t>
            </a:r>
            <a:endParaRPr lang="en-MY" sz="1200" dirty="0"/>
          </a:p>
        </p:txBody>
      </p:sp>
      <p:sp>
        <p:nvSpPr>
          <p:cNvPr id="10" name="TextBox 9">
            <a:extLst>
              <a:ext uri="{FF2B5EF4-FFF2-40B4-BE49-F238E27FC236}">
                <a16:creationId xmlns:a16="http://schemas.microsoft.com/office/drawing/2014/main" id="{884A90FD-0108-0817-968F-2246D1587709}"/>
              </a:ext>
            </a:extLst>
          </p:cNvPr>
          <p:cNvSpPr txBox="1"/>
          <p:nvPr/>
        </p:nvSpPr>
        <p:spPr>
          <a:xfrm>
            <a:off x="4714062" y="1832419"/>
            <a:ext cx="1381938"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Bluetooth</a:t>
            </a:r>
            <a:endParaRPr lang="en-MY" sz="1400" dirty="0">
              <a:latin typeface="Bauhaus 93" panose="04030905020B02020C02" pitchFamily="82" charset="0"/>
            </a:endParaRPr>
          </a:p>
        </p:txBody>
      </p:sp>
      <p:sp>
        <p:nvSpPr>
          <p:cNvPr id="13" name="TextBox 12">
            <a:extLst>
              <a:ext uri="{FF2B5EF4-FFF2-40B4-BE49-F238E27FC236}">
                <a16:creationId xmlns:a16="http://schemas.microsoft.com/office/drawing/2014/main" id="{EAB1B1CF-8DA7-810A-601A-A32651D13696}"/>
              </a:ext>
            </a:extLst>
          </p:cNvPr>
          <p:cNvSpPr txBox="1"/>
          <p:nvPr/>
        </p:nvSpPr>
        <p:spPr>
          <a:xfrm>
            <a:off x="4714062" y="2145446"/>
            <a:ext cx="3155138" cy="830997"/>
          </a:xfrm>
          <a:prstGeom prst="rect">
            <a:avLst/>
          </a:prstGeom>
          <a:noFill/>
        </p:spPr>
        <p:txBody>
          <a:bodyPr wrap="square">
            <a:spAutoFit/>
          </a:bodyPr>
          <a:lstStyle/>
          <a:p>
            <a:r>
              <a:rPr lang="en-US" sz="1200" b="0" i="0" dirty="0">
                <a:solidFill>
                  <a:srgbClr val="D1D5DB"/>
                </a:solidFill>
                <a:effectLst/>
                <a:latin typeface="Söhne"/>
              </a:rPr>
              <a:t>Bluetooth is a short-range wireless communication protocol commonly used for connecting peripherals or external devices to the robot, such as smartphones or tablets.</a:t>
            </a:r>
            <a:endParaRPr lang="en-MY" sz="1200" dirty="0"/>
          </a:p>
        </p:txBody>
      </p:sp>
      <p:cxnSp>
        <p:nvCxnSpPr>
          <p:cNvPr id="14" name="Straight Arrow Connector 13">
            <a:extLst>
              <a:ext uri="{FF2B5EF4-FFF2-40B4-BE49-F238E27FC236}">
                <a16:creationId xmlns:a16="http://schemas.microsoft.com/office/drawing/2014/main" id="{231DC797-1649-83F0-7C8A-BC9DE6BFC7F6}"/>
              </a:ext>
            </a:extLst>
          </p:cNvPr>
          <p:cNvCxnSpPr>
            <a:cxnSpLocks/>
          </p:cNvCxnSpPr>
          <p:nvPr/>
        </p:nvCxnSpPr>
        <p:spPr>
          <a:xfrm flipH="1">
            <a:off x="5187811" y="699765"/>
            <a:ext cx="448204" cy="10592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4481D4-A354-22F7-4A5C-F5FD7E89377F}"/>
              </a:ext>
            </a:extLst>
          </p:cNvPr>
          <p:cNvCxnSpPr>
            <a:cxnSpLocks/>
          </p:cNvCxnSpPr>
          <p:nvPr/>
        </p:nvCxnSpPr>
        <p:spPr>
          <a:xfrm>
            <a:off x="8180550" y="621798"/>
            <a:ext cx="392379" cy="3480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C33AC5-415C-8AEE-B4D6-EC9A359FA8B9}"/>
              </a:ext>
            </a:extLst>
          </p:cNvPr>
          <p:cNvCxnSpPr>
            <a:cxnSpLocks/>
          </p:cNvCxnSpPr>
          <p:nvPr/>
        </p:nvCxnSpPr>
        <p:spPr>
          <a:xfrm>
            <a:off x="8012861" y="1705177"/>
            <a:ext cx="670526" cy="7767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5573C8E-4B80-E0EE-78FF-450D893EA6EB}"/>
              </a:ext>
            </a:extLst>
          </p:cNvPr>
          <p:cNvSpPr txBox="1"/>
          <p:nvPr/>
        </p:nvSpPr>
        <p:spPr>
          <a:xfrm>
            <a:off x="8723099" y="2506331"/>
            <a:ext cx="1057703"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Zigbee</a:t>
            </a:r>
            <a:endParaRPr lang="en-MY" sz="1400" dirty="0">
              <a:latin typeface="Bauhaus 93" panose="04030905020B02020C02" pitchFamily="82" charset="0"/>
            </a:endParaRPr>
          </a:p>
        </p:txBody>
      </p:sp>
      <p:sp>
        <p:nvSpPr>
          <p:cNvPr id="31" name="TextBox 30">
            <a:extLst>
              <a:ext uri="{FF2B5EF4-FFF2-40B4-BE49-F238E27FC236}">
                <a16:creationId xmlns:a16="http://schemas.microsoft.com/office/drawing/2014/main" id="{23BF2E4B-EFFA-31F4-B075-142E1297B832}"/>
              </a:ext>
            </a:extLst>
          </p:cNvPr>
          <p:cNvSpPr txBox="1"/>
          <p:nvPr/>
        </p:nvSpPr>
        <p:spPr>
          <a:xfrm>
            <a:off x="8730493" y="2814108"/>
            <a:ext cx="3324120" cy="1015663"/>
          </a:xfrm>
          <a:prstGeom prst="rect">
            <a:avLst/>
          </a:prstGeom>
          <a:noFill/>
        </p:spPr>
        <p:txBody>
          <a:bodyPr wrap="square">
            <a:spAutoFit/>
          </a:bodyPr>
          <a:lstStyle/>
          <a:p>
            <a:r>
              <a:rPr lang="en-US" sz="1200" b="0" i="0" dirty="0">
                <a:solidFill>
                  <a:srgbClr val="D1D5DB"/>
                </a:solidFill>
                <a:effectLst/>
                <a:latin typeface="Söhne"/>
              </a:rPr>
              <a:t>Zigbee is a low-power wireless communication standard suitable for applications that require low data rates and energy efficiency. It can be used for communication between robot components or for connecting with other Zigbee-enabled devices.</a:t>
            </a:r>
            <a:endParaRPr lang="en-MY" sz="1200" dirty="0"/>
          </a:p>
        </p:txBody>
      </p:sp>
      <p:cxnSp>
        <p:nvCxnSpPr>
          <p:cNvPr id="35" name="Straight Connector 34">
            <a:extLst>
              <a:ext uri="{FF2B5EF4-FFF2-40B4-BE49-F238E27FC236}">
                <a16:creationId xmlns:a16="http://schemas.microsoft.com/office/drawing/2014/main" id="{4C3F21E2-D4DA-B144-0D0D-F91C69089521}"/>
              </a:ext>
            </a:extLst>
          </p:cNvPr>
          <p:cNvCxnSpPr>
            <a:cxnSpLocks/>
          </p:cNvCxnSpPr>
          <p:nvPr/>
        </p:nvCxnSpPr>
        <p:spPr>
          <a:xfrm>
            <a:off x="7493955" y="1832419"/>
            <a:ext cx="560826" cy="11166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D5B480C-F7B1-81CE-19F6-31AF99D1A652}"/>
              </a:ext>
            </a:extLst>
          </p:cNvPr>
          <p:cNvCxnSpPr>
            <a:cxnSpLocks/>
          </p:cNvCxnSpPr>
          <p:nvPr/>
        </p:nvCxnSpPr>
        <p:spPr>
          <a:xfrm flipH="1">
            <a:off x="6682415" y="2949069"/>
            <a:ext cx="1398980" cy="3728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DDE52C7-8DAC-36F2-30D8-000E8E67C59F}"/>
              </a:ext>
            </a:extLst>
          </p:cNvPr>
          <p:cNvSpPr txBox="1"/>
          <p:nvPr/>
        </p:nvSpPr>
        <p:spPr>
          <a:xfrm>
            <a:off x="4708474" y="3178746"/>
            <a:ext cx="2387534"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Radio Frequency (RF)</a:t>
            </a:r>
            <a:endParaRPr lang="en-MY" sz="1400" dirty="0">
              <a:latin typeface="Bauhaus 93" panose="04030905020B02020C02" pitchFamily="82" charset="0"/>
            </a:endParaRPr>
          </a:p>
        </p:txBody>
      </p:sp>
      <p:sp>
        <p:nvSpPr>
          <p:cNvPr id="47" name="TextBox 46">
            <a:extLst>
              <a:ext uri="{FF2B5EF4-FFF2-40B4-BE49-F238E27FC236}">
                <a16:creationId xmlns:a16="http://schemas.microsoft.com/office/drawing/2014/main" id="{EF5FCB10-22E4-0DF0-9D13-33725F8C293F}"/>
              </a:ext>
            </a:extLst>
          </p:cNvPr>
          <p:cNvSpPr txBox="1"/>
          <p:nvPr/>
        </p:nvSpPr>
        <p:spPr>
          <a:xfrm>
            <a:off x="4714061" y="3550760"/>
            <a:ext cx="3132769" cy="830997"/>
          </a:xfrm>
          <a:prstGeom prst="rect">
            <a:avLst/>
          </a:prstGeom>
          <a:noFill/>
        </p:spPr>
        <p:txBody>
          <a:bodyPr wrap="square">
            <a:spAutoFit/>
          </a:bodyPr>
          <a:lstStyle/>
          <a:p>
            <a:r>
              <a:rPr lang="en-US" sz="1200" b="0" i="0" dirty="0">
                <a:solidFill>
                  <a:srgbClr val="D1D5DB"/>
                </a:solidFill>
                <a:effectLst/>
                <a:latin typeface="Söhne"/>
              </a:rPr>
              <a:t>RF communication is used for long-range wireless data transmission. It can be employed for remote control or communication with other robots or base stations.</a:t>
            </a:r>
            <a:endParaRPr lang="en-MY" sz="1200" dirty="0"/>
          </a:p>
        </p:txBody>
      </p:sp>
      <p:sp>
        <p:nvSpPr>
          <p:cNvPr id="49" name="TextBox 48">
            <a:extLst>
              <a:ext uri="{FF2B5EF4-FFF2-40B4-BE49-F238E27FC236}">
                <a16:creationId xmlns:a16="http://schemas.microsoft.com/office/drawing/2014/main" id="{942696DE-97DC-9DB6-6852-35E685D30A58}"/>
              </a:ext>
            </a:extLst>
          </p:cNvPr>
          <p:cNvSpPr txBox="1"/>
          <p:nvPr/>
        </p:nvSpPr>
        <p:spPr>
          <a:xfrm>
            <a:off x="5666545" y="4737576"/>
            <a:ext cx="1122297"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Ethernet</a:t>
            </a:r>
            <a:endParaRPr lang="en-MY" sz="1600" dirty="0">
              <a:latin typeface="Bauhaus 93" panose="04030905020B02020C02" pitchFamily="82" charset="0"/>
            </a:endParaRPr>
          </a:p>
        </p:txBody>
      </p:sp>
      <p:sp>
        <p:nvSpPr>
          <p:cNvPr id="51" name="TextBox 50">
            <a:extLst>
              <a:ext uri="{FF2B5EF4-FFF2-40B4-BE49-F238E27FC236}">
                <a16:creationId xmlns:a16="http://schemas.microsoft.com/office/drawing/2014/main" id="{5347B817-0EDE-6242-0EF3-AEB309263B7B}"/>
              </a:ext>
            </a:extLst>
          </p:cNvPr>
          <p:cNvSpPr txBox="1"/>
          <p:nvPr/>
        </p:nvSpPr>
        <p:spPr>
          <a:xfrm>
            <a:off x="5664861" y="5095835"/>
            <a:ext cx="4077537" cy="1169551"/>
          </a:xfrm>
          <a:prstGeom prst="rect">
            <a:avLst/>
          </a:prstGeom>
          <a:noFill/>
        </p:spPr>
        <p:txBody>
          <a:bodyPr wrap="square">
            <a:spAutoFit/>
          </a:bodyPr>
          <a:lstStyle/>
          <a:p>
            <a:r>
              <a:rPr lang="en-US" sz="1400" b="0" i="0" dirty="0">
                <a:solidFill>
                  <a:srgbClr val="D1D5DB"/>
                </a:solidFill>
                <a:effectLst/>
                <a:latin typeface="Söhne"/>
              </a:rPr>
              <a:t>Ethernet is a wired communication standard used for high-speed data transmission over local networks. Humanoid robots may incorporate Ethernet connectivity for communication with external devices or integration into larger systems.</a:t>
            </a:r>
            <a:endParaRPr lang="en-MY" sz="1400" dirty="0"/>
          </a:p>
        </p:txBody>
      </p:sp>
    </p:spTree>
    <p:extLst>
      <p:ext uri="{BB962C8B-B14F-4D97-AF65-F5344CB8AC3E}">
        <p14:creationId xmlns:p14="http://schemas.microsoft.com/office/powerpoint/2010/main" val="2049240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80523F-47BB-6A43-796A-AFF179DCDCBA}"/>
              </a:ext>
            </a:extLst>
          </p:cNvPr>
          <p:cNvGrpSpPr/>
          <p:nvPr/>
        </p:nvGrpSpPr>
        <p:grpSpPr>
          <a:xfrm rot="10800000">
            <a:off x="11709381" y="2337592"/>
            <a:ext cx="257135" cy="3487066"/>
            <a:chOff x="3623255" y="0"/>
            <a:chExt cx="257135" cy="3487066"/>
          </a:xfrm>
        </p:grpSpPr>
        <p:sp>
          <p:nvSpPr>
            <p:cNvPr id="3" name="Oval 2">
              <a:extLst>
                <a:ext uri="{FF2B5EF4-FFF2-40B4-BE49-F238E27FC236}">
                  <a16:creationId xmlns:a16="http://schemas.microsoft.com/office/drawing/2014/main" id="{6793EA84-2F0D-83A3-E2B6-A8120D220378}"/>
                </a:ext>
              </a:extLst>
            </p:cNvPr>
            <p:cNvSpPr/>
            <p:nvPr/>
          </p:nvSpPr>
          <p:spPr>
            <a:xfrm>
              <a:off x="3623255" y="3229934"/>
              <a:ext cx="257135" cy="257132"/>
            </a:xfrm>
            <a:prstGeom prst="ellipse">
              <a:avLst/>
            </a:prstGeom>
            <a:solidFill>
              <a:schemeClr val="accent4"/>
            </a:solidFill>
            <a:ln>
              <a:noFill/>
            </a:ln>
            <a:effectLst>
              <a:outerShdw blurRad="266700" sx="103000" sy="103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51372FAF-135E-690F-E51E-F93FCCDDE69F}"/>
                </a:ext>
              </a:extLst>
            </p:cNvPr>
            <p:cNvSpPr/>
            <p:nvPr/>
          </p:nvSpPr>
          <p:spPr>
            <a:xfrm flipH="1">
              <a:off x="3728963" y="0"/>
              <a:ext cx="45719" cy="3292954"/>
            </a:xfrm>
            <a:prstGeom prst="rect">
              <a:avLst/>
            </a:prstGeom>
            <a:gradFill flip="none" rotWithShape="1">
              <a:gsLst>
                <a:gs pos="0">
                  <a:schemeClr val="accent4"/>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5" name="Group 4">
            <a:extLst>
              <a:ext uri="{FF2B5EF4-FFF2-40B4-BE49-F238E27FC236}">
                <a16:creationId xmlns:a16="http://schemas.microsoft.com/office/drawing/2014/main" id="{462A591B-95F0-563E-3CCF-B3F1A9681F9E}"/>
              </a:ext>
            </a:extLst>
          </p:cNvPr>
          <p:cNvGrpSpPr/>
          <p:nvPr/>
        </p:nvGrpSpPr>
        <p:grpSpPr>
          <a:xfrm>
            <a:off x="7889663" y="587512"/>
            <a:ext cx="176215" cy="1107852"/>
            <a:chOff x="9483237" y="1321506"/>
            <a:chExt cx="273513" cy="1719570"/>
          </a:xfrm>
        </p:grpSpPr>
        <p:sp>
          <p:nvSpPr>
            <p:cNvPr id="6" name="Oval 5">
              <a:extLst>
                <a:ext uri="{FF2B5EF4-FFF2-40B4-BE49-F238E27FC236}">
                  <a16:creationId xmlns:a16="http://schemas.microsoft.com/office/drawing/2014/main" id="{996FB200-E969-30A9-67B2-33691015DB43}"/>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Rectangle 6">
              <a:extLst>
                <a:ext uri="{FF2B5EF4-FFF2-40B4-BE49-F238E27FC236}">
                  <a16:creationId xmlns:a16="http://schemas.microsoft.com/office/drawing/2014/main" id="{0E27AFAA-9FD2-0585-21AE-B00F45E263E1}"/>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7">
            <a:extLst>
              <a:ext uri="{FF2B5EF4-FFF2-40B4-BE49-F238E27FC236}">
                <a16:creationId xmlns:a16="http://schemas.microsoft.com/office/drawing/2014/main" id="{FE5DC08A-C5D3-8417-9177-E6A5C09BDF09}"/>
              </a:ext>
            </a:extLst>
          </p:cNvPr>
          <p:cNvGrpSpPr/>
          <p:nvPr/>
        </p:nvGrpSpPr>
        <p:grpSpPr>
          <a:xfrm flipH="1">
            <a:off x="8628464" y="926182"/>
            <a:ext cx="2711686" cy="5931818"/>
            <a:chOff x="12612915" y="1224358"/>
            <a:chExt cx="2015672" cy="4409286"/>
          </a:xfrm>
        </p:grpSpPr>
        <p:sp>
          <p:nvSpPr>
            <p:cNvPr id="9" name="Freeform 5">
              <a:extLst>
                <a:ext uri="{FF2B5EF4-FFF2-40B4-BE49-F238E27FC236}">
                  <a16:creationId xmlns:a16="http://schemas.microsoft.com/office/drawing/2014/main" id="{FC110B97-5731-8449-04C9-42470427B84A}"/>
                </a:ext>
              </a:extLst>
            </p:cNvPr>
            <p:cNvSpPr>
              <a:spLocks/>
            </p:cNvSpPr>
            <p:nvPr/>
          </p:nvSpPr>
          <p:spPr bwMode="auto">
            <a:xfrm>
              <a:off x="14100441" y="2300029"/>
              <a:ext cx="503917" cy="930310"/>
            </a:xfrm>
            <a:custGeom>
              <a:avLst/>
              <a:gdLst>
                <a:gd name="T0" fmla="*/ 60 w 60"/>
                <a:gd name="T1" fmla="*/ 94 h 111"/>
                <a:gd name="T2" fmla="*/ 21 w 60"/>
                <a:gd name="T3" fmla="*/ 8 h 111"/>
                <a:gd name="T4" fmla="*/ 8 w 60"/>
                <a:gd name="T5" fmla="*/ 3 h 111"/>
                <a:gd name="T6" fmla="*/ 8 w 60"/>
                <a:gd name="T7" fmla="*/ 3 h 111"/>
                <a:gd name="T8" fmla="*/ 3 w 60"/>
                <a:gd name="T9" fmla="*/ 16 h 111"/>
                <a:gd name="T10" fmla="*/ 43 w 60"/>
                <a:gd name="T11" fmla="*/ 106 h 111"/>
                <a:gd name="T12" fmla="*/ 48 w 60"/>
                <a:gd name="T13" fmla="*/ 111 h 111"/>
                <a:gd name="T14" fmla="*/ 60 w 60"/>
                <a:gd name="T15" fmla="*/ 9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11">
                  <a:moveTo>
                    <a:pt x="60" y="94"/>
                  </a:moveTo>
                  <a:cubicBezTo>
                    <a:pt x="21" y="8"/>
                    <a:pt x="21" y="8"/>
                    <a:pt x="21" y="8"/>
                  </a:cubicBezTo>
                  <a:cubicBezTo>
                    <a:pt x="19" y="2"/>
                    <a:pt x="13" y="0"/>
                    <a:pt x="8" y="3"/>
                  </a:cubicBezTo>
                  <a:cubicBezTo>
                    <a:pt x="8" y="3"/>
                    <a:pt x="8" y="3"/>
                    <a:pt x="8" y="3"/>
                  </a:cubicBezTo>
                  <a:cubicBezTo>
                    <a:pt x="3" y="5"/>
                    <a:pt x="0" y="11"/>
                    <a:pt x="3" y="16"/>
                  </a:cubicBezTo>
                  <a:cubicBezTo>
                    <a:pt x="43" y="106"/>
                    <a:pt x="43" y="106"/>
                    <a:pt x="43" y="106"/>
                  </a:cubicBezTo>
                  <a:cubicBezTo>
                    <a:pt x="44" y="108"/>
                    <a:pt x="46" y="110"/>
                    <a:pt x="48" y="111"/>
                  </a:cubicBezTo>
                  <a:cubicBezTo>
                    <a:pt x="51" y="104"/>
                    <a:pt x="56" y="99"/>
                    <a:pt x="60" y="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4800844-AB00-44F6-1D43-B4DC4DDAE177}"/>
                </a:ext>
              </a:extLst>
            </p:cNvPr>
            <p:cNvSpPr>
              <a:spLocks/>
            </p:cNvSpPr>
            <p:nvPr/>
          </p:nvSpPr>
          <p:spPr bwMode="auto">
            <a:xfrm>
              <a:off x="14265184" y="3128588"/>
              <a:ext cx="329484" cy="760724"/>
            </a:xfrm>
            <a:custGeom>
              <a:avLst/>
              <a:gdLst>
                <a:gd name="T0" fmla="*/ 2 w 39"/>
                <a:gd name="T1" fmla="*/ 78 h 91"/>
                <a:gd name="T2" fmla="*/ 19 w 39"/>
                <a:gd name="T3" fmla="*/ 0 h 91"/>
                <a:gd name="T4" fmla="*/ 39 w 39"/>
                <a:gd name="T5" fmla="*/ 0 h 91"/>
                <a:gd name="T6" fmla="*/ 22 w 39"/>
                <a:gd name="T7" fmla="*/ 82 h 91"/>
                <a:gd name="T8" fmla="*/ 9 w 39"/>
                <a:gd name="T9" fmla="*/ 90 h 91"/>
                <a:gd name="T10" fmla="*/ 2 w 39"/>
                <a:gd name="T11" fmla="*/ 78 h 91"/>
              </a:gdLst>
              <a:ahLst/>
              <a:cxnLst>
                <a:cxn ang="0">
                  <a:pos x="T0" y="T1"/>
                </a:cxn>
                <a:cxn ang="0">
                  <a:pos x="T2" y="T3"/>
                </a:cxn>
                <a:cxn ang="0">
                  <a:pos x="T4" y="T5"/>
                </a:cxn>
                <a:cxn ang="0">
                  <a:pos x="T6" y="T7"/>
                </a:cxn>
                <a:cxn ang="0">
                  <a:pos x="T8" y="T9"/>
                </a:cxn>
                <a:cxn ang="0">
                  <a:pos x="T10" y="T11"/>
                </a:cxn>
              </a:cxnLst>
              <a:rect l="0" t="0" r="r" b="b"/>
              <a:pathLst>
                <a:path w="39" h="91">
                  <a:moveTo>
                    <a:pt x="2" y="78"/>
                  </a:moveTo>
                  <a:cubicBezTo>
                    <a:pt x="19" y="0"/>
                    <a:pt x="19" y="0"/>
                    <a:pt x="19" y="0"/>
                  </a:cubicBezTo>
                  <a:cubicBezTo>
                    <a:pt x="39" y="0"/>
                    <a:pt x="39" y="0"/>
                    <a:pt x="39" y="0"/>
                  </a:cubicBezTo>
                  <a:cubicBezTo>
                    <a:pt x="22" y="82"/>
                    <a:pt x="22" y="82"/>
                    <a:pt x="22" y="82"/>
                  </a:cubicBezTo>
                  <a:cubicBezTo>
                    <a:pt x="20" y="87"/>
                    <a:pt x="15" y="91"/>
                    <a:pt x="9" y="90"/>
                  </a:cubicBezTo>
                  <a:cubicBezTo>
                    <a:pt x="4" y="89"/>
                    <a:pt x="0" y="83"/>
                    <a:pt x="2" y="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7">
              <a:extLst>
                <a:ext uri="{FF2B5EF4-FFF2-40B4-BE49-F238E27FC236}">
                  <a16:creationId xmlns:a16="http://schemas.microsoft.com/office/drawing/2014/main" id="{89F10136-30D7-9162-A448-10E7B3D3BE7F}"/>
                </a:ext>
              </a:extLst>
            </p:cNvPr>
            <p:cNvSpPr>
              <a:spLocks noChangeArrowheads="1"/>
            </p:cNvSpPr>
            <p:nvPr/>
          </p:nvSpPr>
          <p:spPr bwMode="auto">
            <a:xfrm>
              <a:off x="14391163" y="3012300"/>
              <a:ext cx="237424" cy="232578"/>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4DFDEF1-75BA-6EC0-DCB2-D635EEC90ABB}"/>
                </a:ext>
              </a:extLst>
            </p:cNvPr>
            <p:cNvSpPr>
              <a:spLocks/>
            </p:cNvSpPr>
            <p:nvPr/>
          </p:nvSpPr>
          <p:spPr bwMode="auto">
            <a:xfrm>
              <a:off x="14173120" y="3695495"/>
              <a:ext cx="314950" cy="484537"/>
            </a:xfrm>
            <a:custGeom>
              <a:avLst/>
              <a:gdLst>
                <a:gd name="T0" fmla="*/ 34 w 37"/>
                <a:gd name="T1" fmla="*/ 9 h 58"/>
                <a:gd name="T2" fmla="*/ 31 w 37"/>
                <a:gd name="T3" fmla="*/ 40 h 58"/>
                <a:gd name="T4" fmla="*/ 14 w 37"/>
                <a:gd name="T5" fmla="*/ 58 h 58"/>
                <a:gd name="T6" fmla="*/ 12 w 37"/>
                <a:gd name="T7" fmla="*/ 29 h 58"/>
                <a:gd name="T8" fmla="*/ 6 w 37"/>
                <a:gd name="T9" fmla="*/ 40 h 58"/>
                <a:gd name="T10" fmla="*/ 1 w 37"/>
                <a:gd name="T11" fmla="*/ 35 h 58"/>
                <a:gd name="T12" fmla="*/ 14 w 37"/>
                <a:gd name="T13" fmla="*/ 4 h 58"/>
                <a:gd name="T14" fmla="*/ 34 w 37"/>
                <a:gd name="T15" fmla="*/ 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8">
                  <a:moveTo>
                    <a:pt x="34" y="9"/>
                  </a:moveTo>
                  <a:cubicBezTo>
                    <a:pt x="34" y="9"/>
                    <a:pt x="37" y="23"/>
                    <a:pt x="31" y="40"/>
                  </a:cubicBezTo>
                  <a:cubicBezTo>
                    <a:pt x="26" y="57"/>
                    <a:pt x="18" y="58"/>
                    <a:pt x="14" y="58"/>
                  </a:cubicBezTo>
                  <a:cubicBezTo>
                    <a:pt x="6" y="57"/>
                    <a:pt x="19" y="27"/>
                    <a:pt x="12" y="29"/>
                  </a:cubicBezTo>
                  <a:cubicBezTo>
                    <a:pt x="8" y="31"/>
                    <a:pt x="8" y="37"/>
                    <a:pt x="6" y="40"/>
                  </a:cubicBezTo>
                  <a:cubicBezTo>
                    <a:pt x="3" y="43"/>
                    <a:pt x="0" y="42"/>
                    <a:pt x="1" y="35"/>
                  </a:cubicBezTo>
                  <a:cubicBezTo>
                    <a:pt x="3" y="22"/>
                    <a:pt x="14" y="4"/>
                    <a:pt x="14" y="4"/>
                  </a:cubicBezTo>
                  <a:cubicBezTo>
                    <a:pt x="14" y="4"/>
                    <a:pt x="26" y="0"/>
                    <a:pt x="34" y="9"/>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CAE3E360-6D75-CB38-D021-60E558CE6655}"/>
                </a:ext>
              </a:extLst>
            </p:cNvPr>
            <p:cNvSpPr>
              <a:spLocks noChangeArrowheads="1"/>
            </p:cNvSpPr>
            <p:nvPr/>
          </p:nvSpPr>
          <p:spPr bwMode="auto">
            <a:xfrm>
              <a:off x="14008378" y="2227350"/>
              <a:ext cx="310103" cy="300413"/>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B507E6D9-D909-1715-45AE-7DAD5DDA9EEF}"/>
                </a:ext>
              </a:extLst>
            </p:cNvPr>
            <p:cNvSpPr>
              <a:spLocks/>
            </p:cNvSpPr>
            <p:nvPr/>
          </p:nvSpPr>
          <p:spPr bwMode="auto">
            <a:xfrm>
              <a:off x="13814564" y="3695495"/>
              <a:ext cx="300412" cy="1860620"/>
            </a:xfrm>
            <a:custGeom>
              <a:avLst/>
              <a:gdLst>
                <a:gd name="T0" fmla="*/ 10 w 36"/>
                <a:gd name="T1" fmla="*/ 53 h 223"/>
                <a:gd name="T2" fmla="*/ 0 w 36"/>
                <a:gd name="T3" fmla="*/ 223 h 223"/>
                <a:gd name="T4" fmla="*/ 35 w 36"/>
                <a:gd name="T5" fmla="*/ 30 h 223"/>
                <a:gd name="T6" fmla="*/ 35 w 36"/>
                <a:gd name="T7" fmla="*/ 0 h 223"/>
                <a:gd name="T8" fmla="*/ 10 w 36"/>
                <a:gd name="T9" fmla="*/ 53 h 223"/>
              </a:gdLst>
              <a:ahLst/>
              <a:cxnLst>
                <a:cxn ang="0">
                  <a:pos x="T0" y="T1"/>
                </a:cxn>
                <a:cxn ang="0">
                  <a:pos x="T2" y="T3"/>
                </a:cxn>
                <a:cxn ang="0">
                  <a:pos x="T4" y="T5"/>
                </a:cxn>
                <a:cxn ang="0">
                  <a:pos x="T6" y="T7"/>
                </a:cxn>
                <a:cxn ang="0">
                  <a:pos x="T8" y="T9"/>
                </a:cxn>
              </a:cxnLst>
              <a:rect l="0" t="0" r="r" b="b"/>
              <a:pathLst>
                <a:path w="36" h="223">
                  <a:moveTo>
                    <a:pt x="10" y="53"/>
                  </a:moveTo>
                  <a:cubicBezTo>
                    <a:pt x="12" y="98"/>
                    <a:pt x="4" y="187"/>
                    <a:pt x="0" y="223"/>
                  </a:cubicBezTo>
                  <a:cubicBezTo>
                    <a:pt x="4" y="205"/>
                    <a:pt x="32" y="76"/>
                    <a:pt x="35" y="30"/>
                  </a:cubicBezTo>
                  <a:cubicBezTo>
                    <a:pt x="36" y="18"/>
                    <a:pt x="36" y="9"/>
                    <a:pt x="35" y="0"/>
                  </a:cubicBezTo>
                  <a:cubicBezTo>
                    <a:pt x="20" y="3"/>
                    <a:pt x="7" y="7"/>
                    <a:pt x="10" y="5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B39389D6-3764-2CF6-C4D2-8FD72F003885}"/>
                </a:ext>
              </a:extLst>
            </p:cNvPr>
            <p:cNvSpPr>
              <a:spLocks/>
            </p:cNvSpPr>
            <p:nvPr/>
          </p:nvSpPr>
          <p:spPr bwMode="auto">
            <a:xfrm>
              <a:off x="13770957" y="3661579"/>
              <a:ext cx="339175" cy="1913921"/>
            </a:xfrm>
            <a:custGeom>
              <a:avLst/>
              <a:gdLst>
                <a:gd name="T0" fmla="*/ 10 w 40"/>
                <a:gd name="T1" fmla="*/ 57 h 229"/>
                <a:gd name="T2" fmla="*/ 0 w 40"/>
                <a:gd name="T3" fmla="*/ 229 h 229"/>
                <a:gd name="T4" fmla="*/ 5 w 40"/>
                <a:gd name="T5" fmla="*/ 229 h 229"/>
                <a:gd name="T6" fmla="*/ 5 w 40"/>
                <a:gd name="T7" fmla="*/ 227 h 229"/>
                <a:gd name="T8" fmla="*/ 15 w 40"/>
                <a:gd name="T9" fmla="*/ 57 h 229"/>
                <a:gd name="T10" fmla="*/ 40 w 40"/>
                <a:gd name="T11" fmla="*/ 4 h 229"/>
                <a:gd name="T12" fmla="*/ 39 w 40"/>
                <a:gd name="T13" fmla="*/ 0 h 229"/>
                <a:gd name="T14" fmla="*/ 10 w 40"/>
                <a:gd name="T15" fmla="*/ 57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9">
                  <a:moveTo>
                    <a:pt x="10" y="57"/>
                  </a:moveTo>
                  <a:cubicBezTo>
                    <a:pt x="12" y="103"/>
                    <a:pt x="4" y="196"/>
                    <a:pt x="0" y="229"/>
                  </a:cubicBezTo>
                  <a:cubicBezTo>
                    <a:pt x="5" y="229"/>
                    <a:pt x="5" y="229"/>
                    <a:pt x="5" y="229"/>
                  </a:cubicBezTo>
                  <a:cubicBezTo>
                    <a:pt x="5" y="229"/>
                    <a:pt x="5" y="228"/>
                    <a:pt x="5" y="227"/>
                  </a:cubicBezTo>
                  <a:cubicBezTo>
                    <a:pt x="9" y="191"/>
                    <a:pt x="17" y="102"/>
                    <a:pt x="15" y="57"/>
                  </a:cubicBezTo>
                  <a:cubicBezTo>
                    <a:pt x="12" y="11"/>
                    <a:pt x="25" y="7"/>
                    <a:pt x="40" y="4"/>
                  </a:cubicBezTo>
                  <a:cubicBezTo>
                    <a:pt x="40" y="3"/>
                    <a:pt x="40" y="1"/>
                    <a:pt x="39" y="0"/>
                  </a:cubicBezTo>
                  <a:cubicBezTo>
                    <a:pt x="23" y="2"/>
                    <a:pt x="8" y="7"/>
                    <a:pt x="10" y="57"/>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3DDDB5E-C3B3-7C99-41DE-30C5DD6C8C2C}"/>
                </a:ext>
              </a:extLst>
            </p:cNvPr>
            <p:cNvSpPr>
              <a:spLocks/>
            </p:cNvSpPr>
            <p:nvPr/>
          </p:nvSpPr>
          <p:spPr bwMode="auto">
            <a:xfrm>
              <a:off x="13426935" y="3254568"/>
              <a:ext cx="557218" cy="281031"/>
            </a:xfrm>
            <a:custGeom>
              <a:avLst/>
              <a:gdLst>
                <a:gd name="T0" fmla="*/ 23 w 66"/>
                <a:gd name="T1" fmla="*/ 34 h 34"/>
                <a:gd name="T2" fmla="*/ 66 w 66"/>
                <a:gd name="T3" fmla="*/ 11 h 34"/>
                <a:gd name="T4" fmla="*/ 55 w 66"/>
                <a:gd name="T5" fmla="*/ 0 h 34"/>
                <a:gd name="T6" fmla="*/ 12 w 66"/>
                <a:gd name="T7" fmla="*/ 0 h 34"/>
                <a:gd name="T8" fmla="*/ 0 w 66"/>
                <a:gd name="T9" fmla="*/ 30 h 34"/>
                <a:gd name="T10" fmla="*/ 23 w 66"/>
                <a:gd name="T11" fmla="*/ 34 h 34"/>
              </a:gdLst>
              <a:ahLst/>
              <a:cxnLst>
                <a:cxn ang="0">
                  <a:pos x="T0" y="T1"/>
                </a:cxn>
                <a:cxn ang="0">
                  <a:pos x="T2" y="T3"/>
                </a:cxn>
                <a:cxn ang="0">
                  <a:pos x="T4" y="T5"/>
                </a:cxn>
                <a:cxn ang="0">
                  <a:pos x="T6" y="T7"/>
                </a:cxn>
                <a:cxn ang="0">
                  <a:pos x="T8" y="T9"/>
                </a:cxn>
                <a:cxn ang="0">
                  <a:pos x="T10" y="T11"/>
                </a:cxn>
              </a:cxnLst>
              <a:rect l="0" t="0" r="r" b="b"/>
              <a:pathLst>
                <a:path w="66" h="34">
                  <a:moveTo>
                    <a:pt x="23" y="34"/>
                  </a:moveTo>
                  <a:cubicBezTo>
                    <a:pt x="61" y="34"/>
                    <a:pt x="66" y="11"/>
                    <a:pt x="66" y="11"/>
                  </a:cubicBezTo>
                  <a:cubicBezTo>
                    <a:pt x="55" y="0"/>
                    <a:pt x="55" y="0"/>
                    <a:pt x="55" y="0"/>
                  </a:cubicBezTo>
                  <a:cubicBezTo>
                    <a:pt x="12" y="0"/>
                    <a:pt x="12" y="0"/>
                    <a:pt x="12" y="0"/>
                  </a:cubicBezTo>
                  <a:cubicBezTo>
                    <a:pt x="9" y="6"/>
                    <a:pt x="4" y="16"/>
                    <a:pt x="0" y="30"/>
                  </a:cubicBezTo>
                  <a:cubicBezTo>
                    <a:pt x="6" y="33"/>
                    <a:pt x="14" y="34"/>
                    <a:pt x="23" y="3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A86D848-01E0-5323-9333-CEC52ABBFDA1}"/>
                </a:ext>
              </a:extLst>
            </p:cNvPr>
            <p:cNvSpPr>
              <a:spLocks/>
            </p:cNvSpPr>
            <p:nvPr/>
          </p:nvSpPr>
          <p:spPr bwMode="auto">
            <a:xfrm>
              <a:off x="13383328" y="3346628"/>
              <a:ext cx="717113" cy="2228868"/>
            </a:xfrm>
            <a:custGeom>
              <a:avLst/>
              <a:gdLst>
                <a:gd name="T0" fmla="*/ 85 w 85"/>
                <a:gd name="T1" fmla="*/ 38 h 267"/>
                <a:gd name="T2" fmla="*/ 71 w 85"/>
                <a:gd name="T3" fmla="*/ 0 h 267"/>
                <a:gd name="T4" fmla="*/ 28 w 85"/>
                <a:gd name="T5" fmla="*/ 23 h 267"/>
                <a:gd name="T6" fmla="*/ 5 w 85"/>
                <a:gd name="T7" fmla="*/ 19 h 267"/>
                <a:gd name="T8" fmla="*/ 0 w 85"/>
                <a:gd name="T9" fmla="*/ 40 h 267"/>
                <a:gd name="T10" fmla="*/ 20 w 85"/>
                <a:gd name="T11" fmla="*/ 95 h 267"/>
                <a:gd name="T12" fmla="*/ 27 w 85"/>
                <a:gd name="T13" fmla="*/ 267 h 267"/>
                <a:gd name="T14" fmla="*/ 46 w 85"/>
                <a:gd name="T15" fmla="*/ 267 h 267"/>
                <a:gd name="T16" fmla="*/ 56 w 85"/>
                <a:gd name="T17" fmla="*/ 95 h 267"/>
                <a:gd name="T18" fmla="*/ 85 w 85"/>
                <a:gd name="T19" fmla="*/ 3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267">
                  <a:moveTo>
                    <a:pt x="85" y="38"/>
                  </a:moveTo>
                  <a:cubicBezTo>
                    <a:pt x="83" y="16"/>
                    <a:pt x="75" y="5"/>
                    <a:pt x="71" y="0"/>
                  </a:cubicBezTo>
                  <a:cubicBezTo>
                    <a:pt x="71" y="0"/>
                    <a:pt x="66" y="23"/>
                    <a:pt x="28" y="23"/>
                  </a:cubicBezTo>
                  <a:cubicBezTo>
                    <a:pt x="19" y="23"/>
                    <a:pt x="11" y="22"/>
                    <a:pt x="5" y="19"/>
                  </a:cubicBezTo>
                  <a:cubicBezTo>
                    <a:pt x="3" y="25"/>
                    <a:pt x="2" y="32"/>
                    <a:pt x="0" y="40"/>
                  </a:cubicBezTo>
                  <a:cubicBezTo>
                    <a:pt x="12" y="44"/>
                    <a:pt x="22" y="56"/>
                    <a:pt x="20" y="95"/>
                  </a:cubicBezTo>
                  <a:cubicBezTo>
                    <a:pt x="17" y="141"/>
                    <a:pt x="25" y="234"/>
                    <a:pt x="27" y="267"/>
                  </a:cubicBezTo>
                  <a:cubicBezTo>
                    <a:pt x="46" y="267"/>
                    <a:pt x="46" y="267"/>
                    <a:pt x="46" y="267"/>
                  </a:cubicBezTo>
                  <a:cubicBezTo>
                    <a:pt x="50" y="234"/>
                    <a:pt x="58" y="141"/>
                    <a:pt x="56" y="95"/>
                  </a:cubicBezTo>
                  <a:cubicBezTo>
                    <a:pt x="54" y="45"/>
                    <a:pt x="69" y="40"/>
                    <a:pt x="85" y="3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0304D238-41E3-F260-EC5C-B3A2F5E17E96}"/>
                </a:ext>
              </a:extLst>
            </p:cNvPr>
            <p:cNvSpPr>
              <a:spLocks/>
            </p:cNvSpPr>
            <p:nvPr/>
          </p:nvSpPr>
          <p:spPr bwMode="auto">
            <a:xfrm>
              <a:off x="13359100" y="3719723"/>
              <a:ext cx="218043" cy="1855777"/>
            </a:xfrm>
            <a:custGeom>
              <a:avLst/>
              <a:gdLst>
                <a:gd name="T0" fmla="*/ 18 w 26"/>
                <a:gd name="T1" fmla="*/ 50 h 222"/>
                <a:gd name="T2" fmla="*/ 3 w 26"/>
                <a:gd name="T3" fmla="*/ 0 h 222"/>
                <a:gd name="T4" fmla="*/ 1 w 26"/>
                <a:gd name="T5" fmla="*/ 50 h 222"/>
                <a:gd name="T6" fmla="*/ 13 w 26"/>
                <a:gd name="T7" fmla="*/ 222 h 222"/>
                <a:gd name="T8" fmla="*/ 26 w 26"/>
                <a:gd name="T9" fmla="*/ 222 h 222"/>
                <a:gd name="T10" fmla="*/ 18 w 26"/>
                <a:gd name="T11" fmla="*/ 50 h 222"/>
              </a:gdLst>
              <a:ahLst/>
              <a:cxnLst>
                <a:cxn ang="0">
                  <a:pos x="T0" y="T1"/>
                </a:cxn>
                <a:cxn ang="0">
                  <a:pos x="T2" y="T3"/>
                </a:cxn>
                <a:cxn ang="0">
                  <a:pos x="T4" y="T5"/>
                </a:cxn>
                <a:cxn ang="0">
                  <a:pos x="T6" y="T7"/>
                </a:cxn>
                <a:cxn ang="0">
                  <a:pos x="T8" y="T9"/>
                </a:cxn>
                <a:cxn ang="0">
                  <a:pos x="T10" y="T11"/>
                </a:cxn>
              </a:cxnLst>
              <a:rect l="0" t="0" r="r" b="b"/>
              <a:pathLst>
                <a:path w="26" h="222">
                  <a:moveTo>
                    <a:pt x="18" y="50"/>
                  </a:moveTo>
                  <a:cubicBezTo>
                    <a:pt x="20" y="14"/>
                    <a:pt x="13" y="4"/>
                    <a:pt x="3" y="0"/>
                  </a:cubicBezTo>
                  <a:cubicBezTo>
                    <a:pt x="1" y="14"/>
                    <a:pt x="0" y="30"/>
                    <a:pt x="1" y="50"/>
                  </a:cubicBezTo>
                  <a:cubicBezTo>
                    <a:pt x="4" y="102"/>
                    <a:pt x="9" y="175"/>
                    <a:pt x="13" y="222"/>
                  </a:cubicBezTo>
                  <a:cubicBezTo>
                    <a:pt x="26" y="222"/>
                    <a:pt x="26" y="222"/>
                    <a:pt x="26" y="222"/>
                  </a:cubicBezTo>
                  <a:cubicBezTo>
                    <a:pt x="23" y="188"/>
                    <a:pt x="16" y="96"/>
                    <a:pt x="18" y="5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C2FCEA7E-98E0-3CB1-13F9-8E7135329F35}"/>
                </a:ext>
              </a:extLst>
            </p:cNvPr>
            <p:cNvSpPr>
              <a:spLocks/>
            </p:cNvSpPr>
            <p:nvPr/>
          </p:nvSpPr>
          <p:spPr bwMode="auto">
            <a:xfrm>
              <a:off x="13082916" y="3622816"/>
              <a:ext cx="387629" cy="1952684"/>
            </a:xfrm>
            <a:custGeom>
              <a:avLst/>
              <a:gdLst>
                <a:gd name="T0" fmla="*/ 36 w 46"/>
                <a:gd name="T1" fmla="*/ 12 h 234"/>
                <a:gd name="T2" fmla="*/ 24 w 46"/>
                <a:gd name="T3" fmla="*/ 9 h 234"/>
                <a:gd name="T4" fmla="*/ 17 w 46"/>
                <a:gd name="T5" fmla="*/ 8 h 234"/>
                <a:gd name="T6" fmla="*/ 3 w 46"/>
                <a:gd name="T7" fmla="*/ 0 h 234"/>
                <a:gd name="T8" fmla="*/ 1 w 46"/>
                <a:gd name="T9" fmla="*/ 39 h 234"/>
                <a:gd name="T10" fmla="*/ 37 w 46"/>
                <a:gd name="T11" fmla="*/ 234 h 234"/>
                <a:gd name="T12" fmla="*/ 46 w 46"/>
                <a:gd name="T13" fmla="*/ 234 h 234"/>
                <a:gd name="T14" fmla="*/ 34 w 46"/>
                <a:gd name="T15" fmla="*/ 62 h 234"/>
                <a:gd name="T16" fmla="*/ 36 w 46"/>
                <a:gd name="T17" fmla="*/ 1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34">
                  <a:moveTo>
                    <a:pt x="36" y="12"/>
                  </a:moveTo>
                  <a:cubicBezTo>
                    <a:pt x="32" y="10"/>
                    <a:pt x="28" y="9"/>
                    <a:pt x="24" y="9"/>
                  </a:cubicBezTo>
                  <a:cubicBezTo>
                    <a:pt x="21" y="8"/>
                    <a:pt x="19" y="8"/>
                    <a:pt x="17" y="8"/>
                  </a:cubicBezTo>
                  <a:cubicBezTo>
                    <a:pt x="11" y="6"/>
                    <a:pt x="6" y="3"/>
                    <a:pt x="3" y="0"/>
                  </a:cubicBezTo>
                  <a:cubicBezTo>
                    <a:pt x="1" y="10"/>
                    <a:pt x="0" y="23"/>
                    <a:pt x="1" y="39"/>
                  </a:cubicBezTo>
                  <a:cubicBezTo>
                    <a:pt x="5" y="88"/>
                    <a:pt x="37" y="234"/>
                    <a:pt x="37" y="234"/>
                  </a:cubicBezTo>
                  <a:cubicBezTo>
                    <a:pt x="46" y="234"/>
                    <a:pt x="46" y="234"/>
                    <a:pt x="46" y="234"/>
                  </a:cubicBezTo>
                  <a:cubicBezTo>
                    <a:pt x="42" y="187"/>
                    <a:pt x="37" y="114"/>
                    <a:pt x="34" y="62"/>
                  </a:cubicBezTo>
                  <a:cubicBezTo>
                    <a:pt x="33" y="42"/>
                    <a:pt x="34" y="26"/>
                    <a:pt x="36"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703DE60D-11A8-A0EC-A9B0-53D858E9A734}"/>
                </a:ext>
              </a:extLst>
            </p:cNvPr>
            <p:cNvSpPr>
              <a:spLocks/>
            </p:cNvSpPr>
            <p:nvPr/>
          </p:nvSpPr>
          <p:spPr bwMode="auto">
            <a:xfrm>
              <a:off x="13116832" y="3361166"/>
              <a:ext cx="310103" cy="319794"/>
            </a:xfrm>
            <a:custGeom>
              <a:avLst/>
              <a:gdLst>
                <a:gd name="T0" fmla="*/ 14 w 37"/>
                <a:gd name="T1" fmla="*/ 34 h 38"/>
                <a:gd name="T2" fmla="*/ 20 w 37"/>
                <a:gd name="T3" fmla="*/ 35 h 38"/>
                <a:gd name="T4" fmla="*/ 32 w 37"/>
                <a:gd name="T5" fmla="*/ 38 h 38"/>
                <a:gd name="T6" fmla="*/ 37 w 37"/>
                <a:gd name="T7" fmla="*/ 17 h 38"/>
                <a:gd name="T8" fmla="*/ 11 w 37"/>
                <a:gd name="T9" fmla="*/ 0 h 38"/>
                <a:gd name="T10" fmla="*/ 0 w 37"/>
                <a:gd name="T11" fmla="*/ 25 h 38"/>
                <a:gd name="T12" fmla="*/ 14 w 37"/>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14" y="34"/>
                  </a:moveTo>
                  <a:cubicBezTo>
                    <a:pt x="16" y="35"/>
                    <a:pt x="18" y="35"/>
                    <a:pt x="20" y="35"/>
                  </a:cubicBezTo>
                  <a:cubicBezTo>
                    <a:pt x="24" y="36"/>
                    <a:pt x="29" y="37"/>
                    <a:pt x="32" y="38"/>
                  </a:cubicBezTo>
                  <a:cubicBezTo>
                    <a:pt x="34" y="30"/>
                    <a:pt x="35" y="23"/>
                    <a:pt x="37" y="17"/>
                  </a:cubicBezTo>
                  <a:cubicBezTo>
                    <a:pt x="19" y="11"/>
                    <a:pt x="11" y="0"/>
                    <a:pt x="11" y="0"/>
                  </a:cubicBezTo>
                  <a:cubicBezTo>
                    <a:pt x="9" y="2"/>
                    <a:pt x="4" y="11"/>
                    <a:pt x="0" y="25"/>
                  </a:cubicBezTo>
                  <a:cubicBezTo>
                    <a:pt x="3" y="29"/>
                    <a:pt x="7" y="33"/>
                    <a:pt x="14" y="3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82A5E74F-CB1D-5BFE-9BBB-47DFDAAD150E}"/>
                </a:ext>
              </a:extLst>
            </p:cNvPr>
            <p:cNvSpPr>
              <a:spLocks/>
            </p:cNvSpPr>
            <p:nvPr/>
          </p:nvSpPr>
          <p:spPr bwMode="auto">
            <a:xfrm>
              <a:off x="13383328" y="3680960"/>
              <a:ext cx="227733" cy="1894540"/>
            </a:xfrm>
            <a:custGeom>
              <a:avLst/>
              <a:gdLst>
                <a:gd name="T0" fmla="*/ 20 w 27"/>
                <a:gd name="T1" fmla="*/ 55 h 227"/>
                <a:gd name="T2" fmla="*/ 0 w 27"/>
                <a:gd name="T3" fmla="*/ 0 h 227"/>
                <a:gd name="T4" fmla="*/ 0 w 27"/>
                <a:gd name="T5" fmla="*/ 5 h 227"/>
                <a:gd name="T6" fmla="*/ 15 w 27"/>
                <a:gd name="T7" fmla="*/ 55 h 227"/>
                <a:gd name="T8" fmla="*/ 23 w 27"/>
                <a:gd name="T9" fmla="*/ 227 h 227"/>
                <a:gd name="T10" fmla="*/ 27 w 27"/>
                <a:gd name="T11" fmla="*/ 227 h 227"/>
                <a:gd name="T12" fmla="*/ 20 w 27"/>
                <a:gd name="T13" fmla="*/ 55 h 227"/>
              </a:gdLst>
              <a:ahLst/>
              <a:cxnLst>
                <a:cxn ang="0">
                  <a:pos x="T0" y="T1"/>
                </a:cxn>
                <a:cxn ang="0">
                  <a:pos x="T2" y="T3"/>
                </a:cxn>
                <a:cxn ang="0">
                  <a:pos x="T4" y="T5"/>
                </a:cxn>
                <a:cxn ang="0">
                  <a:pos x="T6" y="T7"/>
                </a:cxn>
                <a:cxn ang="0">
                  <a:pos x="T8" y="T9"/>
                </a:cxn>
                <a:cxn ang="0">
                  <a:pos x="T10" y="T11"/>
                </a:cxn>
                <a:cxn ang="0">
                  <a:pos x="T12" y="T13"/>
                </a:cxn>
              </a:cxnLst>
              <a:rect l="0" t="0" r="r" b="b"/>
              <a:pathLst>
                <a:path w="27" h="227">
                  <a:moveTo>
                    <a:pt x="20" y="55"/>
                  </a:moveTo>
                  <a:cubicBezTo>
                    <a:pt x="22" y="16"/>
                    <a:pt x="12" y="4"/>
                    <a:pt x="0" y="0"/>
                  </a:cubicBezTo>
                  <a:cubicBezTo>
                    <a:pt x="0" y="2"/>
                    <a:pt x="0" y="3"/>
                    <a:pt x="0" y="5"/>
                  </a:cubicBezTo>
                  <a:cubicBezTo>
                    <a:pt x="10" y="9"/>
                    <a:pt x="17" y="19"/>
                    <a:pt x="15" y="55"/>
                  </a:cubicBezTo>
                  <a:cubicBezTo>
                    <a:pt x="13" y="101"/>
                    <a:pt x="20" y="193"/>
                    <a:pt x="23" y="227"/>
                  </a:cubicBezTo>
                  <a:cubicBezTo>
                    <a:pt x="27" y="227"/>
                    <a:pt x="27" y="227"/>
                    <a:pt x="27" y="227"/>
                  </a:cubicBezTo>
                  <a:cubicBezTo>
                    <a:pt x="25" y="194"/>
                    <a:pt x="17" y="101"/>
                    <a:pt x="20" y="55"/>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4B602560-927B-89D7-F333-94D830A88E12}"/>
                </a:ext>
              </a:extLst>
            </p:cNvPr>
            <p:cNvSpPr>
              <a:spLocks/>
            </p:cNvSpPr>
            <p:nvPr/>
          </p:nvSpPr>
          <p:spPr bwMode="auto">
            <a:xfrm>
              <a:off x="13107142" y="3569515"/>
              <a:ext cx="276187" cy="150208"/>
            </a:xfrm>
            <a:custGeom>
              <a:avLst/>
              <a:gdLst>
                <a:gd name="T0" fmla="*/ 14 w 33"/>
                <a:gd name="T1" fmla="*/ 14 h 18"/>
                <a:gd name="T2" fmla="*/ 21 w 33"/>
                <a:gd name="T3" fmla="*/ 15 h 18"/>
                <a:gd name="T4" fmla="*/ 33 w 33"/>
                <a:gd name="T5" fmla="*/ 18 h 18"/>
                <a:gd name="T6" fmla="*/ 33 w 33"/>
                <a:gd name="T7" fmla="*/ 13 h 18"/>
                <a:gd name="T8" fmla="*/ 21 w 33"/>
                <a:gd name="T9" fmla="*/ 10 h 18"/>
                <a:gd name="T10" fmla="*/ 15 w 33"/>
                <a:gd name="T11" fmla="*/ 9 h 18"/>
                <a:gd name="T12" fmla="*/ 1 w 33"/>
                <a:gd name="T13" fmla="*/ 0 h 18"/>
                <a:gd name="T14" fmla="*/ 0 w 33"/>
                <a:gd name="T15" fmla="*/ 6 h 18"/>
                <a:gd name="T16" fmla="*/ 14 w 33"/>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8">
                  <a:moveTo>
                    <a:pt x="14" y="14"/>
                  </a:moveTo>
                  <a:cubicBezTo>
                    <a:pt x="16" y="14"/>
                    <a:pt x="18" y="14"/>
                    <a:pt x="21" y="15"/>
                  </a:cubicBezTo>
                  <a:cubicBezTo>
                    <a:pt x="25" y="15"/>
                    <a:pt x="29" y="16"/>
                    <a:pt x="33" y="18"/>
                  </a:cubicBezTo>
                  <a:cubicBezTo>
                    <a:pt x="33" y="16"/>
                    <a:pt x="33" y="15"/>
                    <a:pt x="33" y="13"/>
                  </a:cubicBezTo>
                  <a:cubicBezTo>
                    <a:pt x="30" y="12"/>
                    <a:pt x="25" y="11"/>
                    <a:pt x="21" y="10"/>
                  </a:cubicBezTo>
                  <a:cubicBezTo>
                    <a:pt x="19" y="10"/>
                    <a:pt x="17" y="10"/>
                    <a:pt x="15" y="9"/>
                  </a:cubicBezTo>
                  <a:cubicBezTo>
                    <a:pt x="8" y="8"/>
                    <a:pt x="4" y="4"/>
                    <a:pt x="1" y="0"/>
                  </a:cubicBezTo>
                  <a:cubicBezTo>
                    <a:pt x="1" y="2"/>
                    <a:pt x="0" y="4"/>
                    <a:pt x="0" y="6"/>
                  </a:cubicBezTo>
                  <a:cubicBezTo>
                    <a:pt x="3" y="9"/>
                    <a:pt x="8" y="12"/>
                    <a:pt x="14" y="1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CFA6E234-B28C-1C07-625C-420147337684}"/>
                </a:ext>
              </a:extLst>
            </p:cNvPr>
            <p:cNvSpPr>
              <a:spLocks/>
            </p:cNvSpPr>
            <p:nvPr/>
          </p:nvSpPr>
          <p:spPr bwMode="auto">
            <a:xfrm>
              <a:off x="13208896" y="3254568"/>
              <a:ext cx="319794" cy="251959"/>
            </a:xfrm>
            <a:custGeom>
              <a:avLst/>
              <a:gdLst>
                <a:gd name="T0" fmla="*/ 0 w 38"/>
                <a:gd name="T1" fmla="*/ 13 h 30"/>
                <a:gd name="T2" fmla="*/ 26 w 38"/>
                <a:gd name="T3" fmla="*/ 30 h 30"/>
                <a:gd name="T4" fmla="*/ 38 w 38"/>
                <a:gd name="T5" fmla="*/ 0 h 30"/>
                <a:gd name="T6" fmla="*/ 11 w 38"/>
                <a:gd name="T7" fmla="*/ 0 h 30"/>
                <a:gd name="T8" fmla="*/ 0 w 38"/>
                <a:gd name="T9" fmla="*/ 13 h 30"/>
              </a:gdLst>
              <a:ahLst/>
              <a:cxnLst>
                <a:cxn ang="0">
                  <a:pos x="T0" y="T1"/>
                </a:cxn>
                <a:cxn ang="0">
                  <a:pos x="T2" y="T3"/>
                </a:cxn>
                <a:cxn ang="0">
                  <a:pos x="T4" y="T5"/>
                </a:cxn>
                <a:cxn ang="0">
                  <a:pos x="T6" y="T7"/>
                </a:cxn>
                <a:cxn ang="0">
                  <a:pos x="T8" y="T9"/>
                </a:cxn>
              </a:cxnLst>
              <a:rect l="0" t="0" r="r" b="b"/>
              <a:pathLst>
                <a:path w="38" h="30">
                  <a:moveTo>
                    <a:pt x="0" y="13"/>
                  </a:moveTo>
                  <a:cubicBezTo>
                    <a:pt x="0" y="13"/>
                    <a:pt x="8" y="24"/>
                    <a:pt x="26" y="30"/>
                  </a:cubicBezTo>
                  <a:cubicBezTo>
                    <a:pt x="30" y="16"/>
                    <a:pt x="35" y="6"/>
                    <a:pt x="38" y="0"/>
                  </a:cubicBezTo>
                  <a:cubicBezTo>
                    <a:pt x="11" y="0"/>
                    <a:pt x="11" y="0"/>
                    <a:pt x="11" y="0"/>
                  </a:cubicBezTo>
                  <a:cubicBezTo>
                    <a:pt x="7" y="5"/>
                    <a:pt x="0" y="13"/>
                    <a:pt x="0" y="1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0930BFAE-70EE-078F-E619-548A587DF337}"/>
                </a:ext>
              </a:extLst>
            </p:cNvPr>
            <p:cNvSpPr>
              <a:spLocks/>
            </p:cNvSpPr>
            <p:nvPr/>
          </p:nvSpPr>
          <p:spPr bwMode="auto">
            <a:xfrm>
              <a:off x="13184667" y="2115905"/>
              <a:ext cx="998144" cy="1138663"/>
            </a:xfrm>
            <a:custGeom>
              <a:avLst/>
              <a:gdLst>
                <a:gd name="T0" fmla="*/ 0 w 119"/>
                <a:gd name="T1" fmla="*/ 0 h 136"/>
                <a:gd name="T2" fmla="*/ 94 w 119"/>
                <a:gd name="T3" fmla="*/ 1 h 136"/>
                <a:gd name="T4" fmla="*/ 118 w 119"/>
                <a:gd name="T5" fmla="*/ 28 h 136"/>
                <a:gd name="T6" fmla="*/ 106 w 119"/>
                <a:gd name="T7" fmla="*/ 103 h 136"/>
                <a:gd name="T8" fmla="*/ 0 w 119"/>
                <a:gd name="T9" fmla="*/ 0 h 136"/>
              </a:gdLst>
              <a:ahLst/>
              <a:cxnLst>
                <a:cxn ang="0">
                  <a:pos x="T0" y="T1"/>
                </a:cxn>
                <a:cxn ang="0">
                  <a:pos x="T2" y="T3"/>
                </a:cxn>
                <a:cxn ang="0">
                  <a:pos x="T4" y="T5"/>
                </a:cxn>
                <a:cxn ang="0">
                  <a:pos x="T6" y="T7"/>
                </a:cxn>
                <a:cxn ang="0">
                  <a:pos x="T8" y="T9"/>
                </a:cxn>
              </a:cxnLst>
              <a:rect l="0" t="0" r="r" b="b"/>
              <a:pathLst>
                <a:path w="119" h="136">
                  <a:moveTo>
                    <a:pt x="0" y="0"/>
                  </a:moveTo>
                  <a:cubicBezTo>
                    <a:pt x="94" y="1"/>
                    <a:pt x="94" y="1"/>
                    <a:pt x="94" y="1"/>
                  </a:cubicBezTo>
                  <a:cubicBezTo>
                    <a:pt x="112" y="1"/>
                    <a:pt x="118" y="10"/>
                    <a:pt x="118" y="28"/>
                  </a:cubicBezTo>
                  <a:cubicBezTo>
                    <a:pt x="119" y="53"/>
                    <a:pt x="116" y="84"/>
                    <a:pt x="106" y="103"/>
                  </a:cubicBezTo>
                  <a:cubicBezTo>
                    <a:pt x="92" y="130"/>
                    <a:pt x="14" y="136"/>
                    <a:pt x="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5A9810C3-46C5-780F-45B1-84C6B2984B02}"/>
                </a:ext>
              </a:extLst>
            </p:cNvPr>
            <p:cNvSpPr>
              <a:spLocks/>
            </p:cNvSpPr>
            <p:nvPr/>
          </p:nvSpPr>
          <p:spPr bwMode="auto">
            <a:xfrm>
              <a:off x="12981162" y="2115905"/>
              <a:ext cx="1095051" cy="1080518"/>
            </a:xfrm>
            <a:custGeom>
              <a:avLst/>
              <a:gdLst>
                <a:gd name="T0" fmla="*/ 46 w 130"/>
                <a:gd name="T1" fmla="*/ 107 h 129"/>
                <a:gd name="T2" fmla="*/ 91 w 130"/>
                <a:gd name="T3" fmla="*/ 129 h 129"/>
                <a:gd name="T4" fmla="*/ 120 w 130"/>
                <a:gd name="T5" fmla="*/ 123 h 129"/>
                <a:gd name="T6" fmla="*/ 130 w 130"/>
                <a:gd name="T7" fmla="*/ 103 h 129"/>
                <a:gd name="T8" fmla="*/ 100 w 130"/>
                <a:gd name="T9" fmla="*/ 110 h 129"/>
                <a:gd name="T10" fmla="*/ 46 w 130"/>
                <a:gd name="T11" fmla="*/ 79 h 129"/>
                <a:gd name="T12" fmla="*/ 24 w 130"/>
                <a:gd name="T13" fmla="*/ 0 h 129"/>
                <a:gd name="T14" fmla="*/ 3 w 130"/>
                <a:gd name="T15" fmla="*/ 11 h 129"/>
                <a:gd name="T16" fmla="*/ 0 w 130"/>
                <a:gd name="T17" fmla="*/ 31 h 129"/>
                <a:gd name="T18" fmla="*/ 27 w 130"/>
                <a:gd name="T19" fmla="*/ 31 h 129"/>
                <a:gd name="T20" fmla="*/ 46 w 130"/>
                <a:gd name="T21" fmla="*/ 10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29">
                  <a:moveTo>
                    <a:pt x="46" y="107"/>
                  </a:moveTo>
                  <a:cubicBezTo>
                    <a:pt x="56" y="122"/>
                    <a:pt x="68" y="129"/>
                    <a:pt x="91" y="129"/>
                  </a:cubicBezTo>
                  <a:cubicBezTo>
                    <a:pt x="101" y="129"/>
                    <a:pt x="112" y="126"/>
                    <a:pt x="120" y="123"/>
                  </a:cubicBezTo>
                  <a:cubicBezTo>
                    <a:pt x="130" y="103"/>
                    <a:pt x="130" y="103"/>
                    <a:pt x="130" y="103"/>
                  </a:cubicBezTo>
                  <a:cubicBezTo>
                    <a:pt x="130" y="103"/>
                    <a:pt x="119" y="109"/>
                    <a:pt x="100" y="110"/>
                  </a:cubicBezTo>
                  <a:cubicBezTo>
                    <a:pt x="80" y="111"/>
                    <a:pt x="58" y="104"/>
                    <a:pt x="46" y="79"/>
                  </a:cubicBezTo>
                  <a:cubicBezTo>
                    <a:pt x="31" y="47"/>
                    <a:pt x="43" y="0"/>
                    <a:pt x="24" y="0"/>
                  </a:cubicBezTo>
                  <a:cubicBezTo>
                    <a:pt x="9" y="0"/>
                    <a:pt x="6" y="7"/>
                    <a:pt x="3" y="11"/>
                  </a:cubicBezTo>
                  <a:cubicBezTo>
                    <a:pt x="1" y="16"/>
                    <a:pt x="0" y="23"/>
                    <a:pt x="0" y="31"/>
                  </a:cubicBezTo>
                  <a:cubicBezTo>
                    <a:pt x="27" y="31"/>
                    <a:pt x="27" y="31"/>
                    <a:pt x="27" y="31"/>
                  </a:cubicBezTo>
                  <a:cubicBezTo>
                    <a:pt x="27" y="31"/>
                    <a:pt x="30" y="82"/>
                    <a:pt x="46" y="1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EDB12B69-98D3-6542-E1D3-7CF05B28150B}"/>
                </a:ext>
              </a:extLst>
            </p:cNvPr>
            <p:cNvSpPr>
              <a:spLocks/>
            </p:cNvSpPr>
            <p:nvPr/>
          </p:nvSpPr>
          <p:spPr bwMode="auto">
            <a:xfrm>
              <a:off x="12981162" y="2377555"/>
              <a:ext cx="1007834" cy="915776"/>
            </a:xfrm>
            <a:custGeom>
              <a:avLst/>
              <a:gdLst>
                <a:gd name="T0" fmla="*/ 53 w 120"/>
                <a:gd name="T1" fmla="*/ 110 h 110"/>
                <a:gd name="T2" fmla="*/ 94 w 120"/>
                <a:gd name="T3" fmla="*/ 109 h 110"/>
                <a:gd name="T4" fmla="*/ 119 w 120"/>
                <a:gd name="T5" fmla="*/ 93 h 110"/>
                <a:gd name="T6" fmla="*/ 120 w 120"/>
                <a:gd name="T7" fmla="*/ 92 h 110"/>
                <a:gd name="T8" fmla="*/ 91 w 120"/>
                <a:gd name="T9" fmla="*/ 98 h 110"/>
                <a:gd name="T10" fmla="*/ 46 w 120"/>
                <a:gd name="T11" fmla="*/ 76 h 110"/>
                <a:gd name="T12" fmla="*/ 27 w 120"/>
                <a:gd name="T13" fmla="*/ 0 h 110"/>
                <a:gd name="T14" fmla="*/ 0 w 120"/>
                <a:gd name="T15" fmla="*/ 0 h 110"/>
                <a:gd name="T16" fmla="*/ 27 w 120"/>
                <a:gd name="T17" fmla="*/ 93 h 110"/>
                <a:gd name="T18" fmla="*/ 53 w 120"/>
                <a:gd name="T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10">
                  <a:moveTo>
                    <a:pt x="53" y="110"/>
                  </a:moveTo>
                  <a:cubicBezTo>
                    <a:pt x="64" y="110"/>
                    <a:pt x="81" y="110"/>
                    <a:pt x="94" y="109"/>
                  </a:cubicBezTo>
                  <a:cubicBezTo>
                    <a:pt x="105" y="109"/>
                    <a:pt x="115" y="103"/>
                    <a:pt x="119" y="93"/>
                  </a:cubicBezTo>
                  <a:cubicBezTo>
                    <a:pt x="120" y="92"/>
                    <a:pt x="120" y="92"/>
                    <a:pt x="120" y="92"/>
                  </a:cubicBezTo>
                  <a:cubicBezTo>
                    <a:pt x="112" y="95"/>
                    <a:pt x="101" y="98"/>
                    <a:pt x="91" y="98"/>
                  </a:cubicBezTo>
                  <a:cubicBezTo>
                    <a:pt x="68" y="98"/>
                    <a:pt x="56" y="91"/>
                    <a:pt x="46" y="76"/>
                  </a:cubicBezTo>
                  <a:cubicBezTo>
                    <a:pt x="30" y="51"/>
                    <a:pt x="27" y="0"/>
                    <a:pt x="27" y="0"/>
                  </a:cubicBezTo>
                  <a:cubicBezTo>
                    <a:pt x="0" y="0"/>
                    <a:pt x="0" y="0"/>
                    <a:pt x="0" y="0"/>
                  </a:cubicBezTo>
                  <a:cubicBezTo>
                    <a:pt x="1" y="28"/>
                    <a:pt x="17" y="70"/>
                    <a:pt x="27" y="93"/>
                  </a:cubicBezTo>
                  <a:cubicBezTo>
                    <a:pt x="32" y="103"/>
                    <a:pt x="42" y="109"/>
                    <a:pt x="53" y="1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CCF2D524-C533-EB86-A740-675B73D8AFF7}"/>
                </a:ext>
              </a:extLst>
            </p:cNvPr>
            <p:cNvSpPr>
              <a:spLocks noChangeArrowheads="1"/>
            </p:cNvSpPr>
            <p:nvPr/>
          </p:nvSpPr>
          <p:spPr bwMode="auto">
            <a:xfrm>
              <a:off x="13494770" y="1941472"/>
              <a:ext cx="251959" cy="184124"/>
            </a:xfrm>
            <a:prstGeom prst="rect">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97C13954-550F-CF62-64B4-60F6B24D1A75}"/>
                </a:ext>
              </a:extLst>
            </p:cNvPr>
            <p:cNvSpPr>
              <a:spLocks/>
            </p:cNvSpPr>
            <p:nvPr/>
          </p:nvSpPr>
          <p:spPr bwMode="auto">
            <a:xfrm>
              <a:off x="13276731" y="1723432"/>
              <a:ext cx="639587" cy="261650"/>
            </a:xfrm>
            <a:custGeom>
              <a:avLst/>
              <a:gdLst>
                <a:gd name="T0" fmla="*/ 44 w 76"/>
                <a:gd name="T1" fmla="*/ 31 h 31"/>
                <a:gd name="T2" fmla="*/ 76 w 76"/>
                <a:gd name="T3" fmla="*/ 18 h 31"/>
                <a:gd name="T4" fmla="*/ 55 w 76"/>
                <a:gd name="T5" fmla="*/ 22 h 31"/>
                <a:gd name="T6" fmla="*/ 0 w 76"/>
                <a:gd name="T7" fmla="*/ 0 h 31"/>
                <a:gd name="T8" fmla="*/ 44 w 76"/>
                <a:gd name="T9" fmla="*/ 31 h 31"/>
              </a:gdLst>
              <a:ahLst/>
              <a:cxnLst>
                <a:cxn ang="0">
                  <a:pos x="T0" y="T1"/>
                </a:cxn>
                <a:cxn ang="0">
                  <a:pos x="T2" y="T3"/>
                </a:cxn>
                <a:cxn ang="0">
                  <a:pos x="T4" y="T5"/>
                </a:cxn>
                <a:cxn ang="0">
                  <a:pos x="T6" y="T7"/>
                </a:cxn>
                <a:cxn ang="0">
                  <a:pos x="T8" y="T9"/>
                </a:cxn>
              </a:cxnLst>
              <a:rect l="0" t="0" r="r" b="b"/>
              <a:pathLst>
                <a:path w="76" h="31">
                  <a:moveTo>
                    <a:pt x="44" y="31"/>
                  </a:moveTo>
                  <a:cubicBezTo>
                    <a:pt x="56" y="31"/>
                    <a:pt x="68" y="26"/>
                    <a:pt x="76" y="18"/>
                  </a:cubicBezTo>
                  <a:cubicBezTo>
                    <a:pt x="70" y="20"/>
                    <a:pt x="63" y="22"/>
                    <a:pt x="55" y="22"/>
                  </a:cubicBezTo>
                  <a:cubicBezTo>
                    <a:pt x="26" y="24"/>
                    <a:pt x="8" y="9"/>
                    <a:pt x="0" y="0"/>
                  </a:cubicBezTo>
                  <a:cubicBezTo>
                    <a:pt x="6" y="18"/>
                    <a:pt x="24" y="31"/>
                    <a:pt x="44" y="31"/>
                  </a:cubicBez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43C5AE13-ED3D-5B0D-409D-396B436C890F}"/>
                </a:ext>
              </a:extLst>
            </p:cNvPr>
            <p:cNvSpPr>
              <a:spLocks/>
            </p:cNvSpPr>
            <p:nvPr/>
          </p:nvSpPr>
          <p:spPr bwMode="auto">
            <a:xfrm>
              <a:off x="13257349" y="1364875"/>
              <a:ext cx="775257" cy="562062"/>
            </a:xfrm>
            <a:custGeom>
              <a:avLst/>
              <a:gdLst>
                <a:gd name="T0" fmla="*/ 84 w 92"/>
                <a:gd name="T1" fmla="*/ 3 h 67"/>
                <a:gd name="T2" fmla="*/ 55 w 92"/>
                <a:gd name="T3" fmla="*/ 11 h 67"/>
                <a:gd name="T4" fmla="*/ 54 w 92"/>
                <a:gd name="T5" fmla="*/ 11 h 67"/>
                <a:gd name="T6" fmla="*/ 25 w 92"/>
                <a:gd name="T7" fmla="*/ 4 h 67"/>
                <a:gd name="T8" fmla="*/ 10 w 92"/>
                <a:gd name="T9" fmla="*/ 0 h 67"/>
                <a:gd name="T10" fmla="*/ 0 w 92"/>
                <a:gd name="T11" fmla="*/ 28 h 67"/>
                <a:gd name="T12" fmla="*/ 2 w 92"/>
                <a:gd name="T13" fmla="*/ 43 h 67"/>
                <a:gd name="T14" fmla="*/ 57 w 92"/>
                <a:gd name="T15" fmla="*/ 65 h 67"/>
                <a:gd name="T16" fmla="*/ 78 w 92"/>
                <a:gd name="T17" fmla="*/ 61 h 67"/>
                <a:gd name="T18" fmla="*/ 92 w 92"/>
                <a:gd name="T19" fmla="*/ 28 h 67"/>
                <a:gd name="T20" fmla="*/ 84 w 92"/>
                <a:gd name="T21"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67">
                  <a:moveTo>
                    <a:pt x="84" y="3"/>
                  </a:moveTo>
                  <a:cubicBezTo>
                    <a:pt x="79" y="7"/>
                    <a:pt x="70" y="11"/>
                    <a:pt x="55" y="11"/>
                  </a:cubicBezTo>
                  <a:cubicBezTo>
                    <a:pt x="54" y="11"/>
                    <a:pt x="54" y="11"/>
                    <a:pt x="54" y="11"/>
                  </a:cubicBezTo>
                  <a:cubicBezTo>
                    <a:pt x="42" y="11"/>
                    <a:pt x="32" y="7"/>
                    <a:pt x="25" y="4"/>
                  </a:cubicBezTo>
                  <a:cubicBezTo>
                    <a:pt x="19" y="2"/>
                    <a:pt x="14" y="0"/>
                    <a:pt x="10" y="0"/>
                  </a:cubicBezTo>
                  <a:cubicBezTo>
                    <a:pt x="4" y="8"/>
                    <a:pt x="0" y="18"/>
                    <a:pt x="0" y="28"/>
                  </a:cubicBezTo>
                  <a:cubicBezTo>
                    <a:pt x="0" y="33"/>
                    <a:pt x="1" y="38"/>
                    <a:pt x="2" y="43"/>
                  </a:cubicBezTo>
                  <a:cubicBezTo>
                    <a:pt x="10" y="52"/>
                    <a:pt x="28" y="67"/>
                    <a:pt x="57" y="65"/>
                  </a:cubicBezTo>
                  <a:cubicBezTo>
                    <a:pt x="65" y="65"/>
                    <a:pt x="72" y="63"/>
                    <a:pt x="78" y="61"/>
                  </a:cubicBezTo>
                  <a:cubicBezTo>
                    <a:pt x="86" y="53"/>
                    <a:pt x="92" y="41"/>
                    <a:pt x="92" y="28"/>
                  </a:cubicBezTo>
                  <a:cubicBezTo>
                    <a:pt x="92" y="19"/>
                    <a:pt x="89" y="10"/>
                    <a:pt x="84" y="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F0986C12-4C35-9740-A54E-788EE2069A21}"/>
                </a:ext>
              </a:extLst>
            </p:cNvPr>
            <p:cNvSpPr>
              <a:spLocks/>
            </p:cNvSpPr>
            <p:nvPr/>
          </p:nvSpPr>
          <p:spPr bwMode="auto">
            <a:xfrm>
              <a:off x="13368791" y="1224358"/>
              <a:ext cx="571752" cy="208352"/>
            </a:xfrm>
            <a:custGeom>
              <a:avLst/>
              <a:gdLst>
                <a:gd name="T0" fmla="*/ 41 w 68"/>
                <a:gd name="T1" fmla="*/ 25 h 25"/>
                <a:gd name="T2" fmla="*/ 42 w 68"/>
                <a:gd name="T3" fmla="*/ 25 h 25"/>
                <a:gd name="T4" fmla="*/ 68 w 68"/>
                <a:gd name="T5" fmla="*/ 17 h 25"/>
                <a:gd name="T6" fmla="*/ 33 w 68"/>
                <a:gd name="T7" fmla="*/ 0 h 25"/>
                <a:gd name="T8" fmla="*/ 0 w 68"/>
                <a:gd name="T9" fmla="*/ 14 h 25"/>
                <a:gd name="T10" fmla="*/ 13 w 68"/>
                <a:gd name="T11" fmla="*/ 18 h 25"/>
                <a:gd name="T12" fmla="*/ 41 w 6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68" h="25">
                  <a:moveTo>
                    <a:pt x="41" y="25"/>
                  </a:moveTo>
                  <a:cubicBezTo>
                    <a:pt x="41" y="25"/>
                    <a:pt x="41" y="25"/>
                    <a:pt x="42" y="25"/>
                  </a:cubicBezTo>
                  <a:cubicBezTo>
                    <a:pt x="57" y="25"/>
                    <a:pt x="65" y="20"/>
                    <a:pt x="68" y="17"/>
                  </a:cubicBezTo>
                  <a:cubicBezTo>
                    <a:pt x="60" y="6"/>
                    <a:pt x="47" y="0"/>
                    <a:pt x="33" y="0"/>
                  </a:cubicBezTo>
                  <a:cubicBezTo>
                    <a:pt x="20" y="0"/>
                    <a:pt x="8" y="5"/>
                    <a:pt x="0" y="14"/>
                  </a:cubicBezTo>
                  <a:cubicBezTo>
                    <a:pt x="4" y="14"/>
                    <a:pt x="8" y="16"/>
                    <a:pt x="13" y="18"/>
                  </a:cubicBezTo>
                  <a:cubicBezTo>
                    <a:pt x="21" y="21"/>
                    <a:pt x="30" y="25"/>
                    <a:pt x="41" y="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72135666-E4FD-FFBA-1979-25B8CC7280B3}"/>
                </a:ext>
              </a:extLst>
            </p:cNvPr>
            <p:cNvSpPr>
              <a:spLocks/>
            </p:cNvSpPr>
            <p:nvPr/>
          </p:nvSpPr>
          <p:spPr bwMode="auto">
            <a:xfrm>
              <a:off x="13344566" y="1340647"/>
              <a:ext cx="620206" cy="116289"/>
            </a:xfrm>
            <a:custGeom>
              <a:avLst/>
              <a:gdLst>
                <a:gd name="T0" fmla="*/ 44 w 74"/>
                <a:gd name="T1" fmla="*/ 14 h 14"/>
                <a:gd name="T2" fmla="*/ 45 w 74"/>
                <a:gd name="T3" fmla="*/ 14 h 14"/>
                <a:gd name="T4" fmla="*/ 74 w 74"/>
                <a:gd name="T5" fmla="*/ 6 h 14"/>
                <a:gd name="T6" fmla="*/ 71 w 74"/>
                <a:gd name="T7" fmla="*/ 3 h 14"/>
                <a:gd name="T8" fmla="*/ 45 w 74"/>
                <a:gd name="T9" fmla="*/ 11 h 14"/>
                <a:gd name="T10" fmla="*/ 44 w 74"/>
                <a:gd name="T11" fmla="*/ 11 h 14"/>
                <a:gd name="T12" fmla="*/ 16 w 74"/>
                <a:gd name="T13" fmla="*/ 4 h 14"/>
                <a:gd name="T14" fmla="*/ 3 w 74"/>
                <a:gd name="T15" fmla="*/ 0 h 14"/>
                <a:gd name="T16" fmla="*/ 0 w 74"/>
                <a:gd name="T17" fmla="*/ 3 h 14"/>
                <a:gd name="T18" fmla="*/ 15 w 74"/>
                <a:gd name="T19" fmla="*/ 7 h 14"/>
                <a:gd name="T20" fmla="*/ 44 w 74"/>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4">
                  <a:moveTo>
                    <a:pt x="44" y="14"/>
                  </a:moveTo>
                  <a:cubicBezTo>
                    <a:pt x="44" y="14"/>
                    <a:pt x="44" y="14"/>
                    <a:pt x="45" y="14"/>
                  </a:cubicBezTo>
                  <a:cubicBezTo>
                    <a:pt x="60" y="14"/>
                    <a:pt x="69" y="10"/>
                    <a:pt x="74" y="6"/>
                  </a:cubicBezTo>
                  <a:cubicBezTo>
                    <a:pt x="73" y="5"/>
                    <a:pt x="72" y="4"/>
                    <a:pt x="71" y="3"/>
                  </a:cubicBezTo>
                  <a:cubicBezTo>
                    <a:pt x="68" y="6"/>
                    <a:pt x="60" y="11"/>
                    <a:pt x="45" y="11"/>
                  </a:cubicBezTo>
                  <a:cubicBezTo>
                    <a:pt x="44" y="11"/>
                    <a:pt x="44" y="11"/>
                    <a:pt x="44" y="11"/>
                  </a:cubicBezTo>
                  <a:cubicBezTo>
                    <a:pt x="33" y="11"/>
                    <a:pt x="24" y="7"/>
                    <a:pt x="16" y="4"/>
                  </a:cubicBezTo>
                  <a:cubicBezTo>
                    <a:pt x="11" y="2"/>
                    <a:pt x="7" y="0"/>
                    <a:pt x="3" y="0"/>
                  </a:cubicBezTo>
                  <a:cubicBezTo>
                    <a:pt x="2" y="1"/>
                    <a:pt x="1" y="2"/>
                    <a:pt x="0" y="3"/>
                  </a:cubicBezTo>
                  <a:cubicBezTo>
                    <a:pt x="4" y="3"/>
                    <a:pt x="9" y="5"/>
                    <a:pt x="15" y="7"/>
                  </a:cubicBezTo>
                  <a:cubicBezTo>
                    <a:pt x="22" y="10"/>
                    <a:pt x="32" y="14"/>
                    <a:pt x="44" y="1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28">
              <a:extLst>
                <a:ext uri="{FF2B5EF4-FFF2-40B4-BE49-F238E27FC236}">
                  <a16:creationId xmlns:a16="http://schemas.microsoft.com/office/drawing/2014/main" id="{7733B1B5-6E09-EE81-62B8-22351FD9B1A3}"/>
                </a:ext>
              </a:extLst>
            </p:cNvPr>
            <p:cNvSpPr>
              <a:spLocks noChangeArrowheads="1"/>
            </p:cNvSpPr>
            <p:nvPr/>
          </p:nvSpPr>
          <p:spPr bwMode="auto">
            <a:xfrm>
              <a:off x="13528689" y="1500545"/>
              <a:ext cx="116289" cy="116289"/>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29">
              <a:extLst>
                <a:ext uri="{FF2B5EF4-FFF2-40B4-BE49-F238E27FC236}">
                  <a16:creationId xmlns:a16="http://schemas.microsoft.com/office/drawing/2014/main" id="{8CAECFE0-2FB1-9694-4C00-F9D7F57BC776}"/>
                </a:ext>
              </a:extLst>
            </p:cNvPr>
            <p:cNvSpPr>
              <a:spLocks noChangeArrowheads="1"/>
            </p:cNvSpPr>
            <p:nvPr/>
          </p:nvSpPr>
          <p:spPr bwMode="auto">
            <a:xfrm>
              <a:off x="13562605" y="1534461"/>
              <a:ext cx="48454" cy="38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0">
              <a:extLst>
                <a:ext uri="{FF2B5EF4-FFF2-40B4-BE49-F238E27FC236}">
                  <a16:creationId xmlns:a16="http://schemas.microsoft.com/office/drawing/2014/main" id="{5386525A-94C5-5460-C7AF-60F4E1CA3056}"/>
                </a:ext>
              </a:extLst>
            </p:cNvPr>
            <p:cNvSpPr>
              <a:spLocks noChangeArrowheads="1"/>
            </p:cNvSpPr>
            <p:nvPr/>
          </p:nvSpPr>
          <p:spPr bwMode="auto">
            <a:xfrm>
              <a:off x="13824255" y="1500545"/>
              <a:ext cx="116289" cy="116289"/>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1">
              <a:extLst>
                <a:ext uri="{FF2B5EF4-FFF2-40B4-BE49-F238E27FC236}">
                  <a16:creationId xmlns:a16="http://schemas.microsoft.com/office/drawing/2014/main" id="{77265C7C-5099-8138-87D7-2615CC8197E6}"/>
                </a:ext>
              </a:extLst>
            </p:cNvPr>
            <p:cNvSpPr>
              <a:spLocks noChangeArrowheads="1"/>
            </p:cNvSpPr>
            <p:nvPr/>
          </p:nvSpPr>
          <p:spPr bwMode="auto">
            <a:xfrm>
              <a:off x="13858174" y="1534461"/>
              <a:ext cx="38763" cy="38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EBD7999E-1EA3-F0BE-55A4-13EE647E08B5}"/>
                </a:ext>
              </a:extLst>
            </p:cNvPr>
            <p:cNvSpPr>
              <a:spLocks/>
            </p:cNvSpPr>
            <p:nvPr/>
          </p:nvSpPr>
          <p:spPr bwMode="auto">
            <a:xfrm>
              <a:off x="13678894" y="1781577"/>
              <a:ext cx="111445" cy="29072"/>
            </a:xfrm>
            <a:custGeom>
              <a:avLst/>
              <a:gdLst>
                <a:gd name="T0" fmla="*/ 0 w 13"/>
                <a:gd name="T1" fmla="*/ 0 h 3"/>
                <a:gd name="T2" fmla="*/ 13 w 13"/>
                <a:gd name="T3" fmla="*/ 0 h 3"/>
                <a:gd name="T4" fmla="*/ 7 w 13"/>
                <a:gd name="T5" fmla="*/ 3 h 3"/>
                <a:gd name="T6" fmla="*/ 0 w 13"/>
                <a:gd name="T7" fmla="*/ 0 h 3"/>
              </a:gdLst>
              <a:ahLst/>
              <a:cxnLst>
                <a:cxn ang="0">
                  <a:pos x="T0" y="T1"/>
                </a:cxn>
                <a:cxn ang="0">
                  <a:pos x="T2" y="T3"/>
                </a:cxn>
                <a:cxn ang="0">
                  <a:pos x="T4" y="T5"/>
                </a:cxn>
                <a:cxn ang="0">
                  <a:pos x="T6" y="T7"/>
                </a:cxn>
              </a:cxnLst>
              <a:rect l="0" t="0" r="r" b="b"/>
              <a:pathLst>
                <a:path w="13" h="3">
                  <a:moveTo>
                    <a:pt x="0" y="0"/>
                  </a:moveTo>
                  <a:cubicBezTo>
                    <a:pt x="13" y="0"/>
                    <a:pt x="13" y="0"/>
                    <a:pt x="13" y="0"/>
                  </a:cubicBezTo>
                  <a:cubicBezTo>
                    <a:pt x="13" y="0"/>
                    <a:pt x="12" y="3"/>
                    <a:pt x="7" y="3"/>
                  </a:cubicBezTo>
                  <a:cubicBezTo>
                    <a:pt x="1" y="3"/>
                    <a:pt x="0" y="0"/>
                    <a:pt x="0"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3">
              <a:extLst>
                <a:ext uri="{FF2B5EF4-FFF2-40B4-BE49-F238E27FC236}">
                  <a16:creationId xmlns:a16="http://schemas.microsoft.com/office/drawing/2014/main" id="{705F84CA-040A-5965-A7C9-D1913E3D4CD0}"/>
                </a:ext>
              </a:extLst>
            </p:cNvPr>
            <p:cNvSpPr>
              <a:spLocks noChangeArrowheads="1"/>
            </p:cNvSpPr>
            <p:nvPr/>
          </p:nvSpPr>
          <p:spPr bwMode="auto">
            <a:xfrm>
              <a:off x="13378482" y="2353330"/>
              <a:ext cx="688041" cy="38278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4">
              <a:extLst>
                <a:ext uri="{FF2B5EF4-FFF2-40B4-BE49-F238E27FC236}">
                  <a16:creationId xmlns:a16="http://schemas.microsoft.com/office/drawing/2014/main" id="{CAB98E03-6E4F-64DE-3B43-E1A2ADD657C0}"/>
                </a:ext>
              </a:extLst>
            </p:cNvPr>
            <p:cNvSpPr>
              <a:spLocks noChangeArrowheads="1"/>
            </p:cNvSpPr>
            <p:nvPr/>
          </p:nvSpPr>
          <p:spPr bwMode="auto">
            <a:xfrm>
              <a:off x="13436626" y="2353330"/>
              <a:ext cx="688041" cy="382785"/>
            </a:xfrm>
            <a:prstGeom prst="rect">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5">
              <a:extLst>
                <a:ext uri="{FF2B5EF4-FFF2-40B4-BE49-F238E27FC236}">
                  <a16:creationId xmlns:a16="http://schemas.microsoft.com/office/drawing/2014/main" id="{AEE3F98D-A3C0-345E-8051-D67F47F46F0E}"/>
                </a:ext>
              </a:extLst>
            </p:cNvPr>
            <p:cNvSpPr>
              <a:spLocks noChangeArrowheads="1"/>
            </p:cNvSpPr>
            <p:nvPr/>
          </p:nvSpPr>
          <p:spPr bwMode="auto">
            <a:xfrm>
              <a:off x="13528689" y="2416318"/>
              <a:ext cx="503917" cy="227734"/>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643B92D3-603B-1936-9AC6-71EF957CE537}"/>
                </a:ext>
              </a:extLst>
            </p:cNvPr>
            <p:cNvSpPr>
              <a:spLocks/>
            </p:cNvSpPr>
            <p:nvPr/>
          </p:nvSpPr>
          <p:spPr bwMode="auto">
            <a:xfrm>
              <a:off x="12627453" y="2300029"/>
              <a:ext cx="513608" cy="910929"/>
            </a:xfrm>
            <a:custGeom>
              <a:avLst/>
              <a:gdLst>
                <a:gd name="T0" fmla="*/ 54 w 61"/>
                <a:gd name="T1" fmla="*/ 3 h 109"/>
                <a:gd name="T2" fmla="*/ 40 w 61"/>
                <a:gd name="T3" fmla="*/ 8 h 109"/>
                <a:gd name="T4" fmla="*/ 0 w 61"/>
                <a:gd name="T5" fmla="*/ 97 h 109"/>
                <a:gd name="T6" fmla="*/ 16 w 61"/>
                <a:gd name="T7" fmla="*/ 109 h 109"/>
                <a:gd name="T8" fmla="*/ 18 w 61"/>
                <a:gd name="T9" fmla="*/ 106 h 109"/>
                <a:gd name="T10" fmla="*/ 59 w 61"/>
                <a:gd name="T11" fmla="*/ 16 h 109"/>
                <a:gd name="T12" fmla="*/ 54 w 6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1" h="109">
                  <a:moveTo>
                    <a:pt x="54" y="3"/>
                  </a:moveTo>
                  <a:cubicBezTo>
                    <a:pt x="49" y="0"/>
                    <a:pt x="43" y="2"/>
                    <a:pt x="40" y="8"/>
                  </a:cubicBezTo>
                  <a:cubicBezTo>
                    <a:pt x="0" y="97"/>
                    <a:pt x="0" y="97"/>
                    <a:pt x="0" y="97"/>
                  </a:cubicBezTo>
                  <a:cubicBezTo>
                    <a:pt x="5" y="101"/>
                    <a:pt x="10" y="105"/>
                    <a:pt x="16" y="109"/>
                  </a:cubicBezTo>
                  <a:cubicBezTo>
                    <a:pt x="17" y="108"/>
                    <a:pt x="17" y="107"/>
                    <a:pt x="18" y="106"/>
                  </a:cubicBezTo>
                  <a:cubicBezTo>
                    <a:pt x="59" y="16"/>
                    <a:pt x="59" y="16"/>
                    <a:pt x="59" y="16"/>
                  </a:cubicBezTo>
                  <a:cubicBezTo>
                    <a:pt x="61" y="11"/>
                    <a:pt x="59" y="5"/>
                    <a:pt x="54"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141B066A-3FF8-2955-AB6E-5049819AB619}"/>
                </a:ext>
              </a:extLst>
            </p:cNvPr>
            <p:cNvSpPr>
              <a:spLocks/>
            </p:cNvSpPr>
            <p:nvPr/>
          </p:nvSpPr>
          <p:spPr bwMode="auto">
            <a:xfrm>
              <a:off x="12646834" y="3128588"/>
              <a:ext cx="329484" cy="760724"/>
            </a:xfrm>
            <a:custGeom>
              <a:avLst/>
              <a:gdLst>
                <a:gd name="T0" fmla="*/ 38 w 39"/>
                <a:gd name="T1" fmla="*/ 78 h 91"/>
                <a:gd name="T2" fmla="*/ 21 w 39"/>
                <a:gd name="T3" fmla="*/ 0 h 91"/>
                <a:gd name="T4" fmla="*/ 0 w 39"/>
                <a:gd name="T5" fmla="*/ 0 h 91"/>
                <a:gd name="T6" fmla="*/ 18 w 39"/>
                <a:gd name="T7" fmla="*/ 82 h 91"/>
                <a:gd name="T8" fmla="*/ 30 w 39"/>
                <a:gd name="T9" fmla="*/ 90 h 91"/>
                <a:gd name="T10" fmla="*/ 38 w 39"/>
                <a:gd name="T11" fmla="*/ 78 h 91"/>
              </a:gdLst>
              <a:ahLst/>
              <a:cxnLst>
                <a:cxn ang="0">
                  <a:pos x="T0" y="T1"/>
                </a:cxn>
                <a:cxn ang="0">
                  <a:pos x="T2" y="T3"/>
                </a:cxn>
                <a:cxn ang="0">
                  <a:pos x="T4" y="T5"/>
                </a:cxn>
                <a:cxn ang="0">
                  <a:pos x="T6" y="T7"/>
                </a:cxn>
                <a:cxn ang="0">
                  <a:pos x="T8" y="T9"/>
                </a:cxn>
                <a:cxn ang="0">
                  <a:pos x="T10" y="T11"/>
                </a:cxn>
              </a:cxnLst>
              <a:rect l="0" t="0" r="r" b="b"/>
              <a:pathLst>
                <a:path w="39" h="91">
                  <a:moveTo>
                    <a:pt x="38" y="78"/>
                  </a:moveTo>
                  <a:cubicBezTo>
                    <a:pt x="21" y="0"/>
                    <a:pt x="21" y="0"/>
                    <a:pt x="21" y="0"/>
                  </a:cubicBezTo>
                  <a:cubicBezTo>
                    <a:pt x="0" y="0"/>
                    <a:pt x="0" y="0"/>
                    <a:pt x="0" y="0"/>
                  </a:cubicBezTo>
                  <a:cubicBezTo>
                    <a:pt x="18" y="82"/>
                    <a:pt x="18" y="82"/>
                    <a:pt x="18" y="82"/>
                  </a:cubicBezTo>
                  <a:cubicBezTo>
                    <a:pt x="19" y="87"/>
                    <a:pt x="24" y="91"/>
                    <a:pt x="30" y="90"/>
                  </a:cubicBezTo>
                  <a:cubicBezTo>
                    <a:pt x="35" y="89"/>
                    <a:pt x="39" y="83"/>
                    <a:pt x="38" y="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38">
              <a:extLst>
                <a:ext uri="{FF2B5EF4-FFF2-40B4-BE49-F238E27FC236}">
                  <a16:creationId xmlns:a16="http://schemas.microsoft.com/office/drawing/2014/main" id="{75057A66-0DD1-5956-1114-DC0A87C6D34C}"/>
                </a:ext>
              </a:extLst>
            </p:cNvPr>
            <p:cNvSpPr>
              <a:spLocks noChangeArrowheads="1"/>
            </p:cNvSpPr>
            <p:nvPr/>
          </p:nvSpPr>
          <p:spPr bwMode="auto">
            <a:xfrm>
              <a:off x="12612915" y="3012300"/>
              <a:ext cx="242268" cy="232578"/>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B695C8F1-EA2F-B85F-0576-C1E03FF0773A}"/>
                </a:ext>
              </a:extLst>
            </p:cNvPr>
            <p:cNvSpPr>
              <a:spLocks/>
            </p:cNvSpPr>
            <p:nvPr/>
          </p:nvSpPr>
          <p:spPr bwMode="auto">
            <a:xfrm>
              <a:off x="12763123" y="3695495"/>
              <a:ext cx="310103" cy="484537"/>
            </a:xfrm>
            <a:custGeom>
              <a:avLst/>
              <a:gdLst>
                <a:gd name="T0" fmla="*/ 3 w 37"/>
                <a:gd name="T1" fmla="*/ 9 h 58"/>
                <a:gd name="T2" fmla="*/ 5 w 37"/>
                <a:gd name="T3" fmla="*/ 40 h 58"/>
                <a:gd name="T4" fmla="*/ 23 w 37"/>
                <a:gd name="T5" fmla="*/ 58 h 58"/>
                <a:gd name="T6" fmla="*/ 24 w 37"/>
                <a:gd name="T7" fmla="*/ 29 h 58"/>
                <a:gd name="T8" fmla="*/ 31 w 37"/>
                <a:gd name="T9" fmla="*/ 40 h 58"/>
                <a:gd name="T10" fmla="*/ 36 w 37"/>
                <a:gd name="T11" fmla="*/ 35 h 58"/>
                <a:gd name="T12" fmla="*/ 22 w 37"/>
                <a:gd name="T13" fmla="*/ 4 h 58"/>
                <a:gd name="T14" fmla="*/ 3 w 37"/>
                <a:gd name="T15" fmla="*/ 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8">
                  <a:moveTo>
                    <a:pt x="3" y="9"/>
                  </a:moveTo>
                  <a:cubicBezTo>
                    <a:pt x="3" y="9"/>
                    <a:pt x="0" y="23"/>
                    <a:pt x="5" y="40"/>
                  </a:cubicBezTo>
                  <a:cubicBezTo>
                    <a:pt x="10" y="57"/>
                    <a:pt x="18" y="58"/>
                    <a:pt x="23" y="58"/>
                  </a:cubicBezTo>
                  <a:cubicBezTo>
                    <a:pt x="30" y="57"/>
                    <a:pt x="17" y="27"/>
                    <a:pt x="24" y="29"/>
                  </a:cubicBezTo>
                  <a:cubicBezTo>
                    <a:pt x="28" y="31"/>
                    <a:pt x="28" y="37"/>
                    <a:pt x="31" y="40"/>
                  </a:cubicBezTo>
                  <a:cubicBezTo>
                    <a:pt x="33" y="43"/>
                    <a:pt x="37" y="42"/>
                    <a:pt x="36" y="35"/>
                  </a:cubicBezTo>
                  <a:cubicBezTo>
                    <a:pt x="34" y="22"/>
                    <a:pt x="22" y="4"/>
                    <a:pt x="22" y="4"/>
                  </a:cubicBezTo>
                  <a:cubicBezTo>
                    <a:pt x="22" y="4"/>
                    <a:pt x="10" y="0"/>
                    <a:pt x="3" y="9"/>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40">
              <a:extLst>
                <a:ext uri="{FF2B5EF4-FFF2-40B4-BE49-F238E27FC236}">
                  <a16:creationId xmlns:a16="http://schemas.microsoft.com/office/drawing/2014/main" id="{6A3066C4-1C9F-B830-24AA-EDBACA35AFEE}"/>
                </a:ext>
              </a:extLst>
            </p:cNvPr>
            <p:cNvSpPr>
              <a:spLocks noChangeArrowheads="1"/>
            </p:cNvSpPr>
            <p:nvPr/>
          </p:nvSpPr>
          <p:spPr bwMode="auto">
            <a:xfrm>
              <a:off x="12898793" y="2227350"/>
              <a:ext cx="310103" cy="300413"/>
            </a:xfrm>
            <a:prstGeom prst="ellipse">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15EEEE57-9E18-EC7C-6F85-AC0DCBFB54EA}"/>
                </a:ext>
              </a:extLst>
            </p:cNvPr>
            <p:cNvSpPr>
              <a:spLocks/>
            </p:cNvSpPr>
            <p:nvPr/>
          </p:nvSpPr>
          <p:spPr bwMode="auto">
            <a:xfrm>
              <a:off x="13267040" y="5134570"/>
              <a:ext cx="1099898" cy="499074"/>
            </a:xfrm>
            <a:custGeom>
              <a:avLst/>
              <a:gdLst>
                <a:gd name="T0" fmla="*/ 74 w 131"/>
                <a:gd name="T1" fmla="*/ 0 h 60"/>
                <a:gd name="T2" fmla="*/ 74 w 131"/>
                <a:gd name="T3" fmla="*/ 0 h 60"/>
                <a:gd name="T4" fmla="*/ 0 w 131"/>
                <a:gd name="T5" fmla="*/ 0 h 60"/>
                <a:gd name="T6" fmla="*/ 0 w 131"/>
                <a:gd name="T7" fmla="*/ 60 h 60"/>
                <a:gd name="T8" fmla="*/ 17 w 131"/>
                <a:gd name="T9" fmla="*/ 60 h 60"/>
                <a:gd name="T10" fmla="*/ 74 w 131"/>
                <a:gd name="T11" fmla="*/ 60 h 60"/>
                <a:gd name="T12" fmla="*/ 131 w 131"/>
                <a:gd name="T13" fmla="*/ 60 h 60"/>
                <a:gd name="T14" fmla="*/ 74 w 131"/>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0">
                  <a:moveTo>
                    <a:pt x="74" y="0"/>
                  </a:moveTo>
                  <a:cubicBezTo>
                    <a:pt x="74" y="0"/>
                    <a:pt x="74" y="0"/>
                    <a:pt x="74" y="0"/>
                  </a:cubicBezTo>
                  <a:cubicBezTo>
                    <a:pt x="0" y="0"/>
                    <a:pt x="0" y="0"/>
                    <a:pt x="0" y="0"/>
                  </a:cubicBezTo>
                  <a:cubicBezTo>
                    <a:pt x="0" y="60"/>
                    <a:pt x="0" y="60"/>
                    <a:pt x="0" y="60"/>
                  </a:cubicBezTo>
                  <a:cubicBezTo>
                    <a:pt x="17" y="60"/>
                    <a:pt x="17" y="60"/>
                    <a:pt x="17" y="60"/>
                  </a:cubicBezTo>
                  <a:cubicBezTo>
                    <a:pt x="74" y="60"/>
                    <a:pt x="74" y="60"/>
                    <a:pt x="74" y="60"/>
                  </a:cubicBezTo>
                  <a:cubicBezTo>
                    <a:pt x="131" y="60"/>
                    <a:pt x="131" y="60"/>
                    <a:pt x="131" y="60"/>
                  </a:cubicBezTo>
                  <a:cubicBezTo>
                    <a:pt x="131" y="60"/>
                    <a:pt x="126" y="1"/>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B19A5367-652B-A2F5-FA91-D46DC13DA0AA}"/>
                </a:ext>
              </a:extLst>
            </p:cNvPr>
            <p:cNvSpPr>
              <a:spLocks/>
            </p:cNvSpPr>
            <p:nvPr/>
          </p:nvSpPr>
          <p:spPr bwMode="auto">
            <a:xfrm>
              <a:off x="12806729" y="5134570"/>
              <a:ext cx="949690" cy="499074"/>
            </a:xfrm>
            <a:custGeom>
              <a:avLst/>
              <a:gdLst>
                <a:gd name="T0" fmla="*/ 0 w 113"/>
                <a:gd name="T1" fmla="*/ 60 h 60"/>
                <a:gd name="T2" fmla="*/ 55 w 113"/>
                <a:gd name="T3" fmla="*/ 0 h 60"/>
                <a:gd name="T4" fmla="*/ 113 w 113"/>
                <a:gd name="T5" fmla="*/ 60 h 60"/>
                <a:gd name="T6" fmla="*/ 0 w 113"/>
                <a:gd name="T7" fmla="*/ 60 h 60"/>
              </a:gdLst>
              <a:ahLst/>
              <a:cxnLst>
                <a:cxn ang="0">
                  <a:pos x="T0" y="T1"/>
                </a:cxn>
                <a:cxn ang="0">
                  <a:pos x="T2" y="T3"/>
                </a:cxn>
                <a:cxn ang="0">
                  <a:pos x="T4" y="T5"/>
                </a:cxn>
                <a:cxn ang="0">
                  <a:pos x="T6" y="T7"/>
                </a:cxn>
              </a:cxnLst>
              <a:rect l="0" t="0" r="r" b="b"/>
              <a:pathLst>
                <a:path w="113" h="60">
                  <a:moveTo>
                    <a:pt x="0" y="60"/>
                  </a:moveTo>
                  <a:cubicBezTo>
                    <a:pt x="0" y="60"/>
                    <a:pt x="2" y="0"/>
                    <a:pt x="55" y="0"/>
                  </a:cubicBezTo>
                  <a:cubicBezTo>
                    <a:pt x="108" y="0"/>
                    <a:pt x="113" y="60"/>
                    <a:pt x="113" y="60"/>
                  </a:cubicBezTo>
                  <a:lnTo>
                    <a:pt x="0" y="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96D9D32B-A935-2B64-5893-32E773B26ADD}"/>
                </a:ext>
              </a:extLst>
            </p:cNvPr>
            <p:cNvSpPr>
              <a:spLocks/>
            </p:cNvSpPr>
            <p:nvPr/>
          </p:nvSpPr>
          <p:spPr bwMode="auto">
            <a:xfrm>
              <a:off x="12966628" y="5289621"/>
              <a:ext cx="605671" cy="344023"/>
            </a:xfrm>
            <a:custGeom>
              <a:avLst/>
              <a:gdLst>
                <a:gd name="T0" fmla="*/ 72 w 72"/>
                <a:gd name="T1" fmla="*/ 41 h 41"/>
                <a:gd name="T2" fmla="*/ 36 w 72"/>
                <a:gd name="T3" fmla="*/ 0 h 41"/>
                <a:gd name="T4" fmla="*/ 0 w 72"/>
                <a:gd name="T5" fmla="*/ 41 h 41"/>
                <a:gd name="T6" fmla="*/ 72 w 72"/>
                <a:gd name="T7" fmla="*/ 41 h 41"/>
              </a:gdLst>
              <a:ahLst/>
              <a:cxnLst>
                <a:cxn ang="0">
                  <a:pos x="T0" y="T1"/>
                </a:cxn>
                <a:cxn ang="0">
                  <a:pos x="T2" y="T3"/>
                </a:cxn>
                <a:cxn ang="0">
                  <a:pos x="T4" y="T5"/>
                </a:cxn>
                <a:cxn ang="0">
                  <a:pos x="T6" y="T7"/>
                </a:cxn>
              </a:cxnLst>
              <a:rect l="0" t="0" r="r" b="b"/>
              <a:pathLst>
                <a:path w="72" h="41">
                  <a:moveTo>
                    <a:pt x="72" y="41"/>
                  </a:moveTo>
                  <a:cubicBezTo>
                    <a:pt x="72" y="18"/>
                    <a:pt x="56" y="0"/>
                    <a:pt x="36" y="0"/>
                  </a:cubicBezTo>
                  <a:cubicBezTo>
                    <a:pt x="16" y="0"/>
                    <a:pt x="0" y="18"/>
                    <a:pt x="0" y="41"/>
                  </a:cubicBezTo>
                  <a:lnTo>
                    <a:pt x="72" y="41"/>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37D30F6D-0FBA-3E8F-7932-116BA59AE129}"/>
              </a:ext>
            </a:extLst>
          </p:cNvPr>
          <p:cNvSpPr txBox="1"/>
          <p:nvPr/>
        </p:nvSpPr>
        <p:spPr>
          <a:xfrm>
            <a:off x="529707" y="95185"/>
            <a:ext cx="6387317" cy="830997"/>
          </a:xfrm>
          <a:prstGeom prst="rect">
            <a:avLst/>
          </a:prstGeom>
          <a:noFill/>
        </p:spPr>
        <p:txBody>
          <a:bodyPr wrap="square" rtlCol="0">
            <a:spAutoFit/>
          </a:bodyPr>
          <a:lstStyle/>
          <a:p>
            <a:r>
              <a:rPr lang="en-US" sz="4800" dirty="0">
                <a:solidFill>
                  <a:schemeClr val="bg1"/>
                </a:solidFill>
                <a:latin typeface="Bauhaus 93" panose="04030905020B02020C02" pitchFamily="82" charset="0"/>
              </a:rPr>
              <a:t>6. </a:t>
            </a:r>
            <a:r>
              <a:rPr lang="en-US" sz="4800" dirty="0">
                <a:solidFill>
                  <a:schemeClr val="bg1"/>
                </a:solidFill>
                <a:latin typeface="+mj-lt"/>
              </a:rPr>
              <a:t>Power Management</a:t>
            </a:r>
          </a:p>
        </p:txBody>
      </p:sp>
      <p:sp>
        <p:nvSpPr>
          <p:cNvPr id="52" name="TextBox 51">
            <a:extLst>
              <a:ext uri="{FF2B5EF4-FFF2-40B4-BE49-F238E27FC236}">
                <a16:creationId xmlns:a16="http://schemas.microsoft.com/office/drawing/2014/main" id="{F5C6F89B-FDB5-CFA7-FDD3-39AF23E30FB6}"/>
              </a:ext>
            </a:extLst>
          </p:cNvPr>
          <p:cNvSpPr txBox="1"/>
          <p:nvPr/>
        </p:nvSpPr>
        <p:spPr>
          <a:xfrm>
            <a:off x="529707" y="836431"/>
            <a:ext cx="7451399" cy="646331"/>
          </a:xfrm>
          <a:prstGeom prst="rect">
            <a:avLst/>
          </a:prstGeom>
          <a:noFill/>
        </p:spPr>
        <p:txBody>
          <a:bodyPr wrap="square">
            <a:spAutoFit/>
          </a:bodyPr>
          <a:lstStyle/>
          <a:p>
            <a:r>
              <a:rPr lang="en-US" b="0" i="0" dirty="0">
                <a:solidFill>
                  <a:srgbClr val="D1D5DB"/>
                </a:solidFill>
                <a:effectLst/>
                <a:latin typeface="Söhne"/>
              </a:rPr>
              <a:t>In a humanoid robot, power management is crucial for supplying, distributing, and regulating electrical power to various components and subsystems.</a:t>
            </a:r>
            <a:endParaRPr lang="en-MY" dirty="0"/>
          </a:p>
        </p:txBody>
      </p:sp>
      <p:sp>
        <p:nvSpPr>
          <p:cNvPr id="54" name="TextBox 53">
            <a:extLst>
              <a:ext uri="{FF2B5EF4-FFF2-40B4-BE49-F238E27FC236}">
                <a16:creationId xmlns:a16="http://schemas.microsoft.com/office/drawing/2014/main" id="{8BC2A7F4-9E3C-7769-BF10-1F652FCACEB6}"/>
              </a:ext>
            </a:extLst>
          </p:cNvPr>
          <p:cNvSpPr txBox="1"/>
          <p:nvPr/>
        </p:nvSpPr>
        <p:spPr>
          <a:xfrm>
            <a:off x="529707" y="1695364"/>
            <a:ext cx="2538663"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Power Supply Unit (PSU)</a:t>
            </a:r>
            <a:endParaRPr lang="en-MY" sz="1600" dirty="0">
              <a:latin typeface="Bauhaus 93" panose="04030905020B02020C02" pitchFamily="82" charset="0"/>
            </a:endParaRPr>
          </a:p>
        </p:txBody>
      </p:sp>
      <p:sp>
        <p:nvSpPr>
          <p:cNvPr id="58" name="TextBox 57">
            <a:extLst>
              <a:ext uri="{FF2B5EF4-FFF2-40B4-BE49-F238E27FC236}">
                <a16:creationId xmlns:a16="http://schemas.microsoft.com/office/drawing/2014/main" id="{F3E3256C-A948-00D1-58E8-FBC8B0FB8A75}"/>
              </a:ext>
            </a:extLst>
          </p:cNvPr>
          <p:cNvSpPr txBox="1"/>
          <p:nvPr/>
        </p:nvSpPr>
        <p:spPr>
          <a:xfrm>
            <a:off x="529707" y="2033918"/>
            <a:ext cx="3533529" cy="1169551"/>
          </a:xfrm>
          <a:prstGeom prst="rect">
            <a:avLst/>
          </a:prstGeom>
          <a:noFill/>
        </p:spPr>
        <p:txBody>
          <a:bodyPr wrap="square">
            <a:spAutoFit/>
          </a:bodyPr>
          <a:lstStyle/>
          <a:p>
            <a:r>
              <a:rPr lang="en-US" sz="1400" b="0" i="0" dirty="0">
                <a:solidFill>
                  <a:srgbClr val="D1D5DB"/>
                </a:solidFill>
                <a:effectLst/>
                <a:latin typeface="Söhne"/>
              </a:rPr>
              <a:t>The PSU is responsible for converting the external power source (such as AC mains or a battery) into the required voltage levels and providing a stable power output. It supplies power to the entire robot and its subsystems.</a:t>
            </a:r>
            <a:endParaRPr lang="en-MY" sz="1400" dirty="0"/>
          </a:p>
        </p:txBody>
      </p:sp>
      <p:pic>
        <p:nvPicPr>
          <p:cNvPr id="9218" name="Picture 2" descr="Berrick's power supply unit, including the Switching PSU (right), the... |  Download Scientific Diagram">
            <a:extLst>
              <a:ext uri="{FF2B5EF4-FFF2-40B4-BE49-F238E27FC236}">
                <a16:creationId xmlns:a16="http://schemas.microsoft.com/office/drawing/2014/main" id="{C634620A-FB12-6720-FBB9-F9E1A84C3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12" y="3403031"/>
            <a:ext cx="2475587" cy="244950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3A3F5DEF-2CE1-74ED-D70D-A7E960B981F8}"/>
              </a:ext>
            </a:extLst>
          </p:cNvPr>
          <p:cNvSpPr txBox="1"/>
          <p:nvPr/>
        </p:nvSpPr>
        <p:spPr>
          <a:xfrm>
            <a:off x="4266112" y="1664621"/>
            <a:ext cx="2475403" cy="338554"/>
          </a:xfrm>
          <a:prstGeom prst="rect">
            <a:avLst/>
          </a:prstGeom>
          <a:noFill/>
        </p:spPr>
        <p:txBody>
          <a:bodyPr wrap="square">
            <a:spAutoFit/>
          </a:bodyPr>
          <a:lstStyle/>
          <a:p>
            <a:r>
              <a:rPr lang="en-MY" sz="1600" b="0" i="0" dirty="0">
                <a:solidFill>
                  <a:srgbClr val="D1D5DB"/>
                </a:solidFill>
                <a:effectLst/>
                <a:latin typeface="Bauhaus 93" panose="04030905020B02020C02" pitchFamily="82" charset="0"/>
              </a:rPr>
              <a:t>Voltage Regulators</a:t>
            </a:r>
            <a:endParaRPr lang="en-MY" sz="1600" dirty="0">
              <a:latin typeface="Bauhaus 93" panose="04030905020B02020C02" pitchFamily="82" charset="0"/>
            </a:endParaRPr>
          </a:p>
        </p:txBody>
      </p:sp>
      <p:sp>
        <p:nvSpPr>
          <p:cNvPr id="62" name="TextBox 61">
            <a:extLst>
              <a:ext uri="{FF2B5EF4-FFF2-40B4-BE49-F238E27FC236}">
                <a16:creationId xmlns:a16="http://schemas.microsoft.com/office/drawing/2014/main" id="{476F70C4-BE61-E311-E5B1-CEF31C8E98D6}"/>
              </a:ext>
            </a:extLst>
          </p:cNvPr>
          <p:cNvSpPr txBox="1"/>
          <p:nvPr/>
        </p:nvSpPr>
        <p:spPr>
          <a:xfrm>
            <a:off x="4266112" y="2026601"/>
            <a:ext cx="3977766" cy="1169551"/>
          </a:xfrm>
          <a:prstGeom prst="rect">
            <a:avLst/>
          </a:prstGeom>
          <a:noFill/>
        </p:spPr>
        <p:txBody>
          <a:bodyPr wrap="square">
            <a:spAutoFit/>
          </a:bodyPr>
          <a:lstStyle/>
          <a:p>
            <a:r>
              <a:rPr lang="en-US" sz="1400" b="0" i="0" dirty="0">
                <a:solidFill>
                  <a:srgbClr val="D1D5DB"/>
                </a:solidFill>
                <a:effectLst/>
                <a:latin typeface="Söhne"/>
              </a:rPr>
              <a:t>Voltage regulators are used to regulate and stabilize the voltage levels supplied to different components within the robot. They ensure that the voltage remains within specified limits, protecting sensitive electronics from overvoltage or voltage fluctuations.</a:t>
            </a:r>
            <a:endParaRPr lang="en-MY" sz="1400" dirty="0"/>
          </a:p>
        </p:txBody>
      </p:sp>
      <p:pic>
        <p:nvPicPr>
          <p:cNvPr id="64" name="Picture 63">
            <a:extLst>
              <a:ext uri="{FF2B5EF4-FFF2-40B4-BE49-F238E27FC236}">
                <a16:creationId xmlns:a16="http://schemas.microsoft.com/office/drawing/2014/main" id="{977DE6DA-ECC3-7DD8-7C02-021AD23B64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2639" b="77778" l="69727" r="92656">
                        <a14:foregroundMark x1="70273" y1="61111" x2="70820" y2="57431"/>
                        <a14:foregroundMark x1="90977" y1="62917" x2="90820" y2="57639"/>
                        <a14:foregroundMark x1="88203" y1="52708" x2="82891" y2="51806"/>
                        <a14:foregroundMark x1="82891" y1="51806" x2="87617" y2="50208"/>
                        <a14:foregroundMark x1="87617" y1="50208" x2="71992" y2="58611"/>
                        <a14:foregroundMark x1="71992" y1="58611" x2="70000" y2="61250"/>
                        <a14:foregroundMark x1="91719" y1="60625" x2="87344" y2="54375"/>
                        <a14:foregroundMark x1="87344" y1="54375" x2="78164" y2="52847"/>
                        <a14:foregroundMark x1="78164" y1="52847" x2="71016" y2="58264"/>
                        <a14:foregroundMark x1="71016" y1="58264" x2="69727" y2="60625"/>
                        <a14:foregroundMark x1="92070" y1="61875" x2="92656" y2="61042"/>
                        <a14:foregroundMark x1="83711" y1="49583" x2="85547" y2="48472"/>
                        <a14:foregroundMark x1="86367" y1="52083" x2="88672" y2="52222"/>
                      </a14:backgroundRemoval>
                    </a14:imgEffect>
                  </a14:imgLayer>
                </a14:imgProps>
              </a:ext>
            </a:extLst>
          </a:blip>
          <a:srcRect l="68120" t="38310" r="6447" b="17775"/>
          <a:stretch/>
        </p:blipFill>
        <p:spPr>
          <a:xfrm>
            <a:off x="4697705" y="3429000"/>
            <a:ext cx="2577049" cy="2503095"/>
          </a:xfrm>
          <a:prstGeom prst="rect">
            <a:avLst/>
          </a:prstGeom>
        </p:spPr>
      </p:pic>
    </p:spTree>
    <p:extLst>
      <p:ext uri="{BB962C8B-B14F-4D97-AF65-F5344CB8AC3E}">
        <p14:creationId xmlns:p14="http://schemas.microsoft.com/office/powerpoint/2010/main" val="1668407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F3FB73-3F94-EC57-918D-40C7DE96FAC2}"/>
              </a:ext>
            </a:extLst>
          </p:cNvPr>
          <p:cNvGrpSpPr/>
          <p:nvPr/>
        </p:nvGrpSpPr>
        <p:grpSpPr>
          <a:xfrm>
            <a:off x="-49603" y="1070017"/>
            <a:ext cx="2869701" cy="3727716"/>
            <a:chOff x="3340100" y="3089926"/>
            <a:chExt cx="2599692" cy="3040640"/>
          </a:xfrm>
        </p:grpSpPr>
        <p:grpSp>
          <p:nvGrpSpPr>
            <p:cNvPr id="3" name="Group 2">
              <a:extLst>
                <a:ext uri="{FF2B5EF4-FFF2-40B4-BE49-F238E27FC236}">
                  <a16:creationId xmlns:a16="http://schemas.microsoft.com/office/drawing/2014/main" id="{F22232A8-3384-DB86-B03E-D0BA874CF4A0}"/>
                </a:ext>
              </a:extLst>
            </p:cNvPr>
            <p:cNvGrpSpPr/>
            <p:nvPr/>
          </p:nvGrpSpPr>
          <p:grpSpPr>
            <a:xfrm>
              <a:off x="3764405" y="3089926"/>
              <a:ext cx="1685790" cy="3040640"/>
              <a:chOff x="85623" y="1860771"/>
              <a:chExt cx="1872460" cy="3377335"/>
            </a:xfrm>
          </p:grpSpPr>
          <p:sp>
            <p:nvSpPr>
              <p:cNvPr id="5" name="Freeform 185">
                <a:extLst>
                  <a:ext uri="{FF2B5EF4-FFF2-40B4-BE49-F238E27FC236}">
                    <a16:creationId xmlns:a16="http://schemas.microsoft.com/office/drawing/2014/main" id="{745233C9-9F89-2BDA-E587-877A7B662CD1}"/>
                  </a:ext>
                </a:extLst>
              </p:cNvPr>
              <p:cNvSpPr>
                <a:spLocks/>
              </p:cNvSpPr>
              <p:nvPr/>
            </p:nvSpPr>
            <p:spPr bwMode="auto">
              <a:xfrm>
                <a:off x="85623" y="3174744"/>
                <a:ext cx="1827781" cy="2063362"/>
              </a:xfrm>
              <a:custGeom>
                <a:avLst/>
                <a:gdLst>
                  <a:gd name="T0" fmla="*/ 69 w 525"/>
                  <a:gd name="T1" fmla="*/ 238 h 592"/>
                  <a:gd name="T2" fmla="*/ 94 w 525"/>
                  <a:gd name="T3" fmla="*/ 471 h 592"/>
                  <a:gd name="T4" fmla="*/ 360 w 525"/>
                  <a:gd name="T5" fmla="*/ 544 h 592"/>
                  <a:gd name="T6" fmla="*/ 524 w 525"/>
                  <a:gd name="T7" fmla="*/ 346 h 592"/>
                  <a:gd name="T8" fmla="*/ 405 w 525"/>
                  <a:gd name="T9" fmla="*/ 92 h 592"/>
                  <a:gd name="T10" fmla="*/ 209 w 525"/>
                  <a:gd name="T11" fmla="*/ 59 h 592"/>
                  <a:gd name="T12" fmla="*/ 69 w 525"/>
                  <a:gd name="T13" fmla="*/ 238 h 592"/>
                </a:gdLst>
                <a:ahLst/>
                <a:cxnLst>
                  <a:cxn ang="0">
                    <a:pos x="T0" y="T1"/>
                  </a:cxn>
                  <a:cxn ang="0">
                    <a:pos x="T2" y="T3"/>
                  </a:cxn>
                  <a:cxn ang="0">
                    <a:pos x="T4" y="T5"/>
                  </a:cxn>
                  <a:cxn ang="0">
                    <a:pos x="T6" y="T7"/>
                  </a:cxn>
                  <a:cxn ang="0">
                    <a:pos x="T8" y="T9"/>
                  </a:cxn>
                  <a:cxn ang="0">
                    <a:pos x="T10" y="T11"/>
                  </a:cxn>
                  <a:cxn ang="0">
                    <a:pos x="T12" y="T13"/>
                  </a:cxn>
                </a:cxnLst>
                <a:rect l="0" t="0" r="r" b="b"/>
                <a:pathLst>
                  <a:path w="525" h="592">
                    <a:moveTo>
                      <a:pt x="69" y="238"/>
                    </a:moveTo>
                    <a:cubicBezTo>
                      <a:pt x="69" y="238"/>
                      <a:pt x="0" y="374"/>
                      <a:pt x="94" y="471"/>
                    </a:cubicBezTo>
                    <a:cubicBezTo>
                      <a:pt x="94" y="471"/>
                      <a:pt x="190" y="592"/>
                      <a:pt x="360" y="544"/>
                    </a:cubicBezTo>
                    <a:cubicBezTo>
                      <a:pt x="360" y="544"/>
                      <a:pt x="519" y="503"/>
                      <a:pt x="524" y="346"/>
                    </a:cubicBezTo>
                    <a:cubicBezTo>
                      <a:pt x="524" y="346"/>
                      <a:pt x="525" y="207"/>
                      <a:pt x="405" y="92"/>
                    </a:cubicBezTo>
                    <a:cubicBezTo>
                      <a:pt x="405" y="92"/>
                      <a:pt x="318" y="0"/>
                      <a:pt x="209" y="59"/>
                    </a:cubicBezTo>
                    <a:cubicBezTo>
                      <a:pt x="209" y="59"/>
                      <a:pt x="118" y="106"/>
                      <a:pt x="69" y="238"/>
                    </a:cubicBezTo>
                    <a:close/>
                  </a:path>
                </a:pathLst>
              </a:custGeom>
              <a:gradFill flip="none" rotWithShape="1">
                <a:gsLst>
                  <a:gs pos="0">
                    <a:schemeClr val="bg1">
                      <a:lumMod val="85000"/>
                    </a:schemeClr>
                  </a:gs>
                  <a:gs pos="100000">
                    <a:schemeClr val="bg1">
                      <a:lumMod val="9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91">
                <a:extLst>
                  <a:ext uri="{FF2B5EF4-FFF2-40B4-BE49-F238E27FC236}">
                    <a16:creationId xmlns:a16="http://schemas.microsoft.com/office/drawing/2014/main" id="{A8BAD032-19D5-BA6D-CCF7-BF078231C99F}"/>
                  </a:ext>
                </a:extLst>
              </p:cNvPr>
              <p:cNvSpPr>
                <a:spLocks noEditPoints="1"/>
              </p:cNvSpPr>
              <p:nvPr/>
            </p:nvSpPr>
            <p:spPr bwMode="auto">
              <a:xfrm>
                <a:off x="246061" y="3306750"/>
                <a:ext cx="1663281" cy="1799349"/>
              </a:xfrm>
              <a:custGeom>
                <a:avLst/>
                <a:gdLst>
                  <a:gd name="T0" fmla="*/ 475 w 478"/>
                  <a:gd name="T1" fmla="*/ 268 h 516"/>
                  <a:gd name="T2" fmla="*/ 455 w 478"/>
                  <a:gd name="T3" fmla="*/ 200 h 516"/>
                  <a:gd name="T4" fmla="*/ 385 w 478"/>
                  <a:gd name="T5" fmla="*/ 81 h 516"/>
                  <a:gd name="T6" fmla="*/ 308 w 478"/>
                  <a:gd name="T7" fmla="*/ 18 h 516"/>
                  <a:gd name="T8" fmla="*/ 239 w 478"/>
                  <a:gd name="T9" fmla="*/ 0 h 516"/>
                  <a:gd name="T10" fmla="*/ 163 w 478"/>
                  <a:gd name="T11" fmla="*/ 21 h 516"/>
                  <a:gd name="T12" fmla="*/ 93 w 478"/>
                  <a:gd name="T13" fmla="*/ 81 h 516"/>
                  <a:gd name="T14" fmla="*/ 23 w 478"/>
                  <a:gd name="T15" fmla="*/ 200 h 516"/>
                  <a:gd name="T16" fmla="*/ 4 w 478"/>
                  <a:gd name="T17" fmla="*/ 268 h 516"/>
                  <a:gd name="T18" fmla="*/ 0 w 478"/>
                  <a:gd name="T19" fmla="*/ 308 h 516"/>
                  <a:gd name="T20" fmla="*/ 14 w 478"/>
                  <a:gd name="T21" fmla="*/ 378 h 516"/>
                  <a:gd name="T22" fmla="*/ 63 w 478"/>
                  <a:gd name="T23" fmla="*/ 449 h 516"/>
                  <a:gd name="T24" fmla="*/ 145 w 478"/>
                  <a:gd name="T25" fmla="*/ 499 h 516"/>
                  <a:gd name="T26" fmla="*/ 239 w 478"/>
                  <a:gd name="T27" fmla="*/ 516 h 516"/>
                  <a:gd name="T28" fmla="*/ 326 w 478"/>
                  <a:gd name="T29" fmla="*/ 502 h 516"/>
                  <a:gd name="T30" fmla="*/ 415 w 478"/>
                  <a:gd name="T31" fmla="*/ 449 h 516"/>
                  <a:gd name="T32" fmla="*/ 464 w 478"/>
                  <a:gd name="T33" fmla="*/ 378 h 516"/>
                  <a:gd name="T34" fmla="*/ 478 w 478"/>
                  <a:gd name="T35" fmla="*/ 308 h 516"/>
                  <a:gd name="T36" fmla="*/ 475 w 478"/>
                  <a:gd name="T37" fmla="*/ 268 h 516"/>
                  <a:gd name="T38" fmla="*/ 439 w 478"/>
                  <a:gd name="T39" fmla="*/ 363 h 516"/>
                  <a:gd name="T40" fmla="*/ 395 w 478"/>
                  <a:gd name="T41" fmla="*/ 427 h 516"/>
                  <a:gd name="T42" fmla="*/ 316 w 478"/>
                  <a:gd name="T43" fmla="*/ 475 h 516"/>
                  <a:gd name="T44" fmla="*/ 239 w 478"/>
                  <a:gd name="T45" fmla="*/ 487 h 516"/>
                  <a:gd name="T46" fmla="*/ 155 w 478"/>
                  <a:gd name="T47" fmla="*/ 472 h 516"/>
                  <a:gd name="T48" fmla="*/ 83 w 478"/>
                  <a:gd name="T49" fmla="*/ 427 h 516"/>
                  <a:gd name="T50" fmla="*/ 39 w 478"/>
                  <a:gd name="T51" fmla="*/ 363 h 516"/>
                  <a:gd name="T52" fmla="*/ 27 w 478"/>
                  <a:gd name="T53" fmla="*/ 300 h 516"/>
                  <a:gd name="T54" fmla="*/ 30 w 478"/>
                  <a:gd name="T55" fmla="*/ 264 h 516"/>
                  <a:gd name="T56" fmla="*/ 47 w 478"/>
                  <a:gd name="T57" fmla="*/ 202 h 516"/>
                  <a:gd name="T58" fmla="*/ 110 w 478"/>
                  <a:gd name="T59" fmla="*/ 95 h 516"/>
                  <a:gd name="T60" fmla="*/ 172 w 478"/>
                  <a:gd name="T61" fmla="*/ 42 h 516"/>
                  <a:gd name="T62" fmla="*/ 239 w 478"/>
                  <a:gd name="T63" fmla="*/ 23 h 516"/>
                  <a:gd name="T64" fmla="*/ 300 w 478"/>
                  <a:gd name="T65" fmla="*/ 39 h 516"/>
                  <a:gd name="T66" fmla="*/ 368 w 478"/>
                  <a:gd name="T67" fmla="*/ 95 h 516"/>
                  <a:gd name="T68" fmla="*/ 431 w 478"/>
                  <a:gd name="T69" fmla="*/ 202 h 516"/>
                  <a:gd name="T70" fmla="*/ 448 w 478"/>
                  <a:gd name="T71" fmla="*/ 264 h 516"/>
                  <a:gd name="T72" fmla="*/ 451 w 478"/>
                  <a:gd name="T73" fmla="*/ 300 h 516"/>
                  <a:gd name="T74" fmla="*/ 439 w 478"/>
                  <a:gd name="T75" fmla="*/ 36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516">
                    <a:moveTo>
                      <a:pt x="475" y="268"/>
                    </a:moveTo>
                    <a:cubicBezTo>
                      <a:pt x="471" y="246"/>
                      <a:pt x="464" y="223"/>
                      <a:pt x="455" y="200"/>
                    </a:cubicBezTo>
                    <a:cubicBezTo>
                      <a:pt x="439" y="158"/>
                      <a:pt x="415" y="115"/>
                      <a:pt x="385" y="81"/>
                    </a:cubicBezTo>
                    <a:cubicBezTo>
                      <a:pt x="362" y="54"/>
                      <a:pt x="336" y="32"/>
                      <a:pt x="308" y="18"/>
                    </a:cubicBezTo>
                    <a:cubicBezTo>
                      <a:pt x="286" y="7"/>
                      <a:pt x="263" y="0"/>
                      <a:pt x="239" y="0"/>
                    </a:cubicBezTo>
                    <a:cubicBezTo>
                      <a:pt x="213" y="0"/>
                      <a:pt x="187" y="8"/>
                      <a:pt x="163" y="21"/>
                    </a:cubicBezTo>
                    <a:cubicBezTo>
                      <a:pt x="138" y="36"/>
                      <a:pt x="114" y="56"/>
                      <a:pt x="93" y="81"/>
                    </a:cubicBezTo>
                    <a:cubicBezTo>
                      <a:pt x="64" y="115"/>
                      <a:pt x="39" y="158"/>
                      <a:pt x="23" y="200"/>
                    </a:cubicBezTo>
                    <a:cubicBezTo>
                      <a:pt x="14" y="223"/>
                      <a:pt x="7" y="246"/>
                      <a:pt x="4" y="268"/>
                    </a:cubicBezTo>
                    <a:cubicBezTo>
                      <a:pt x="1" y="282"/>
                      <a:pt x="0" y="295"/>
                      <a:pt x="0" y="308"/>
                    </a:cubicBezTo>
                    <a:cubicBezTo>
                      <a:pt x="0" y="332"/>
                      <a:pt x="5" y="356"/>
                      <a:pt x="14" y="378"/>
                    </a:cubicBezTo>
                    <a:cubicBezTo>
                      <a:pt x="25" y="404"/>
                      <a:pt x="42" y="429"/>
                      <a:pt x="63" y="449"/>
                    </a:cubicBezTo>
                    <a:cubicBezTo>
                      <a:pt x="86" y="471"/>
                      <a:pt x="114" y="488"/>
                      <a:pt x="145" y="499"/>
                    </a:cubicBezTo>
                    <a:cubicBezTo>
                      <a:pt x="174" y="510"/>
                      <a:pt x="205" y="516"/>
                      <a:pt x="239" y="516"/>
                    </a:cubicBezTo>
                    <a:cubicBezTo>
                      <a:pt x="270" y="516"/>
                      <a:pt x="299" y="511"/>
                      <a:pt x="326" y="502"/>
                    </a:cubicBezTo>
                    <a:cubicBezTo>
                      <a:pt x="360" y="491"/>
                      <a:pt x="390" y="472"/>
                      <a:pt x="415" y="449"/>
                    </a:cubicBezTo>
                    <a:cubicBezTo>
                      <a:pt x="437" y="429"/>
                      <a:pt x="454" y="404"/>
                      <a:pt x="464" y="378"/>
                    </a:cubicBezTo>
                    <a:cubicBezTo>
                      <a:pt x="473" y="356"/>
                      <a:pt x="478" y="332"/>
                      <a:pt x="478" y="308"/>
                    </a:cubicBezTo>
                    <a:cubicBezTo>
                      <a:pt x="478" y="295"/>
                      <a:pt x="477" y="282"/>
                      <a:pt x="475" y="268"/>
                    </a:cubicBezTo>
                    <a:close/>
                    <a:moveTo>
                      <a:pt x="439" y="363"/>
                    </a:moveTo>
                    <a:cubicBezTo>
                      <a:pt x="429" y="387"/>
                      <a:pt x="414" y="408"/>
                      <a:pt x="395" y="427"/>
                    </a:cubicBezTo>
                    <a:cubicBezTo>
                      <a:pt x="373" y="448"/>
                      <a:pt x="346" y="464"/>
                      <a:pt x="316" y="475"/>
                    </a:cubicBezTo>
                    <a:cubicBezTo>
                      <a:pt x="292" y="483"/>
                      <a:pt x="266" y="487"/>
                      <a:pt x="239" y="487"/>
                    </a:cubicBezTo>
                    <a:cubicBezTo>
                      <a:pt x="209" y="487"/>
                      <a:pt x="181" y="482"/>
                      <a:pt x="155" y="472"/>
                    </a:cubicBezTo>
                    <a:cubicBezTo>
                      <a:pt x="128" y="462"/>
                      <a:pt x="103" y="446"/>
                      <a:pt x="83" y="427"/>
                    </a:cubicBezTo>
                    <a:cubicBezTo>
                      <a:pt x="64" y="408"/>
                      <a:pt x="49" y="387"/>
                      <a:pt x="39" y="363"/>
                    </a:cubicBezTo>
                    <a:cubicBezTo>
                      <a:pt x="31" y="343"/>
                      <a:pt x="27" y="322"/>
                      <a:pt x="27" y="300"/>
                    </a:cubicBezTo>
                    <a:cubicBezTo>
                      <a:pt x="27" y="288"/>
                      <a:pt x="28" y="276"/>
                      <a:pt x="30" y="264"/>
                    </a:cubicBezTo>
                    <a:cubicBezTo>
                      <a:pt x="33" y="244"/>
                      <a:pt x="39" y="223"/>
                      <a:pt x="47" y="202"/>
                    </a:cubicBezTo>
                    <a:cubicBezTo>
                      <a:pt x="62" y="164"/>
                      <a:pt x="83" y="126"/>
                      <a:pt x="110" y="95"/>
                    </a:cubicBezTo>
                    <a:cubicBezTo>
                      <a:pt x="128" y="73"/>
                      <a:pt x="149" y="55"/>
                      <a:pt x="172" y="42"/>
                    </a:cubicBezTo>
                    <a:cubicBezTo>
                      <a:pt x="193" y="30"/>
                      <a:pt x="216" y="23"/>
                      <a:pt x="239" y="23"/>
                    </a:cubicBezTo>
                    <a:cubicBezTo>
                      <a:pt x="260" y="23"/>
                      <a:pt x="281" y="29"/>
                      <a:pt x="300" y="39"/>
                    </a:cubicBezTo>
                    <a:cubicBezTo>
                      <a:pt x="325" y="51"/>
                      <a:pt x="348" y="71"/>
                      <a:pt x="368" y="95"/>
                    </a:cubicBezTo>
                    <a:cubicBezTo>
                      <a:pt x="395" y="126"/>
                      <a:pt x="416" y="164"/>
                      <a:pt x="431" y="202"/>
                    </a:cubicBezTo>
                    <a:cubicBezTo>
                      <a:pt x="439" y="223"/>
                      <a:pt x="445" y="244"/>
                      <a:pt x="448" y="264"/>
                    </a:cubicBezTo>
                    <a:cubicBezTo>
                      <a:pt x="450" y="276"/>
                      <a:pt x="451" y="288"/>
                      <a:pt x="451" y="300"/>
                    </a:cubicBezTo>
                    <a:cubicBezTo>
                      <a:pt x="451" y="322"/>
                      <a:pt x="447" y="343"/>
                      <a:pt x="439" y="36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192">
                <a:extLst>
                  <a:ext uri="{FF2B5EF4-FFF2-40B4-BE49-F238E27FC236}">
                    <a16:creationId xmlns:a16="http://schemas.microsoft.com/office/drawing/2014/main" id="{3733F308-94CB-AC1F-CD17-17F8D446476C}"/>
                  </a:ext>
                </a:extLst>
              </p:cNvPr>
              <p:cNvSpPr>
                <a:spLocks noChangeArrowheads="1"/>
              </p:cNvSpPr>
              <p:nvPr/>
            </p:nvSpPr>
            <p:spPr bwMode="auto">
              <a:xfrm>
                <a:off x="895938" y="3292534"/>
                <a:ext cx="361494" cy="15028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93">
                <a:extLst>
                  <a:ext uri="{FF2B5EF4-FFF2-40B4-BE49-F238E27FC236}">
                    <a16:creationId xmlns:a16="http://schemas.microsoft.com/office/drawing/2014/main" id="{F2F9AB90-EF72-3E94-E365-56525831024D}"/>
                  </a:ext>
                </a:extLst>
              </p:cNvPr>
              <p:cNvSpPr>
                <a:spLocks noChangeArrowheads="1"/>
              </p:cNvSpPr>
              <p:nvPr/>
            </p:nvSpPr>
            <p:spPr bwMode="auto">
              <a:xfrm>
                <a:off x="910155" y="3286441"/>
                <a:ext cx="333062" cy="136069"/>
              </a:xfrm>
              <a:prstGeom prst="ellipse">
                <a:avLst/>
              </a:pr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98">
                <a:extLst>
                  <a:ext uri="{FF2B5EF4-FFF2-40B4-BE49-F238E27FC236}">
                    <a16:creationId xmlns:a16="http://schemas.microsoft.com/office/drawing/2014/main" id="{41DC36C3-ECE7-21BC-31CA-338D568062D7}"/>
                  </a:ext>
                </a:extLst>
              </p:cNvPr>
              <p:cNvSpPr>
                <a:spLocks/>
              </p:cNvSpPr>
              <p:nvPr/>
            </p:nvSpPr>
            <p:spPr bwMode="auto">
              <a:xfrm>
                <a:off x="627864" y="3773849"/>
                <a:ext cx="438667" cy="686433"/>
              </a:xfrm>
              <a:custGeom>
                <a:avLst/>
                <a:gdLst>
                  <a:gd name="T0" fmla="*/ 0 w 126"/>
                  <a:gd name="T1" fmla="*/ 16 h 197"/>
                  <a:gd name="T2" fmla="*/ 79 w 126"/>
                  <a:gd name="T3" fmla="*/ 2 h 197"/>
                  <a:gd name="T4" fmla="*/ 126 w 126"/>
                  <a:gd name="T5" fmla="*/ 191 h 197"/>
                  <a:gd name="T6" fmla="*/ 85 w 126"/>
                  <a:gd name="T7" fmla="*/ 196 h 197"/>
                  <a:gd name="T8" fmla="*/ 0 w 126"/>
                  <a:gd name="T9" fmla="*/ 16 h 197"/>
                </a:gdLst>
                <a:ahLst/>
                <a:cxnLst>
                  <a:cxn ang="0">
                    <a:pos x="T0" y="T1"/>
                  </a:cxn>
                  <a:cxn ang="0">
                    <a:pos x="T2" y="T3"/>
                  </a:cxn>
                  <a:cxn ang="0">
                    <a:pos x="T4" y="T5"/>
                  </a:cxn>
                  <a:cxn ang="0">
                    <a:pos x="T6" y="T7"/>
                  </a:cxn>
                  <a:cxn ang="0">
                    <a:pos x="T8" y="T9"/>
                  </a:cxn>
                </a:cxnLst>
                <a:rect l="0" t="0" r="r" b="b"/>
                <a:pathLst>
                  <a:path w="126" h="197">
                    <a:moveTo>
                      <a:pt x="0" y="16"/>
                    </a:moveTo>
                    <a:cubicBezTo>
                      <a:pt x="0" y="16"/>
                      <a:pt x="36" y="0"/>
                      <a:pt x="79" y="2"/>
                    </a:cubicBezTo>
                    <a:cubicBezTo>
                      <a:pt x="79" y="2"/>
                      <a:pt x="126" y="78"/>
                      <a:pt x="126" y="191"/>
                    </a:cubicBezTo>
                    <a:cubicBezTo>
                      <a:pt x="126" y="191"/>
                      <a:pt x="104" y="197"/>
                      <a:pt x="85" y="196"/>
                    </a:cubicBezTo>
                    <a:cubicBezTo>
                      <a:pt x="85" y="196"/>
                      <a:pt x="57" y="85"/>
                      <a:pt x="0" y="16"/>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99">
                <a:extLst>
                  <a:ext uri="{FF2B5EF4-FFF2-40B4-BE49-F238E27FC236}">
                    <a16:creationId xmlns:a16="http://schemas.microsoft.com/office/drawing/2014/main" id="{6C0463CE-26C5-1000-A53E-F10CB9CD49FA}"/>
                  </a:ext>
                </a:extLst>
              </p:cNvPr>
              <p:cNvSpPr>
                <a:spLocks/>
              </p:cNvSpPr>
              <p:nvPr/>
            </p:nvSpPr>
            <p:spPr bwMode="auto">
              <a:xfrm>
                <a:off x="648172" y="3383922"/>
                <a:ext cx="282291" cy="209180"/>
              </a:xfrm>
              <a:custGeom>
                <a:avLst/>
                <a:gdLst>
                  <a:gd name="T0" fmla="*/ 81 w 81"/>
                  <a:gd name="T1" fmla="*/ 23 h 60"/>
                  <a:gd name="T2" fmla="*/ 59 w 81"/>
                  <a:gd name="T3" fmla="*/ 0 h 60"/>
                  <a:gd name="T4" fmla="*/ 0 w 81"/>
                  <a:gd name="T5" fmla="*/ 49 h 60"/>
                  <a:gd name="T6" fmla="*/ 11 w 81"/>
                  <a:gd name="T7" fmla="*/ 60 h 60"/>
                  <a:gd name="T8" fmla="*/ 81 w 81"/>
                  <a:gd name="T9" fmla="*/ 23 h 60"/>
                </a:gdLst>
                <a:ahLst/>
                <a:cxnLst>
                  <a:cxn ang="0">
                    <a:pos x="T0" y="T1"/>
                  </a:cxn>
                  <a:cxn ang="0">
                    <a:pos x="T2" y="T3"/>
                  </a:cxn>
                  <a:cxn ang="0">
                    <a:pos x="T4" y="T5"/>
                  </a:cxn>
                  <a:cxn ang="0">
                    <a:pos x="T6" y="T7"/>
                  </a:cxn>
                  <a:cxn ang="0">
                    <a:pos x="T8" y="T9"/>
                  </a:cxn>
                </a:cxnLst>
                <a:rect l="0" t="0" r="r" b="b"/>
                <a:pathLst>
                  <a:path w="81" h="60">
                    <a:moveTo>
                      <a:pt x="81" y="23"/>
                    </a:moveTo>
                    <a:cubicBezTo>
                      <a:pt x="81" y="23"/>
                      <a:pt x="73" y="9"/>
                      <a:pt x="59" y="0"/>
                    </a:cubicBezTo>
                    <a:cubicBezTo>
                      <a:pt x="59" y="0"/>
                      <a:pt x="26" y="13"/>
                      <a:pt x="0" y="49"/>
                    </a:cubicBezTo>
                    <a:cubicBezTo>
                      <a:pt x="0" y="49"/>
                      <a:pt x="5" y="56"/>
                      <a:pt x="11" y="60"/>
                    </a:cubicBezTo>
                    <a:cubicBezTo>
                      <a:pt x="11" y="60"/>
                      <a:pt x="46" y="32"/>
                      <a:pt x="81" y="23"/>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00">
                <a:extLst>
                  <a:ext uri="{FF2B5EF4-FFF2-40B4-BE49-F238E27FC236}">
                    <a16:creationId xmlns:a16="http://schemas.microsoft.com/office/drawing/2014/main" id="{CBEB162B-D1E4-C05D-A602-A682953E20C6}"/>
                  </a:ext>
                </a:extLst>
              </p:cNvPr>
              <p:cNvSpPr>
                <a:spLocks/>
              </p:cNvSpPr>
              <p:nvPr/>
            </p:nvSpPr>
            <p:spPr bwMode="auto">
              <a:xfrm>
                <a:off x="1226970" y="3383922"/>
                <a:ext cx="278230" cy="209180"/>
              </a:xfrm>
              <a:custGeom>
                <a:avLst/>
                <a:gdLst>
                  <a:gd name="T0" fmla="*/ 0 w 80"/>
                  <a:gd name="T1" fmla="*/ 23 h 60"/>
                  <a:gd name="T2" fmla="*/ 21 w 80"/>
                  <a:gd name="T3" fmla="*/ 0 h 60"/>
                  <a:gd name="T4" fmla="*/ 80 w 80"/>
                  <a:gd name="T5" fmla="*/ 49 h 60"/>
                  <a:gd name="T6" fmla="*/ 69 w 80"/>
                  <a:gd name="T7" fmla="*/ 60 h 60"/>
                  <a:gd name="T8" fmla="*/ 0 w 80"/>
                  <a:gd name="T9" fmla="*/ 23 h 60"/>
                </a:gdLst>
                <a:ahLst/>
                <a:cxnLst>
                  <a:cxn ang="0">
                    <a:pos x="T0" y="T1"/>
                  </a:cxn>
                  <a:cxn ang="0">
                    <a:pos x="T2" y="T3"/>
                  </a:cxn>
                  <a:cxn ang="0">
                    <a:pos x="T4" y="T5"/>
                  </a:cxn>
                  <a:cxn ang="0">
                    <a:pos x="T6" y="T7"/>
                  </a:cxn>
                  <a:cxn ang="0">
                    <a:pos x="T8" y="T9"/>
                  </a:cxn>
                </a:cxnLst>
                <a:rect l="0" t="0" r="r" b="b"/>
                <a:pathLst>
                  <a:path w="80" h="60">
                    <a:moveTo>
                      <a:pt x="0" y="23"/>
                    </a:moveTo>
                    <a:cubicBezTo>
                      <a:pt x="0" y="23"/>
                      <a:pt x="7" y="9"/>
                      <a:pt x="21" y="0"/>
                    </a:cubicBezTo>
                    <a:cubicBezTo>
                      <a:pt x="21" y="0"/>
                      <a:pt x="54" y="13"/>
                      <a:pt x="80" y="49"/>
                    </a:cubicBezTo>
                    <a:cubicBezTo>
                      <a:pt x="80" y="49"/>
                      <a:pt x="75" y="56"/>
                      <a:pt x="69" y="60"/>
                    </a:cubicBezTo>
                    <a:cubicBezTo>
                      <a:pt x="69" y="60"/>
                      <a:pt x="34" y="32"/>
                      <a:pt x="0" y="23"/>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01">
                <a:extLst>
                  <a:ext uri="{FF2B5EF4-FFF2-40B4-BE49-F238E27FC236}">
                    <a16:creationId xmlns:a16="http://schemas.microsoft.com/office/drawing/2014/main" id="{F5521CD1-87DC-D2C1-98B2-8854EADC5D22}"/>
                  </a:ext>
                </a:extLst>
              </p:cNvPr>
              <p:cNvSpPr>
                <a:spLocks/>
              </p:cNvSpPr>
              <p:nvPr/>
            </p:nvSpPr>
            <p:spPr bwMode="auto">
              <a:xfrm>
                <a:off x="1480828" y="4259227"/>
                <a:ext cx="400082" cy="651909"/>
              </a:xfrm>
              <a:custGeom>
                <a:avLst/>
                <a:gdLst>
                  <a:gd name="T0" fmla="*/ 53 w 115"/>
                  <a:gd name="T1" fmla="*/ 0 h 187"/>
                  <a:gd name="T2" fmla="*/ 115 w 115"/>
                  <a:gd name="T3" fmla="*/ 50 h 187"/>
                  <a:gd name="T4" fmla="*/ 31 w 115"/>
                  <a:gd name="T5" fmla="*/ 187 h 187"/>
                  <a:gd name="T6" fmla="*/ 0 w 115"/>
                  <a:gd name="T7" fmla="*/ 159 h 187"/>
                  <a:gd name="T8" fmla="*/ 53 w 115"/>
                  <a:gd name="T9" fmla="*/ 0 h 187"/>
                </a:gdLst>
                <a:ahLst/>
                <a:cxnLst>
                  <a:cxn ang="0">
                    <a:pos x="T0" y="T1"/>
                  </a:cxn>
                  <a:cxn ang="0">
                    <a:pos x="T2" y="T3"/>
                  </a:cxn>
                  <a:cxn ang="0">
                    <a:pos x="T4" y="T5"/>
                  </a:cxn>
                  <a:cxn ang="0">
                    <a:pos x="T6" y="T7"/>
                  </a:cxn>
                  <a:cxn ang="0">
                    <a:pos x="T8" y="T9"/>
                  </a:cxn>
                </a:cxnLst>
                <a:rect l="0" t="0" r="r" b="b"/>
                <a:pathLst>
                  <a:path w="115" h="187">
                    <a:moveTo>
                      <a:pt x="53" y="0"/>
                    </a:moveTo>
                    <a:cubicBezTo>
                      <a:pt x="53" y="0"/>
                      <a:pt x="87" y="17"/>
                      <a:pt x="115" y="50"/>
                    </a:cubicBezTo>
                    <a:cubicBezTo>
                      <a:pt x="115" y="50"/>
                      <a:pt x="100" y="126"/>
                      <a:pt x="31" y="187"/>
                    </a:cubicBezTo>
                    <a:cubicBezTo>
                      <a:pt x="31" y="187"/>
                      <a:pt x="12" y="174"/>
                      <a:pt x="0" y="159"/>
                    </a:cubicBezTo>
                    <a:cubicBezTo>
                      <a:pt x="0" y="159"/>
                      <a:pt x="49" y="79"/>
                      <a:pt x="53" y="0"/>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02">
                <a:extLst>
                  <a:ext uri="{FF2B5EF4-FFF2-40B4-BE49-F238E27FC236}">
                    <a16:creationId xmlns:a16="http://schemas.microsoft.com/office/drawing/2014/main" id="{4CCBA24B-1AD1-B1DA-C40E-1432227E37EB}"/>
                  </a:ext>
                </a:extLst>
              </p:cNvPr>
              <p:cNvSpPr>
                <a:spLocks/>
              </p:cNvSpPr>
              <p:nvPr/>
            </p:nvSpPr>
            <p:spPr bwMode="auto">
              <a:xfrm>
                <a:off x="294801" y="4259227"/>
                <a:ext cx="396020" cy="651909"/>
              </a:xfrm>
              <a:custGeom>
                <a:avLst/>
                <a:gdLst>
                  <a:gd name="T0" fmla="*/ 62 w 114"/>
                  <a:gd name="T1" fmla="*/ 0 h 187"/>
                  <a:gd name="T2" fmla="*/ 0 w 114"/>
                  <a:gd name="T3" fmla="*/ 50 h 187"/>
                  <a:gd name="T4" fmla="*/ 84 w 114"/>
                  <a:gd name="T5" fmla="*/ 187 h 187"/>
                  <a:gd name="T6" fmla="*/ 114 w 114"/>
                  <a:gd name="T7" fmla="*/ 159 h 187"/>
                  <a:gd name="T8" fmla="*/ 62 w 114"/>
                  <a:gd name="T9" fmla="*/ 0 h 187"/>
                </a:gdLst>
                <a:ahLst/>
                <a:cxnLst>
                  <a:cxn ang="0">
                    <a:pos x="T0" y="T1"/>
                  </a:cxn>
                  <a:cxn ang="0">
                    <a:pos x="T2" y="T3"/>
                  </a:cxn>
                  <a:cxn ang="0">
                    <a:pos x="T4" y="T5"/>
                  </a:cxn>
                  <a:cxn ang="0">
                    <a:pos x="T6" y="T7"/>
                  </a:cxn>
                  <a:cxn ang="0">
                    <a:pos x="T8" y="T9"/>
                  </a:cxn>
                </a:cxnLst>
                <a:rect l="0" t="0" r="r" b="b"/>
                <a:pathLst>
                  <a:path w="114" h="187">
                    <a:moveTo>
                      <a:pt x="62" y="0"/>
                    </a:moveTo>
                    <a:cubicBezTo>
                      <a:pt x="62" y="0"/>
                      <a:pt x="28" y="17"/>
                      <a:pt x="0" y="50"/>
                    </a:cubicBezTo>
                    <a:cubicBezTo>
                      <a:pt x="0" y="50"/>
                      <a:pt x="15" y="126"/>
                      <a:pt x="84" y="187"/>
                    </a:cubicBezTo>
                    <a:cubicBezTo>
                      <a:pt x="84" y="187"/>
                      <a:pt x="102" y="174"/>
                      <a:pt x="114" y="159"/>
                    </a:cubicBezTo>
                    <a:cubicBezTo>
                      <a:pt x="114" y="159"/>
                      <a:pt x="66" y="79"/>
                      <a:pt x="62" y="0"/>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03">
                <a:extLst>
                  <a:ext uri="{FF2B5EF4-FFF2-40B4-BE49-F238E27FC236}">
                    <a16:creationId xmlns:a16="http://schemas.microsoft.com/office/drawing/2014/main" id="{B1B658C2-BBB9-78C4-9462-7BD3305EAB0C}"/>
                  </a:ext>
                </a:extLst>
              </p:cNvPr>
              <p:cNvSpPr>
                <a:spLocks/>
              </p:cNvSpPr>
              <p:nvPr/>
            </p:nvSpPr>
            <p:spPr bwMode="auto">
              <a:xfrm>
                <a:off x="930464" y="3164589"/>
                <a:ext cx="296507" cy="247766"/>
              </a:xfrm>
              <a:custGeom>
                <a:avLst/>
                <a:gdLst>
                  <a:gd name="T0" fmla="*/ 0 w 85"/>
                  <a:gd name="T1" fmla="*/ 0 h 71"/>
                  <a:gd name="T2" fmla="*/ 0 w 85"/>
                  <a:gd name="T3" fmla="*/ 54 h 71"/>
                  <a:gd name="T4" fmla="*/ 42 w 85"/>
                  <a:gd name="T5" fmla="*/ 71 h 71"/>
                  <a:gd name="T6" fmla="*/ 85 w 85"/>
                  <a:gd name="T7" fmla="*/ 54 h 71"/>
                  <a:gd name="T8" fmla="*/ 85 w 85"/>
                  <a:gd name="T9" fmla="*/ 0 h 71"/>
                  <a:gd name="T10" fmla="*/ 0 w 85"/>
                  <a:gd name="T11" fmla="*/ 0 h 71"/>
                </a:gdLst>
                <a:ahLst/>
                <a:cxnLst>
                  <a:cxn ang="0">
                    <a:pos x="T0" y="T1"/>
                  </a:cxn>
                  <a:cxn ang="0">
                    <a:pos x="T2" y="T3"/>
                  </a:cxn>
                  <a:cxn ang="0">
                    <a:pos x="T4" y="T5"/>
                  </a:cxn>
                  <a:cxn ang="0">
                    <a:pos x="T6" y="T7"/>
                  </a:cxn>
                  <a:cxn ang="0">
                    <a:pos x="T8" y="T9"/>
                  </a:cxn>
                  <a:cxn ang="0">
                    <a:pos x="T10" y="T11"/>
                  </a:cxn>
                </a:cxnLst>
                <a:rect l="0" t="0" r="r" b="b"/>
                <a:pathLst>
                  <a:path w="85" h="71">
                    <a:moveTo>
                      <a:pt x="0" y="0"/>
                    </a:moveTo>
                    <a:cubicBezTo>
                      <a:pt x="0" y="54"/>
                      <a:pt x="0" y="54"/>
                      <a:pt x="0" y="54"/>
                    </a:cubicBezTo>
                    <a:cubicBezTo>
                      <a:pt x="0" y="63"/>
                      <a:pt x="19" y="71"/>
                      <a:pt x="42" y="71"/>
                    </a:cubicBezTo>
                    <a:cubicBezTo>
                      <a:pt x="66" y="71"/>
                      <a:pt x="85" y="63"/>
                      <a:pt x="85" y="54"/>
                    </a:cubicBezTo>
                    <a:cubicBezTo>
                      <a:pt x="85" y="0"/>
                      <a:pt x="85" y="0"/>
                      <a:pt x="85" y="0"/>
                    </a:cubicBezTo>
                    <a:lnTo>
                      <a:pt x="0" y="0"/>
                    </a:lnTo>
                    <a:close/>
                  </a:path>
                </a:pathLst>
              </a:custGeom>
              <a:gradFill flip="none" rotWithShape="1">
                <a:gsLst>
                  <a:gs pos="0">
                    <a:schemeClr val="bg1">
                      <a:lumMod val="85000"/>
                    </a:schemeClr>
                  </a:gs>
                  <a:gs pos="100000">
                    <a:schemeClr val="bg1">
                      <a:lumMod val="9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11">
                <a:extLst>
                  <a:ext uri="{FF2B5EF4-FFF2-40B4-BE49-F238E27FC236}">
                    <a16:creationId xmlns:a16="http://schemas.microsoft.com/office/drawing/2014/main" id="{EEEDD8D7-EBD3-C6CD-88F6-A5DEA58A0B36}"/>
                  </a:ext>
                </a:extLst>
              </p:cNvPr>
              <p:cNvSpPr>
                <a:spLocks/>
              </p:cNvSpPr>
              <p:nvPr/>
            </p:nvSpPr>
            <p:spPr bwMode="auto">
              <a:xfrm>
                <a:off x="944679" y="3534207"/>
                <a:ext cx="264013" cy="199025"/>
              </a:xfrm>
              <a:custGeom>
                <a:avLst/>
                <a:gdLst>
                  <a:gd name="T0" fmla="*/ 76 w 76"/>
                  <a:gd name="T1" fmla="*/ 45 h 57"/>
                  <a:gd name="T2" fmla="*/ 73 w 76"/>
                  <a:gd name="T3" fmla="*/ 51 h 57"/>
                  <a:gd name="T4" fmla="*/ 38 w 76"/>
                  <a:gd name="T5" fmla="*/ 57 h 57"/>
                  <a:gd name="T6" fmla="*/ 3 w 76"/>
                  <a:gd name="T7" fmla="*/ 51 h 57"/>
                  <a:gd name="T8" fmla="*/ 0 w 76"/>
                  <a:gd name="T9" fmla="*/ 45 h 57"/>
                  <a:gd name="T10" fmla="*/ 0 w 76"/>
                  <a:gd name="T11" fmla="*/ 11 h 57"/>
                  <a:gd name="T12" fmla="*/ 3 w 76"/>
                  <a:gd name="T13" fmla="*/ 4 h 57"/>
                  <a:gd name="T14" fmla="*/ 38 w 76"/>
                  <a:gd name="T15" fmla="*/ 0 h 57"/>
                  <a:gd name="T16" fmla="*/ 73 w 76"/>
                  <a:gd name="T17" fmla="*/ 4 h 57"/>
                  <a:gd name="T18" fmla="*/ 76 w 76"/>
                  <a:gd name="T19" fmla="*/ 11 h 57"/>
                  <a:gd name="T20" fmla="*/ 76 w 76"/>
                  <a:gd name="T21"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57">
                    <a:moveTo>
                      <a:pt x="76" y="45"/>
                    </a:moveTo>
                    <a:cubicBezTo>
                      <a:pt x="76" y="48"/>
                      <a:pt x="75" y="51"/>
                      <a:pt x="73" y="51"/>
                    </a:cubicBezTo>
                    <a:cubicBezTo>
                      <a:pt x="68" y="53"/>
                      <a:pt x="56" y="57"/>
                      <a:pt x="38" y="57"/>
                    </a:cubicBezTo>
                    <a:cubicBezTo>
                      <a:pt x="20" y="57"/>
                      <a:pt x="8" y="53"/>
                      <a:pt x="3" y="51"/>
                    </a:cubicBezTo>
                    <a:cubicBezTo>
                      <a:pt x="1" y="51"/>
                      <a:pt x="0" y="48"/>
                      <a:pt x="0" y="45"/>
                    </a:cubicBezTo>
                    <a:cubicBezTo>
                      <a:pt x="0" y="11"/>
                      <a:pt x="0" y="11"/>
                      <a:pt x="0" y="11"/>
                    </a:cubicBezTo>
                    <a:cubicBezTo>
                      <a:pt x="0" y="7"/>
                      <a:pt x="1" y="5"/>
                      <a:pt x="3" y="4"/>
                    </a:cubicBezTo>
                    <a:cubicBezTo>
                      <a:pt x="9" y="3"/>
                      <a:pt x="20" y="0"/>
                      <a:pt x="38" y="0"/>
                    </a:cubicBezTo>
                    <a:cubicBezTo>
                      <a:pt x="56" y="0"/>
                      <a:pt x="67" y="3"/>
                      <a:pt x="73" y="4"/>
                    </a:cubicBezTo>
                    <a:cubicBezTo>
                      <a:pt x="75" y="5"/>
                      <a:pt x="76" y="7"/>
                      <a:pt x="76" y="11"/>
                    </a:cubicBezTo>
                    <a:lnTo>
                      <a:pt x="76" y="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215">
                <a:extLst>
                  <a:ext uri="{FF2B5EF4-FFF2-40B4-BE49-F238E27FC236}">
                    <a16:creationId xmlns:a16="http://schemas.microsoft.com/office/drawing/2014/main" id="{DE904B7D-3B0F-B85B-A323-B3CEC95FC8BB}"/>
                  </a:ext>
                </a:extLst>
              </p:cNvPr>
              <p:cNvSpPr>
                <a:spLocks noChangeArrowheads="1"/>
              </p:cNvSpPr>
              <p:nvPr/>
            </p:nvSpPr>
            <p:spPr bwMode="auto">
              <a:xfrm>
                <a:off x="1007637" y="3753540"/>
                <a:ext cx="28432" cy="2843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216">
                <a:extLst>
                  <a:ext uri="{FF2B5EF4-FFF2-40B4-BE49-F238E27FC236}">
                    <a16:creationId xmlns:a16="http://schemas.microsoft.com/office/drawing/2014/main" id="{268034C6-6899-36AE-5850-0B2A3B298F59}"/>
                  </a:ext>
                </a:extLst>
              </p:cNvPr>
              <p:cNvSpPr>
                <a:spLocks noChangeArrowheads="1"/>
              </p:cNvSpPr>
              <p:nvPr/>
            </p:nvSpPr>
            <p:spPr bwMode="auto">
              <a:xfrm>
                <a:off x="1062470" y="3753540"/>
                <a:ext cx="28432" cy="2843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217">
                <a:extLst>
                  <a:ext uri="{FF2B5EF4-FFF2-40B4-BE49-F238E27FC236}">
                    <a16:creationId xmlns:a16="http://schemas.microsoft.com/office/drawing/2014/main" id="{58E78696-B594-C661-6B10-881D11825225}"/>
                  </a:ext>
                </a:extLst>
              </p:cNvPr>
              <p:cNvSpPr>
                <a:spLocks noChangeArrowheads="1"/>
              </p:cNvSpPr>
              <p:nvPr/>
            </p:nvSpPr>
            <p:spPr bwMode="auto">
              <a:xfrm>
                <a:off x="1119334" y="3753540"/>
                <a:ext cx="28432" cy="2843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E977FAEA-81E3-5B45-AE00-E76A5A85211F}"/>
                  </a:ext>
                </a:extLst>
              </p:cNvPr>
              <p:cNvGrpSpPr/>
              <p:nvPr/>
            </p:nvGrpSpPr>
            <p:grpSpPr>
              <a:xfrm>
                <a:off x="189196" y="1860771"/>
                <a:ext cx="1768887" cy="1376929"/>
                <a:chOff x="-6310313" y="2338388"/>
                <a:chExt cx="1382713" cy="1076325"/>
              </a:xfrm>
            </p:grpSpPr>
            <p:grpSp>
              <p:nvGrpSpPr>
                <p:cNvPr id="25" name="Group 24">
                  <a:extLst>
                    <a:ext uri="{FF2B5EF4-FFF2-40B4-BE49-F238E27FC236}">
                      <a16:creationId xmlns:a16="http://schemas.microsoft.com/office/drawing/2014/main" id="{630926DB-A8A9-5AF5-DF83-2F3C241AD498}"/>
                    </a:ext>
                  </a:extLst>
                </p:cNvPr>
                <p:cNvGrpSpPr/>
                <p:nvPr/>
              </p:nvGrpSpPr>
              <p:grpSpPr>
                <a:xfrm>
                  <a:off x="-6307138" y="2581276"/>
                  <a:ext cx="1379538" cy="612775"/>
                  <a:chOff x="-6307138" y="2581276"/>
                  <a:chExt cx="1379538" cy="612775"/>
                </a:xfrm>
              </p:grpSpPr>
              <p:sp>
                <p:nvSpPr>
                  <p:cNvPr id="35" name="Freeform 187">
                    <a:extLst>
                      <a:ext uri="{FF2B5EF4-FFF2-40B4-BE49-F238E27FC236}">
                        <a16:creationId xmlns:a16="http://schemas.microsoft.com/office/drawing/2014/main" id="{755D3146-2401-269A-BE7C-7658CB583D04}"/>
                      </a:ext>
                    </a:extLst>
                  </p:cNvPr>
                  <p:cNvSpPr>
                    <a:spLocks/>
                  </p:cNvSpPr>
                  <p:nvPr/>
                </p:nvSpPr>
                <p:spPr bwMode="auto">
                  <a:xfrm>
                    <a:off x="-5057775" y="2719388"/>
                    <a:ext cx="130175" cy="334963"/>
                  </a:xfrm>
                  <a:custGeom>
                    <a:avLst/>
                    <a:gdLst>
                      <a:gd name="T0" fmla="*/ 40 w 48"/>
                      <a:gd name="T1" fmla="*/ 104 h 123"/>
                      <a:gd name="T2" fmla="*/ 0 w 48"/>
                      <a:gd name="T3" fmla="*/ 123 h 123"/>
                      <a:gd name="T4" fmla="*/ 0 w 48"/>
                      <a:gd name="T5" fmla="*/ 0 h 123"/>
                      <a:gd name="T6" fmla="*/ 40 w 48"/>
                      <a:gd name="T7" fmla="*/ 19 h 123"/>
                      <a:gd name="T8" fmla="*/ 48 w 48"/>
                      <a:gd name="T9" fmla="*/ 31 h 123"/>
                      <a:gd name="T10" fmla="*/ 48 w 48"/>
                      <a:gd name="T11" fmla="*/ 92 h 123"/>
                      <a:gd name="T12" fmla="*/ 40 w 48"/>
                      <a:gd name="T13" fmla="*/ 104 h 123"/>
                    </a:gdLst>
                    <a:ahLst/>
                    <a:cxnLst>
                      <a:cxn ang="0">
                        <a:pos x="T0" y="T1"/>
                      </a:cxn>
                      <a:cxn ang="0">
                        <a:pos x="T2" y="T3"/>
                      </a:cxn>
                      <a:cxn ang="0">
                        <a:pos x="T4" y="T5"/>
                      </a:cxn>
                      <a:cxn ang="0">
                        <a:pos x="T6" y="T7"/>
                      </a:cxn>
                      <a:cxn ang="0">
                        <a:pos x="T8" y="T9"/>
                      </a:cxn>
                      <a:cxn ang="0">
                        <a:pos x="T10" y="T11"/>
                      </a:cxn>
                      <a:cxn ang="0">
                        <a:pos x="T12" y="T13"/>
                      </a:cxn>
                    </a:cxnLst>
                    <a:rect l="0" t="0" r="r" b="b"/>
                    <a:pathLst>
                      <a:path w="48" h="123">
                        <a:moveTo>
                          <a:pt x="40" y="104"/>
                        </a:moveTo>
                        <a:cubicBezTo>
                          <a:pt x="0" y="123"/>
                          <a:pt x="0" y="123"/>
                          <a:pt x="0" y="123"/>
                        </a:cubicBezTo>
                        <a:cubicBezTo>
                          <a:pt x="0" y="0"/>
                          <a:pt x="0" y="0"/>
                          <a:pt x="0" y="0"/>
                        </a:cubicBezTo>
                        <a:cubicBezTo>
                          <a:pt x="40" y="19"/>
                          <a:pt x="40" y="19"/>
                          <a:pt x="40" y="19"/>
                        </a:cubicBezTo>
                        <a:cubicBezTo>
                          <a:pt x="45" y="21"/>
                          <a:pt x="48" y="26"/>
                          <a:pt x="48" y="31"/>
                        </a:cubicBezTo>
                        <a:cubicBezTo>
                          <a:pt x="48" y="92"/>
                          <a:pt x="48" y="92"/>
                          <a:pt x="48" y="92"/>
                        </a:cubicBezTo>
                        <a:cubicBezTo>
                          <a:pt x="48" y="97"/>
                          <a:pt x="45" y="101"/>
                          <a:pt x="40" y="104"/>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88">
                    <a:extLst>
                      <a:ext uri="{FF2B5EF4-FFF2-40B4-BE49-F238E27FC236}">
                        <a16:creationId xmlns:a16="http://schemas.microsoft.com/office/drawing/2014/main" id="{52A3A8A4-5E7A-5807-8A12-FA436DFBE12A}"/>
                      </a:ext>
                    </a:extLst>
                  </p:cNvPr>
                  <p:cNvSpPr>
                    <a:spLocks/>
                  </p:cNvSpPr>
                  <p:nvPr/>
                </p:nvSpPr>
                <p:spPr bwMode="auto">
                  <a:xfrm>
                    <a:off x="-5191125" y="2581276"/>
                    <a:ext cx="236538" cy="612775"/>
                  </a:xfrm>
                  <a:custGeom>
                    <a:avLst/>
                    <a:gdLst>
                      <a:gd name="T0" fmla="*/ 73 w 87"/>
                      <a:gd name="T1" fmla="*/ 189 h 225"/>
                      <a:gd name="T2" fmla="*/ 0 w 87"/>
                      <a:gd name="T3" fmla="*/ 225 h 225"/>
                      <a:gd name="T4" fmla="*/ 0 w 87"/>
                      <a:gd name="T5" fmla="*/ 0 h 225"/>
                      <a:gd name="T6" fmla="*/ 73 w 87"/>
                      <a:gd name="T7" fmla="*/ 36 h 225"/>
                      <a:gd name="T8" fmla="*/ 87 w 87"/>
                      <a:gd name="T9" fmla="*/ 58 h 225"/>
                      <a:gd name="T10" fmla="*/ 87 w 87"/>
                      <a:gd name="T11" fmla="*/ 167 h 225"/>
                      <a:gd name="T12" fmla="*/ 73 w 87"/>
                      <a:gd name="T13" fmla="*/ 189 h 225"/>
                    </a:gdLst>
                    <a:ahLst/>
                    <a:cxnLst>
                      <a:cxn ang="0">
                        <a:pos x="T0" y="T1"/>
                      </a:cxn>
                      <a:cxn ang="0">
                        <a:pos x="T2" y="T3"/>
                      </a:cxn>
                      <a:cxn ang="0">
                        <a:pos x="T4" y="T5"/>
                      </a:cxn>
                      <a:cxn ang="0">
                        <a:pos x="T6" y="T7"/>
                      </a:cxn>
                      <a:cxn ang="0">
                        <a:pos x="T8" y="T9"/>
                      </a:cxn>
                      <a:cxn ang="0">
                        <a:pos x="T10" y="T11"/>
                      </a:cxn>
                      <a:cxn ang="0">
                        <a:pos x="T12" y="T13"/>
                      </a:cxn>
                    </a:cxnLst>
                    <a:rect l="0" t="0" r="r" b="b"/>
                    <a:pathLst>
                      <a:path w="87" h="225">
                        <a:moveTo>
                          <a:pt x="73" y="189"/>
                        </a:moveTo>
                        <a:cubicBezTo>
                          <a:pt x="0" y="225"/>
                          <a:pt x="0" y="225"/>
                          <a:pt x="0" y="225"/>
                        </a:cubicBezTo>
                        <a:cubicBezTo>
                          <a:pt x="0" y="0"/>
                          <a:pt x="0" y="0"/>
                          <a:pt x="0" y="0"/>
                        </a:cubicBezTo>
                        <a:cubicBezTo>
                          <a:pt x="73" y="36"/>
                          <a:pt x="73" y="36"/>
                          <a:pt x="73" y="36"/>
                        </a:cubicBezTo>
                        <a:cubicBezTo>
                          <a:pt x="81" y="40"/>
                          <a:pt x="87" y="49"/>
                          <a:pt x="87" y="58"/>
                        </a:cubicBezTo>
                        <a:cubicBezTo>
                          <a:pt x="87" y="167"/>
                          <a:pt x="87" y="167"/>
                          <a:pt x="87" y="167"/>
                        </a:cubicBezTo>
                        <a:cubicBezTo>
                          <a:pt x="87" y="176"/>
                          <a:pt x="81" y="185"/>
                          <a:pt x="73" y="189"/>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89">
                    <a:extLst>
                      <a:ext uri="{FF2B5EF4-FFF2-40B4-BE49-F238E27FC236}">
                        <a16:creationId xmlns:a16="http://schemas.microsoft.com/office/drawing/2014/main" id="{0F9751B1-1A4D-0F3F-8AE7-919FA596E21A}"/>
                      </a:ext>
                    </a:extLst>
                  </p:cNvPr>
                  <p:cNvSpPr>
                    <a:spLocks/>
                  </p:cNvSpPr>
                  <p:nvPr/>
                </p:nvSpPr>
                <p:spPr bwMode="auto">
                  <a:xfrm>
                    <a:off x="-6307138" y="2719388"/>
                    <a:ext cx="130175" cy="334963"/>
                  </a:xfrm>
                  <a:custGeom>
                    <a:avLst/>
                    <a:gdLst>
                      <a:gd name="T0" fmla="*/ 8 w 48"/>
                      <a:gd name="T1" fmla="*/ 19 h 123"/>
                      <a:gd name="T2" fmla="*/ 48 w 48"/>
                      <a:gd name="T3" fmla="*/ 0 h 123"/>
                      <a:gd name="T4" fmla="*/ 48 w 48"/>
                      <a:gd name="T5" fmla="*/ 123 h 123"/>
                      <a:gd name="T6" fmla="*/ 8 w 48"/>
                      <a:gd name="T7" fmla="*/ 104 h 123"/>
                      <a:gd name="T8" fmla="*/ 0 w 48"/>
                      <a:gd name="T9" fmla="*/ 92 h 123"/>
                      <a:gd name="T10" fmla="*/ 0 w 48"/>
                      <a:gd name="T11" fmla="*/ 31 h 123"/>
                      <a:gd name="T12" fmla="*/ 8 w 48"/>
                      <a:gd name="T13" fmla="*/ 19 h 123"/>
                    </a:gdLst>
                    <a:ahLst/>
                    <a:cxnLst>
                      <a:cxn ang="0">
                        <a:pos x="T0" y="T1"/>
                      </a:cxn>
                      <a:cxn ang="0">
                        <a:pos x="T2" y="T3"/>
                      </a:cxn>
                      <a:cxn ang="0">
                        <a:pos x="T4" y="T5"/>
                      </a:cxn>
                      <a:cxn ang="0">
                        <a:pos x="T6" y="T7"/>
                      </a:cxn>
                      <a:cxn ang="0">
                        <a:pos x="T8" y="T9"/>
                      </a:cxn>
                      <a:cxn ang="0">
                        <a:pos x="T10" y="T11"/>
                      </a:cxn>
                      <a:cxn ang="0">
                        <a:pos x="T12" y="T13"/>
                      </a:cxn>
                    </a:cxnLst>
                    <a:rect l="0" t="0" r="r" b="b"/>
                    <a:pathLst>
                      <a:path w="48" h="123">
                        <a:moveTo>
                          <a:pt x="8" y="19"/>
                        </a:moveTo>
                        <a:cubicBezTo>
                          <a:pt x="48" y="0"/>
                          <a:pt x="48" y="0"/>
                          <a:pt x="48" y="0"/>
                        </a:cubicBezTo>
                        <a:cubicBezTo>
                          <a:pt x="48" y="123"/>
                          <a:pt x="48" y="123"/>
                          <a:pt x="48" y="123"/>
                        </a:cubicBezTo>
                        <a:cubicBezTo>
                          <a:pt x="8" y="104"/>
                          <a:pt x="8" y="104"/>
                          <a:pt x="8" y="104"/>
                        </a:cubicBezTo>
                        <a:cubicBezTo>
                          <a:pt x="3" y="101"/>
                          <a:pt x="0" y="97"/>
                          <a:pt x="0" y="92"/>
                        </a:cubicBezTo>
                        <a:cubicBezTo>
                          <a:pt x="0" y="31"/>
                          <a:pt x="0" y="31"/>
                          <a:pt x="0" y="31"/>
                        </a:cubicBezTo>
                        <a:cubicBezTo>
                          <a:pt x="0" y="26"/>
                          <a:pt x="3" y="21"/>
                          <a:pt x="8" y="1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90">
                    <a:extLst>
                      <a:ext uri="{FF2B5EF4-FFF2-40B4-BE49-F238E27FC236}">
                        <a16:creationId xmlns:a16="http://schemas.microsoft.com/office/drawing/2014/main" id="{6514FCEA-451B-2989-DEAB-07C394BA7956}"/>
                      </a:ext>
                    </a:extLst>
                  </p:cNvPr>
                  <p:cNvSpPr>
                    <a:spLocks/>
                  </p:cNvSpPr>
                  <p:nvPr/>
                </p:nvSpPr>
                <p:spPr bwMode="auto">
                  <a:xfrm>
                    <a:off x="-6276975" y="2581276"/>
                    <a:ext cx="233363" cy="612775"/>
                  </a:xfrm>
                  <a:custGeom>
                    <a:avLst/>
                    <a:gdLst>
                      <a:gd name="T0" fmla="*/ 13 w 86"/>
                      <a:gd name="T1" fmla="*/ 36 h 225"/>
                      <a:gd name="T2" fmla="*/ 86 w 86"/>
                      <a:gd name="T3" fmla="*/ 0 h 225"/>
                      <a:gd name="T4" fmla="*/ 86 w 86"/>
                      <a:gd name="T5" fmla="*/ 225 h 225"/>
                      <a:gd name="T6" fmla="*/ 13 w 86"/>
                      <a:gd name="T7" fmla="*/ 189 h 225"/>
                      <a:gd name="T8" fmla="*/ 0 w 86"/>
                      <a:gd name="T9" fmla="*/ 167 h 225"/>
                      <a:gd name="T10" fmla="*/ 0 w 86"/>
                      <a:gd name="T11" fmla="*/ 58 h 225"/>
                      <a:gd name="T12" fmla="*/ 13 w 86"/>
                      <a:gd name="T13" fmla="*/ 36 h 225"/>
                    </a:gdLst>
                    <a:ahLst/>
                    <a:cxnLst>
                      <a:cxn ang="0">
                        <a:pos x="T0" y="T1"/>
                      </a:cxn>
                      <a:cxn ang="0">
                        <a:pos x="T2" y="T3"/>
                      </a:cxn>
                      <a:cxn ang="0">
                        <a:pos x="T4" y="T5"/>
                      </a:cxn>
                      <a:cxn ang="0">
                        <a:pos x="T6" y="T7"/>
                      </a:cxn>
                      <a:cxn ang="0">
                        <a:pos x="T8" y="T9"/>
                      </a:cxn>
                      <a:cxn ang="0">
                        <a:pos x="T10" y="T11"/>
                      </a:cxn>
                      <a:cxn ang="0">
                        <a:pos x="T12" y="T13"/>
                      </a:cxn>
                    </a:cxnLst>
                    <a:rect l="0" t="0" r="r" b="b"/>
                    <a:pathLst>
                      <a:path w="86" h="225">
                        <a:moveTo>
                          <a:pt x="13" y="36"/>
                        </a:moveTo>
                        <a:cubicBezTo>
                          <a:pt x="86" y="0"/>
                          <a:pt x="86" y="0"/>
                          <a:pt x="86" y="0"/>
                        </a:cubicBezTo>
                        <a:cubicBezTo>
                          <a:pt x="86" y="225"/>
                          <a:pt x="86" y="225"/>
                          <a:pt x="86" y="225"/>
                        </a:cubicBezTo>
                        <a:cubicBezTo>
                          <a:pt x="13" y="189"/>
                          <a:pt x="13" y="189"/>
                          <a:pt x="13" y="189"/>
                        </a:cubicBezTo>
                        <a:cubicBezTo>
                          <a:pt x="5" y="185"/>
                          <a:pt x="0" y="176"/>
                          <a:pt x="0" y="167"/>
                        </a:cubicBezTo>
                        <a:cubicBezTo>
                          <a:pt x="0" y="58"/>
                          <a:pt x="0" y="58"/>
                          <a:pt x="0" y="58"/>
                        </a:cubicBezTo>
                        <a:cubicBezTo>
                          <a:pt x="0" y="49"/>
                          <a:pt x="5" y="40"/>
                          <a:pt x="13" y="3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Oval 186">
                  <a:extLst>
                    <a:ext uri="{FF2B5EF4-FFF2-40B4-BE49-F238E27FC236}">
                      <a16:creationId xmlns:a16="http://schemas.microsoft.com/office/drawing/2014/main" id="{0B94E2AB-02E5-356F-14BA-D4A3361999D9}"/>
                    </a:ext>
                  </a:extLst>
                </p:cNvPr>
                <p:cNvSpPr>
                  <a:spLocks noChangeArrowheads="1"/>
                </p:cNvSpPr>
                <p:nvPr/>
              </p:nvSpPr>
              <p:spPr bwMode="auto">
                <a:xfrm>
                  <a:off x="-6242050" y="2338388"/>
                  <a:ext cx="1231900" cy="1076325"/>
                </a:xfrm>
                <a:prstGeom prst="ellipse">
                  <a:avLst/>
                </a:prstGeom>
                <a:gradFill flip="none" rotWithShape="1">
                  <a:gsLst>
                    <a:gs pos="0">
                      <a:schemeClr val="bg1">
                        <a:lumMod val="85000"/>
                      </a:schemeClr>
                    </a:gs>
                    <a:gs pos="100000">
                      <a:schemeClr val="bg1">
                        <a:lumMod val="9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09">
                  <a:extLst>
                    <a:ext uri="{FF2B5EF4-FFF2-40B4-BE49-F238E27FC236}">
                      <a16:creationId xmlns:a16="http://schemas.microsoft.com/office/drawing/2014/main" id="{E8D9467F-3C2D-FF0B-12EA-144C96FD7D6A}"/>
                    </a:ext>
                  </a:extLst>
                </p:cNvPr>
                <p:cNvSpPr>
                  <a:spLocks/>
                </p:cNvSpPr>
                <p:nvPr/>
              </p:nvSpPr>
              <p:spPr bwMode="auto">
                <a:xfrm>
                  <a:off x="-6310313" y="2468563"/>
                  <a:ext cx="479425" cy="817563"/>
                </a:xfrm>
                <a:custGeom>
                  <a:avLst/>
                  <a:gdLst>
                    <a:gd name="T0" fmla="*/ 96 w 176"/>
                    <a:gd name="T1" fmla="*/ 186 h 300"/>
                    <a:gd name="T2" fmla="*/ 82 w 176"/>
                    <a:gd name="T3" fmla="*/ 167 h 300"/>
                    <a:gd name="T4" fmla="*/ 82 w 176"/>
                    <a:gd name="T5" fmla="*/ 72 h 300"/>
                    <a:gd name="T6" fmla="*/ 97 w 176"/>
                    <a:gd name="T7" fmla="*/ 54 h 300"/>
                    <a:gd name="T8" fmla="*/ 150 w 176"/>
                    <a:gd name="T9" fmla="*/ 47 h 300"/>
                    <a:gd name="T10" fmla="*/ 176 w 176"/>
                    <a:gd name="T11" fmla="*/ 9 h 300"/>
                    <a:gd name="T12" fmla="*/ 127 w 176"/>
                    <a:gd name="T13" fmla="*/ 9 h 300"/>
                    <a:gd name="T14" fmla="*/ 95 w 176"/>
                    <a:gd name="T15" fmla="*/ 266 h 300"/>
                    <a:gd name="T16" fmla="*/ 172 w 176"/>
                    <a:gd name="T17" fmla="*/ 300 h 300"/>
                    <a:gd name="T18" fmla="*/ 127 w 176"/>
                    <a:gd name="T19" fmla="*/ 192 h 300"/>
                    <a:gd name="T20" fmla="*/ 96 w 176"/>
                    <a:gd name="T21" fmla="*/ 18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00">
                      <a:moveTo>
                        <a:pt x="96" y="186"/>
                      </a:moveTo>
                      <a:cubicBezTo>
                        <a:pt x="88" y="184"/>
                        <a:pt x="82" y="176"/>
                        <a:pt x="82" y="167"/>
                      </a:cubicBezTo>
                      <a:cubicBezTo>
                        <a:pt x="82" y="72"/>
                        <a:pt x="82" y="72"/>
                        <a:pt x="82" y="72"/>
                      </a:cubicBezTo>
                      <a:cubicBezTo>
                        <a:pt x="82" y="63"/>
                        <a:pt x="89" y="55"/>
                        <a:pt x="97" y="54"/>
                      </a:cubicBezTo>
                      <a:cubicBezTo>
                        <a:pt x="109" y="52"/>
                        <a:pt x="126" y="49"/>
                        <a:pt x="150" y="47"/>
                      </a:cubicBezTo>
                      <a:cubicBezTo>
                        <a:pt x="158" y="30"/>
                        <a:pt x="167" y="17"/>
                        <a:pt x="176" y="9"/>
                      </a:cubicBezTo>
                      <a:cubicBezTo>
                        <a:pt x="176" y="9"/>
                        <a:pt x="152" y="0"/>
                        <a:pt x="127" y="9"/>
                      </a:cubicBezTo>
                      <a:cubicBezTo>
                        <a:pt x="0" y="99"/>
                        <a:pt x="59" y="234"/>
                        <a:pt x="95" y="266"/>
                      </a:cubicBezTo>
                      <a:cubicBezTo>
                        <a:pt x="121" y="296"/>
                        <a:pt x="172" y="300"/>
                        <a:pt x="172" y="300"/>
                      </a:cubicBezTo>
                      <a:cubicBezTo>
                        <a:pt x="144" y="270"/>
                        <a:pt x="131" y="231"/>
                        <a:pt x="127" y="192"/>
                      </a:cubicBezTo>
                      <a:cubicBezTo>
                        <a:pt x="114" y="190"/>
                        <a:pt x="104" y="188"/>
                        <a:pt x="96" y="186"/>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0">
                  <a:extLst>
                    <a:ext uri="{FF2B5EF4-FFF2-40B4-BE49-F238E27FC236}">
                      <a16:creationId xmlns:a16="http://schemas.microsoft.com/office/drawing/2014/main" id="{0697707D-F6F1-5F5B-2D2A-AE3832928FAC}"/>
                    </a:ext>
                  </a:extLst>
                </p:cNvPr>
                <p:cNvSpPr>
                  <a:spLocks/>
                </p:cNvSpPr>
                <p:nvPr/>
              </p:nvSpPr>
              <p:spPr bwMode="auto">
                <a:xfrm>
                  <a:off x="-5418138" y="2468563"/>
                  <a:ext cx="479425" cy="817563"/>
                </a:xfrm>
                <a:custGeom>
                  <a:avLst/>
                  <a:gdLst>
                    <a:gd name="T0" fmla="*/ 80 w 176"/>
                    <a:gd name="T1" fmla="*/ 186 h 300"/>
                    <a:gd name="T2" fmla="*/ 94 w 176"/>
                    <a:gd name="T3" fmla="*/ 167 h 300"/>
                    <a:gd name="T4" fmla="*/ 94 w 176"/>
                    <a:gd name="T5" fmla="*/ 72 h 300"/>
                    <a:gd name="T6" fmla="*/ 79 w 176"/>
                    <a:gd name="T7" fmla="*/ 54 h 300"/>
                    <a:gd name="T8" fmla="*/ 26 w 176"/>
                    <a:gd name="T9" fmla="*/ 47 h 300"/>
                    <a:gd name="T10" fmla="*/ 0 w 176"/>
                    <a:gd name="T11" fmla="*/ 9 h 300"/>
                    <a:gd name="T12" fmla="*/ 49 w 176"/>
                    <a:gd name="T13" fmla="*/ 9 h 300"/>
                    <a:gd name="T14" fmla="*/ 82 w 176"/>
                    <a:gd name="T15" fmla="*/ 266 h 300"/>
                    <a:gd name="T16" fmla="*/ 4 w 176"/>
                    <a:gd name="T17" fmla="*/ 300 h 300"/>
                    <a:gd name="T18" fmla="*/ 50 w 176"/>
                    <a:gd name="T19" fmla="*/ 192 h 300"/>
                    <a:gd name="T20" fmla="*/ 80 w 176"/>
                    <a:gd name="T21" fmla="*/ 18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00">
                      <a:moveTo>
                        <a:pt x="80" y="186"/>
                      </a:moveTo>
                      <a:cubicBezTo>
                        <a:pt x="88" y="184"/>
                        <a:pt x="94" y="176"/>
                        <a:pt x="94" y="167"/>
                      </a:cubicBezTo>
                      <a:cubicBezTo>
                        <a:pt x="94" y="72"/>
                        <a:pt x="94" y="72"/>
                        <a:pt x="94" y="72"/>
                      </a:cubicBezTo>
                      <a:cubicBezTo>
                        <a:pt x="94" y="63"/>
                        <a:pt x="88" y="55"/>
                        <a:pt x="79" y="54"/>
                      </a:cubicBezTo>
                      <a:cubicBezTo>
                        <a:pt x="68" y="52"/>
                        <a:pt x="50" y="49"/>
                        <a:pt x="26" y="47"/>
                      </a:cubicBezTo>
                      <a:cubicBezTo>
                        <a:pt x="18" y="30"/>
                        <a:pt x="9" y="17"/>
                        <a:pt x="0" y="9"/>
                      </a:cubicBezTo>
                      <a:cubicBezTo>
                        <a:pt x="0" y="9"/>
                        <a:pt x="24" y="0"/>
                        <a:pt x="49" y="9"/>
                      </a:cubicBezTo>
                      <a:cubicBezTo>
                        <a:pt x="176" y="99"/>
                        <a:pt x="117" y="234"/>
                        <a:pt x="82" y="266"/>
                      </a:cubicBezTo>
                      <a:cubicBezTo>
                        <a:pt x="55" y="296"/>
                        <a:pt x="4" y="300"/>
                        <a:pt x="4" y="300"/>
                      </a:cubicBezTo>
                      <a:cubicBezTo>
                        <a:pt x="32" y="270"/>
                        <a:pt x="46" y="231"/>
                        <a:pt x="50" y="192"/>
                      </a:cubicBezTo>
                      <a:cubicBezTo>
                        <a:pt x="62" y="190"/>
                        <a:pt x="73" y="188"/>
                        <a:pt x="80" y="186"/>
                      </a:cubicBezTo>
                      <a:close/>
                    </a:path>
                  </a:pathLst>
                </a:custGeom>
                <a:solidFill>
                  <a:srgbClr val="FFFFFF">
                    <a:alpha val="45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B05C57B3-9045-2988-803E-55F08FC55972}"/>
                    </a:ext>
                  </a:extLst>
                </p:cNvPr>
                <p:cNvGrpSpPr/>
                <p:nvPr/>
              </p:nvGrpSpPr>
              <p:grpSpPr>
                <a:xfrm>
                  <a:off x="-6102350" y="2585246"/>
                  <a:ext cx="952500" cy="431800"/>
                  <a:chOff x="5619750" y="3213100"/>
                  <a:chExt cx="952500" cy="431800"/>
                </a:xfrm>
              </p:grpSpPr>
              <p:sp>
                <p:nvSpPr>
                  <p:cNvPr id="30" name="Freeform 235">
                    <a:extLst>
                      <a:ext uri="{FF2B5EF4-FFF2-40B4-BE49-F238E27FC236}">
                        <a16:creationId xmlns:a16="http://schemas.microsoft.com/office/drawing/2014/main" id="{DC8A09EB-25FE-8575-7475-852657B2E76D}"/>
                      </a:ext>
                    </a:extLst>
                  </p:cNvPr>
                  <p:cNvSpPr>
                    <a:spLocks/>
                  </p:cNvSpPr>
                  <p:nvPr/>
                </p:nvSpPr>
                <p:spPr bwMode="auto">
                  <a:xfrm>
                    <a:off x="5619750" y="3213100"/>
                    <a:ext cx="952500" cy="431800"/>
                  </a:xfrm>
                  <a:custGeom>
                    <a:avLst/>
                    <a:gdLst>
                      <a:gd name="T0" fmla="*/ 333 w 348"/>
                      <a:gd name="T1" fmla="*/ 10 h 155"/>
                      <a:gd name="T2" fmla="*/ 175 w 348"/>
                      <a:gd name="T3" fmla="*/ 0 h 155"/>
                      <a:gd name="T4" fmla="*/ 16 w 348"/>
                      <a:gd name="T5" fmla="*/ 10 h 155"/>
                      <a:gd name="T6" fmla="*/ 0 w 348"/>
                      <a:gd name="T7" fmla="*/ 28 h 155"/>
                      <a:gd name="T8" fmla="*/ 0 w 348"/>
                      <a:gd name="T9" fmla="*/ 122 h 155"/>
                      <a:gd name="T10" fmla="*/ 15 w 348"/>
                      <a:gd name="T11" fmla="*/ 140 h 155"/>
                      <a:gd name="T12" fmla="*/ 175 w 348"/>
                      <a:gd name="T13" fmla="*/ 155 h 155"/>
                      <a:gd name="T14" fmla="*/ 333 w 348"/>
                      <a:gd name="T15" fmla="*/ 140 h 155"/>
                      <a:gd name="T16" fmla="*/ 348 w 348"/>
                      <a:gd name="T17" fmla="*/ 121 h 155"/>
                      <a:gd name="T18" fmla="*/ 348 w 348"/>
                      <a:gd name="T19" fmla="*/ 28 h 155"/>
                      <a:gd name="T20" fmla="*/ 333 w 348"/>
                      <a:gd name="T21" fmla="*/ 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155">
                        <a:moveTo>
                          <a:pt x="333" y="10"/>
                        </a:moveTo>
                        <a:cubicBezTo>
                          <a:pt x="308" y="6"/>
                          <a:pt x="256" y="0"/>
                          <a:pt x="175" y="0"/>
                        </a:cubicBezTo>
                        <a:cubicBezTo>
                          <a:pt x="92" y="0"/>
                          <a:pt x="40" y="6"/>
                          <a:pt x="16" y="10"/>
                        </a:cubicBezTo>
                        <a:cubicBezTo>
                          <a:pt x="7" y="11"/>
                          <a:pt x="0" y="19"/>
                          <a:pt x="0" y="28"/>
                        </a:cubicBezTo>
                        <a:cubicBezTo>
                          <a:pt x="0" y="122"/>
                          <a:pt x="0" y="122"/>
                          <a:pt x="0" y="122"/>
                        </a:cubicBezTo>
                        <a:cubicBezTo>
                          <a:pt x="0" y="130"/>
                          <a:pt x="7" y="138"/>
                          <a:pt x="15" y="140"/>
                        </a:cubicBezTo>
                        <a:cubicBezTo>
                          <a:pt x="39" y="145"/>
                          <a:pt x="92" y="155"/>
                          <a:pt x="175" y="155"/>
                        </a:cubicBezTo>
                        <a:cubicBezTo>
                          <a:pt x="256" y="155"/>
                          <a:pt x="309" y="145"/>
                          <a:pt x="333" y="140"/>
                        </a:cubicBezTo>
                        <a:cubicBezTo>
                          <a:pt x="342" y="138"/>
                          <a:pt x="348" y="130"/>
                          <a:pt x="348" y="121"/>
                        </a:cubicBezTo>
                        <a:cubicBezTo>
                          <a:pt x="348" y="28"/>
                          <a:pt x="348" y="28"/>
                          <a:pt x="348" y="28"/>
                        </a:cubicBezTo>
                        <a:cubicBezTo>
                          <a:pt x="348" y="19"/>
                          <a:pt x="342" y="11"/>
                          <a:pt x="333"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3">
                    <a:extLst>
                      <a:ext uri="{FF2B5EF4-FFF2-40B4-BE49-F238E27FC236}">
                        <a16:creationId xmlns:a16="http://schemas.microsoft.com/office/drawing/2014/main" id="{7E5F60D9-24D4-269C-C173-A6A2023CFDB0}"/>
                      </a:ext>
                    </a:extLst>
                  </p:cNvPr>
                  <p:cNvSpPr>
                    <a:spLocks/>
                  </p:cNvSpPr>
                  <p:nvPr/>
                </p:nvSpPr>
                <p:spPr bwMode="auto">
                  <a:xfrm>
                    <a:off x="5653088" y="3233738"/>
                    <a:ext cx="882650" cy="387350"/>
                  </a:xfrm>
                  <a:custGeom>
                    <a:avLst/>
                    <a:gdLst>
                      <a:gd name="T0" fmla="*/ 322 w 322"/>
                      <a:gd name="T1" fmla="*/ 110 h 140"/>
                      <a:gd name="T2" fmla="*/ 308 w 322"/>
                      <a:gd name="T3" fmla="*/ 127 h 140"/>
                      <a:gd name="T4" fmla="*/ 161 w 322"/>
                      <a:gd name="T5" fmla="*/ 140 h 140"/>
                      <a:gd name="T6" fmla="*/ 14 w 322"/>
                      <a:gd name="T7" fmla="*/ 127 h 140"/>
                      <a:gd name="T8" fmla="*/ 0 w 322"/>
                      <a:gd name="T9" fmla="*/ 110 h 140"/>
                      <a:gd name="T10" fmla="*/ 0 w 322"/>
                      <a:gd name="T11" fmla="*/ 26 h 140"/>
                      <a:gd name="T12" fmla="*/ 15 w 322"/>
                      <a:gd name="T13" fmla="*/ 9 h 140"/>
                      <a:gd name="T14" fmla="*/ 161 w 322"/>
                      <a:gd name="T15" fmla="*/ 0 h 140"/>
                      <a:gd name="T16" fmla="*/ 307 w 322"/>
                      <a:gd name="T17" fmla="*/ 9 h 140"/>
                      <a:gd name="T18" fmla="*/ 322 w 322"/>
                      <a:gd name="T19" fmla="*/ 26 h 140"/>
                      <a:gd name="T20" fmla="*/ 322 w 322"/>
                      <a:gd name="T21" fmla="*/ 11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140">
                        <a:moveTo>
                          <a:pt x="322" y="110"/>
                        </a:moveTo>
                        <a:cubicBezTo>
                          <a:pt x="322" y="118"/>
                          <a:pt x="316" y="125"/>
                          <a:pt x="308" y="127"/>
                        </a:cubicBezTo>
                        <a:cubicBezTo>
                          <a:pt x="286" y="132"/>
                          <a:pt x="236" y="140"/>
                          <a:pt x="161" y="140"/>
                        </a:cubicBezTo>
                        <a:cubicBezTo>
                          <a:pt x="85" y="140"/>
                          <a:pt x="36" y="132"/>
                          <a:pt x="14" y="127"/>
                        </a:cubicBezTo>
                        <a:cubicBezTo>
                          <a:pt x="6" y="125"/>
                          <a:pt x="0" y="118"/>
                          <a:pt x="0" y="110"/>
                        </a:cubicBezTo>
                        <a:cubicBezTo>
                          <a:pt x="0" y="26"/>
                          <a:pt x="0" y="26"/>
                          <a:pt x="0" y="26"/>
                        </a:cubicBezTo>
                        <a:cubicBezTo>
                          <a:pt x="0" y="17"/>
                          <a:pt x="6" y="10"/>
                          <a:pt x="15" y="9"/>
                        </a:cubicBezTo>
                        <a:cubicBezTo>
                          <a:pt x="37" y="6"/>
                          <a:pt x="85" y="0"/>
                          <a:pt x="161" y="0"/>
                        </a:cubicBezTo>
                        <a:cubicBezTo>
                          <a:pt x="236" y="0"/>
                          <a:pt x="285" y="6"/>
                          <a:pt x="307" y="9"/>
                        </a:cubicBezTo>
                        <a:cubicBezTo>
                          <a:pt x="315" y="10"/>
                          <a:pt x="322" y="18"/>
                          <a:pt x="322" y="26"/>
                        </a:cubicBezTo>
                        <a:lnTo>
                          <a:pt x="322" y="11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7">
                    <a:extLst>
                      <a:ext uri="{FF2B5EF4-FFF2-40B4-BE49-F238E27FC236}">
                        <a16:creationId xmlns:a16="http://schemas.microsoft.com/office/drawing/2014/main" id="{A87387C6-38C1-3766-7E98-DF1F022275CA}"/>
                      </a:ext>
                    </a:extLst>
                  </p:cNvPr>
                  <p:cNvSpPr>
                    <a:spLocks/>
                  </p:cNvSpPr>
                  <p:nvPr/>
                </p:nvSpPr>
                <p:spPr bwMode="auto">
                  <a:xfrm>
                    <a:off x="5811838" y="3341688"/>
                    <a:ext cx="139700" cy="144463"/>
                  </a:xfrm>
                  <a:custGeom>
                    <a:avLst/>
                    <a:gdLst>
                      <a:gd name="T0" fmla="*/ 37 w 51"/>
                      <a:gd name="T1" fmla="*/ 52 h 52"/>
                      <a:gd name="T2" fmla="*/ 14 w 51"/>
                      <a:gd name="T3" fmla="*/ 52 h 52"/>
                      <a:gd name="T4" fmla="*/ 0 w 51"/>
                      <a:gd name="T5" fmla="*/ 38 h 52"/>
                      <a:gd name="T6" fmla="*/ 0 w 51"/>
                      <a:gd name="T7" fmla="*/ 15 h 52"/>
                      <a:gd name="T8" fmla="*/ 14 w 51"/>
                      <a:gd name="T9" fmla="*/ 0 h 52"/>
                      <a:gd name="T10" fmla="*/ 37 w 51"/>
                      <a:gd name="T11" fmla="*/ 0 h 52"/>
                      <a:gd name="T12" fmla="*/ 51 w 51"/>
                      <a:gd name="T13" fmla="*/ 15 h 52"/>
                      <a:gd name="T14" fmla="*/ 51 w 51"/>
                      <a:gd name="T15" fmla="*/ 38 h 52"/>
                      <a:gd name="T16" fmla="*/ 37 w 51"/>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37" y="52"/>
                        </a:moveTo>
                        <a:cubicBezTo>
                          <a:pt x="14" y="52"/>
                          <a:pt x="14" y="52"/>
                          <a:pt x="14" y="52"/>
                        </a:cubicBezTo>
                        <a:cubicBezTo>
                          <a:pt x="6" y="52"/>
                          <a:pt x="0" y="45"/>
                          <a:pt x="0" y="38"/>
                        </a:cubicBezTo>
                        <a:cubicBezTo>
                          <a:pt x="0" y="15"/>
                          <a:pt x="0" y="15"/>
                          <a:pt x="0" y="15"/>
                        </a:cubicBezTo>
                        <a:cubicBezTo>
                          <a:pt x="0" y="7"/>
                          <a:pt x="6" y="0"/>
                          <a:pt x="14" y="0"/>
                        </a:cubicBezTo>
                        <a:cubicBezTo>
                          <a:pt x="37" y="0"/>
                          <a:pt x="37" y="0"/>
                          <a:pt x="37" y="0"/>
                        </a:cubicBezTo>
                        <a:cubicBezTo>
                          <a:pt x="44" y="0"/>
                          <a:pt x="51" y="7"/>
                          <a:pt x="51" y="15"/>
                        </a:cubicBezTo>
                        <a:cubicBezTo>
                          <a:pt x="51" y="38"/>
                          <a:pt x="51" y="38"/>
                          <a:pt x="51" y="38"/>
                        </a:cubicBezTo>
                        <a:cubicBezTo>
                          <a:pt x="51" y="45"/>
                          <a:pt x="44" y="52"/>
                          <a:pt x="37"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8">
                    <a:extLst>
                      <a:ext uri="{FF2B5EF4-FFF2-40B4-BE49-F238E27FC236}">
                        <a16:creationId xmlns:a16="http://schemas.microsoft.com/office/drawing/2014/main" id="{28D416B5-D80C-2670-C56F-52BCFBA44FD9}"/>
                      </a:ext>
                    </a:extLst>
                  </p:cNvPr>
                  <p:cNvSpPr>
                    <a:spLocks/>
                  </p:cNvSpPr>
                  <p:nvPr/>
                </p:nvSpPr>
                <p:spPr bwMode="auto">
                  <a:xfrm>
                    <a:off x="6246813" y="3341688"/>
                    <a:ext cx="139700" cy="144463"/>
                  </a:xfrm>
                  <a:custGeom>
                    <a:avLst/>
                    <a:gdLst>
                      <a:gd name="T0" fmla="*/ 37 w 51"/>
                      <a:gd name="T1" fmla="*/ 52 h 52"/>
                      <a:gd name="T2" fmla="*/ 14 w 51"/>
                      <a:gd name="T3" fmla="*/ 52 h 52"/>
                      <a:gd name="T4" fmla="*/ 0 w 51"/>
                      <a:gd name="T5" fmla="*/ 38 h 52"/>
                      <a:gd name="T6" fmla="*/ 0 w 51"/>
                      <a:gd name="T7" fmla="*/ 15 h 52"/>
                      <a:gd name="T8" fmla="*/ 14 w 51"/>
                      <a:gd name="T9" fmla="*/ 0 h 52"/>
                      <a:gd name="T10" fmla="*/ 37 w 51"/>
                      <a:gd name="T11" fmla="*/ 0 h 52"/>
                      <a:gd name="T12" fmla="*/ 51 w 51"/>
                      <a:gd name="T13" fmla="*/ 15 h 52"/>
                      <a:gd name="T14" fmla="*/ 51 w 51"/>
                      <a:gd name="T15" fmla="*/ 38 h 52"/>
                      <a:gd name="T16" fmla="*/ 37 w 51"/>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37" y="52"/>
                        </a:moveTo>
                        <a:cubicBezTo>
                          <a:pt x="14" y="52"/>
                          <a:pt x="14" y="52"/>
                          <a:pt x="14" y="52"/>
                        </a:cubicBezTo>
                        <a:cubicBezTo>
                          <a:pt x="6" y="52"/>
                          <a:pt x="0" y="45"/>
                          <a:pt x="0" y="38"/>
                        </a:cubicBezTo>
                        <a:cubicBezTo>
                          <a:pt x="0" y="15"/>
                          <a:pt x="0" y="15"/>
                          <a:pt x="0" y="15"/>
                        </a:cubicBezTo>
                        <a:cubicBezTo>
                          <a:pt x="0" y="7"/>
                          <a:pt x="6" y="0"/>
                          <a:pt x="14" y="0"/>
                        </a:cubicBezTo>
                        <a:cubicBezTo>
                          <a:pt x="37" y="0"/>
                          <a:pt x="37" y="0"/>
                          <a:pt x="37" y="0"/>
                        </a:cubicBezTo>
                        <a:cubicBezTo>
                          <a:pt x="45" y="0"/>
                          <a:pt x="51" y="7"/>
                          <a:pt x="51" y="15"/>
                        </a:cubicBezTo>
                        <a:cubicBezTo>
                          <a:pt x="51" y="38"/>
                          <a:pt x="51" y="38"/>
                          <a:pt x="51" y="38"/>
                        </a:cubicBezTo>
                        <a:cubicBezTo>
                          <a:pt x="51" y="45"/>
                          <a:pt x="45" y="52"/>
                          <a:pt x="37"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9">
                    <a:extLst>
                      <a:ext uri="{FF2B5EF4-FFF2-40B4-BE49-F238E27FC236}">
                        <a16:creationId xmlns:a16="http://schemas.microsoft.com/office/drawing/2014/main" id="{059E2354-EFE7-7EE6-A5AB-23524D2D6A48}"/>
                      </a:ext>
                    </a:extLst>
                  </p:cNvPr>
                  <p:cNvSpPr>
                    <a:spLocks/>
                  </p:cNvSpPr>
                  <p:nvPr/>
                </p:nvSpPr>
                <p:spPr bwMode="auto">
                  <a:xfrm>
                    <a:off x="5657850" y="3232150"/>
                    <a:ext cx="881063" cy="195263"/>
                  </a:xfrm>
                  <a:custGeom>
                    <a:avLst/>
                    <a:gdLst>
                      <a:gd name="T0" fmla="*/ 322 w 322"/>
                      <a:gd name="T1" fmla="*/ 70 h 70"/>
                      <a:gd name="T2" fmla="*/ 322 w 322"/>
                      <a:gd name="T3" fmla="*/ 26 h 70"/>
                      <a:gd name="T4" fmla="*/ 307 w 322"/>
                      <a:gd name="T5" fmla="*/ 9 h 70"/>
                      <a:gd name="T6" fmla="*/ 161 w 322"/>
                      <a:gd name="T7" fmla="*/ 0 h 70"/>
                      <a:gd name="T8" fmla="*/ 15 w 322"/>
                      <a:gd name="T9" fmla="*/ 9 h 70"/>
                      <a:gd name="T10" fmla="*/ 0 w 322"/>
                      <a:gd name="T11" fmla="*/ 26 h 70"/>
                      <a:gd name="T12" fmla="*/ 0 w 322"/>
                      <a:gd name="T13" fmla="*/ 70 h 70"/>
                      <a:gd name="T14" fmla="*/ 322 w 322"/>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70">
                        <a:moveTo>
                          <a:pt x="322" y="70"/>
                        </a:moveTo>
                        <a:cubicBezTo>
                          <a:pt x="322" y="26"/>
                          <a:pt x="322" y="26"/>
                          <a:pt x="322" y="26"/>
                        </a:cubicBezTo>
                        <a:cubicBezTo>
                          <a:pt x="322" y="18"/>
                          <a:pt x="315" y="10"/>
                          <a:pt x="307" y="9"/>
                        </a:cubicBezTo>
                        <a:cubicBezTo>
                          <a:pt x="285" y="6"/>
                          <a:pt x="236" y="0"/>
                          <a:pt x="161" y="0"/>
                        </a:cubicBezTo>
                        <a:cubicBezTo>
                          <a:pt x="85" y="0"/>
                          <a:pt x="37" y="6"/>
                          <a:pt x="15" y="9"/>
                        </a:cubicBezTo>
                        <a:cubicBezTo>
                          <a:pt x="6" y="10"/>
                          <a:pt x="0" y="17"/>
                          <a:pt x="0" y="26"/>
                        </a:cubicBezTo>
                        <a:cubicBezTo>
                          <a:pt x="0" y="70"/>
                          <a:pt x="0" y="70"/>
                          <a:pt x="0" y="70"/>
                        </a:cubicBezTo>
                        <a:lnTo>
                          <a:pt x="322" y="70"/>
                        </a:lnTo>
                        <a:close/>
                      </a:path>
                    </a:pathLst>
                  </a:custGeom>
                  <a:gradFill flip="none" rotWithShape="1">
                    <a:gsLst>
                      <a:gs pos="0">
                        <a:schemeClr val="bg1">
                          <a:alpha val="64000"/>
                        </a:schemeClr>
                      </a:gs>
                      <a:gs pos="100000">
                        <a:schemeClr val="bg1">
                          <a:alpha val="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Freeform 211">
                <a:extLst>
                  <a:ext uri="{FF2B5EF4-FFF2-40B4-BE49-F238E27FC236}">
                    <a16:creationId xmlns:a16="http://schemas.microsoft.com/office/drawing/2014/main" id="{0CFFEC44-EDF7-78F2-FECE-FCFABDB9500D}"/>
                  </a:ext>
                </a:extLst>
              </p:cNvPr>
              <p:cNvSpPr>
                <a:spLocks/>
              </p:cNvSpPr>
              <p:nvPr/>
            </p:nvSpPr>
            <p:spPr bwMode="auto">
              <a:xfrm>
                <a:off x="960182" y="3544363"/>
                <a:ext cx="237070" cy="178714"/>
              </a:xfrm>
              <a:custGeom>
                <a:avLst/>
                <a:gdLst>
                  <a:gd name="T0" fmla="*/ 76 w 76"/>
                  <a:gd name="T1" fmla="*/ 45 h 57"/>
                  <a:gd name="T2" fmla="*/ 73 w 76"/>
                  <a:gd name="T3" fmla="*/ 51 h 57"/>
                  <a:gd name="T4" fmla="*/ 38 w 76"/>
                  <a:gd name="T5" fmla="*/ 57 h 57"/>
                  <a:gd name="T6" fmla="*/ 3 w 76"/>
                  <a:gd name="T7" fmla="*/ 51 h 57"/>
                  <a:gd name="T8" fmla="*/ 0 w 76"/>
                  <a:gd name="T9" fmla="*/ 45 h 57"/>
                  <a:gd name="T10" fmla="*/ 0 w 76"/>
                  <a:gd name="T11" fmla="*/ 11 h 57"/>
                  <a:gd name="T12" fmla="*/ 3 w 76"/>
                  <a:gd name="T13" fmla="*/ 4 h 57"/>
                  <a:gd name="T14" fmla="*/ 38 w 76"/>
                  <a:gd name="T15" fmla="*/ 0 h 57"/>
                  <a:gd name="T16" fmla="*/ 73 w 76"/>
                  <a:gd name="T17" fmla="*/ 4 h 57"/>
                  <a:gd name="T18" fmla="*/ 76 w 76"/>
                  <a:gd name="T19" fmla="*/ 11 h 57"/>
                  <a:gd name="T20" fmla="*/ 76 w 76"/>
                  <a:gd name="T21"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57">
                    <a:moveTo>
                      <a:pt x="76" y="45"/>
                    </a:moveTo>
                    <a:cubicBezTo>
                      <a:pt x="76" y="48"/>
                      <a:pt x="75" y="51"/>
                      <a:pt x="73" y="51"/>
                    </a:cubicBezTo>
                    <a:cubicBezTo>
                      <a:pt x="68" y="53"/>
                      <a:pt x="56" y="57"/>
                      <a:pt x="38" y="57"/>
                    </a:cubicBezTo>
                    <a:cubicBezTo>
                      <a:pt x="20" y="57"/>
                      <a:pt x="8" y="53"/>
                      <a:pt x="3" y="51"/>
                    </a:cubicBezTo>
                    <a:cubicBezTo>
                      <a:pt x="1" y="51"/>
                      <a:pt x="0" y="48"/>
                      <a:pt x="0" y="45"/>
                    </a:cubicBezTo>
                    <a:cubicBezTo>
                      <a:pt x="0" y="11"/>
                      <a:pt x="0" y="11"/>
                      <a:pt x="0" y="11"/>
                    </a:cubicBezTo>
                    <a:cubicBezTo>
                      <a:pt x="0" y="7"/>
                      <a:pt x="1" y="5"/>
                      <a:pt x="3" y="4"/>
                    </a:cubicBezTo>
                    <a:cubicBezTo>
                      <a:pt x="9" y="3"/>
                      <a:pt x="20" y="0"/>
                      <a:pt x="38" y="0"/>
                    </a:cubicBezTo>
                    <a:cubicBezTo>
                      <a:pt x="56" y="0"/>
                      <a:pt x="67" y="3"/>
                      <a:pt x="73" y="4"/>
                    </a:cubicBezTo>
                    <a:cubicBezTo>
                      <a:pt x="75" y="5"/>
                      <a:pt x="76" y="7"/>
                      <a:pt x="76" y="11"/>
                    </a:cubicBezTo>
                    <a:lnTo>
                      <a:pt x="76" y="45"/>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3">
                <a:extLst>
                  <a:ext uri="{FF2B5EF4-FFF2-40B4-BE49-F238E27FC236}">
                    <a16:creationId xmlns:a16="http://schemas.microsoft.com/office/drawing/2014/main" id="{3FB842B0-6A26-E434-0EA3-6619D7EB728C}"/>
                  </a:ext>
                </a:extLst>
              </p:cNvPr>
              <p:cNvSpPr>
                <a:spLocks/>
              </p:cNvSpPr>
              <p:nvPr/>
            </p:nvSpPr>
            <p:spPr bwMode="auto">
              <a:xfrm>
                <a:off x="948741" y="3540300"/>
                <a:ext cx="257921" cy="95451"/>
              </a:xfrm>
              <a:custGeom>
                <a:avLst/>
                <a:gdLst>
                  <a:gd name="T0" fmla="*/ 74 w 74"/>
                  <a:gd name="T1" fmla="*/ 27 h 27"/>
                  <a:gd name="T2" fmla="*/ 74 w 74"/>
                  <a:gd name="T3" fmla="*/ 10 h 27"/>
                  <a:gd name="T4" fmla="*/ 71 w 74"/>
                  <a:gd name="T5" fmla="*/ 3 h 27"/>
                  <a:gd name="T6" fmla="*/ 37 w 74"/>
                  <a:gd name="T7" fmla="*/ 0 h 27"/>
                  <a:gd name="T8" fmla="*/ 3 w 74"/>
                  <a:gd name="T9" fmla="*/ 3 h 27"/>
                  <a:gd name="T10" fmla="*/ 0 w 74"/>
                  <a:gd name="T11" fmla="*/ 10 h 27"/>
                  <a:gd name="T12" fmla="*/ 0 w 74"/>
                  <a:gd name="T13" fmla="*/ 27 h 27"/>
                  <a:gd name="T14" fmla="*/ 74 w 7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7">
                    <a:moveTo>
                      <a:pt x="74" y="27"/>
                    </a:moveTo>
                    <a:cubicBezTo>
                      <a:pt x="74" y="10"/>
                      <a:pt x="74" y="10"/>
                      <a:pt x="74" y="10"/>
                    </a:cubicBezTo>
                    <a:cubicBezTo>
                      <a:pt x="74" y="6"/>
                      <a:pt x="73" y="4"/>
                      <a:pt x="71" y="3"/>
                    </a:cubicBezTo>
                    <a:cubicBezTo>
                      <a:pt x="66" y="2"/>
                      <a:pt x="54" y="0"/>
                      <a:pt x="37" y="0"/>
                    </a:cubicBezTo>
                    <a:cubicBezTo>
                      <a:pt x="20" y="0"/>
                      <a:pt x="9" y="2"/>
                      <a:pt x="3" y="3"/>
                    </a:cubicBezTo>
                    <a:cubicBezTo>
                      <a:pt x="1" y="4"/>
                      <a:pt x="0" y="6"/>
                      <a:pt x="0" y="10"/>
                    </a:cubicBezTo>
                    <a:cubicBezTo>
                      <a:pt x="0" y="27"/>
                      <a:pt x="0" y="27"/>
                      <a:pt x="0" y="27"/>
                    </a:cubicBezTo>
                    <a:lnTo>
                      <a:pt x="74" y="27"/>
                    </a:lnTo>
                    <a:close/>
                  </a:path>
                </a:pathLst>
              </a:custGeom>
              <a:gradFill flip="none" rotWithShape="1">
                <a:gsLst>
                  <a:gs pos="0">
                    <a:schemeClr val="bg1">
                      <a:alpha val="64000"/>
                    </a:schemeClr>
                  </a:gs>
                  <a:gs pos="100000">
                    <a:schemeClr val="bg1">
                      <a:alpha val="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4">
                <a:extLst>
                  <a:ext uri="{FF2B5EF4-FFF2-40B4-BE49-F238E27FC236}">
                    <a16:creationId xmlns:a16="http://schemas.microsoft.com/office/drawing/2014/main" id="{11CF641B-AA48-51E3-0739-F5C942950AE9}"/>
                  </a:ext>
                </a:extLst>
              </p:cNvPr>
              <p:cNvSpPr>
                <a:spLocks/>
              </p:cNvSpPr>
              <p:nvPr/>
            </p:nvSpPr>
            <p:spPr bwMode="auto">
              <a:xfrm>
                <a:off x="1007637" y="3568732"/>
                <a:ext cx="140131" cy="132007"/>
              </a:xfrm>
              <a:custGeom>
                <a:avLst/>
                <a:gdLst>
                  <a:gd name="T0" fmla="*/ 31 w 40"/>
                  <a:gd name="T1" fmla="*/ 2 h 38"/>
                  <a:gd name="T2" fmla="*/ 31 w 40"/>
                  <a:gd name="T3" fmla="*/ 0 h 38"/>
                  <a:gd name="T4" fmla="*/ 10 w 40"/>
                  <a:gd name="T5" fmla="*/ 0 h 38"/>
                  <a:gd name="T6" fmla="*/ 0 w 40"/>
                  <a:gd name="T7" fmla="*/ 10 h 38"/>
                  <a:gd name="T8" fmla="*/ 0 w 40"/>
                  <a:gd name="T9" fmla="*/ 22 h 38"/>
                  <a:gd name="T10" fmla="*/ 10 w 40"/>
                  <a:gd name="T11" fmla="*/ 31 h 38"/>
                  <a:gd name="T12" fmla="*/ 11 w 40"/>
                  <a:gd name="T13" fmla="*/ 31 h 38"/>
                  <a:gd name="T14" fmla="*/ 11 w 40"/>
                  <a:gd name="T15" fmla="*/ 30 h 38"/>
                  <a:gd name="T16" fmla="*/ 9 w 40"/>
                  <a:gd name="T17" fmla="*/ 30 h 38"/>
                  <a:gd name="T18" fmla="*/ 9 w 40"/>
                  <a:gd name="T19" fmla="*/ 35 h 38"/>
                  <a:gd name="T20" fmla="*/ 9 w 40"/>
                  <a:gd name="T21" fmla="*/ 38 h 38"/>
                  <a:gd name="T22" fmla="*/ 18 w 40"/>
                  <a:gd name="T23" fmla="*/ 31 h 38"/>
                  <a:gd name="T24" fmla="*/ 31 w 40"/>
                  <a:gd name="T25" fmla="*/ 31 h 38"/>
                  <a:gd name="T26" fmla="*/ 40 w 40"/>
                  <a:gd name="T27" fmla="*/ 22 h 38"/>
                  <a:gd name="T28" fmla="*/ 40 w 40"/>
                  <a:gd name="T29" fmla="*/ 10 h 38"/>
                  <a:gd name="T30" fmla="*/ 31 w 40"/>
                  <a:gd name="T31" fmla="*/ 0 h 38"/>
                  <a:gd name="T32" fmla="*/ 31 w 40"/>
                  <a:gd name="T33" fmla="*/ 2 h 38"/>
                  <a:gd name="T34" fmla="*/ 31 w 40"/>
                  <a:gd name="T35" fmla="*/ 3 h 38"/>
                  <a:gd name="T36" fmla="*/ 37 w 40"/>
                  <a:gd name="T37" fmla="*/ 10 h 38"/>
                  <a:gd name="T38" fmla="*/ 37 w 40"/>
                  <a:gd name="T39" fmla="*/ 22 h 38"/>
                  <a:gd name="T40" fmla="*/ 31 w 40"/>
                  <a:gd name="T41" fmla="*/ 29 h 38"/>
                  <a:gd name="T42" fmla="*/ 18 w 40"/>
                  <a:gd name="T43" fmla="*/ 29 h 38"/>
                  <a:gd name="T44" fmla="*/ 12 w 40"/>
                  <a:gd name="T45" fmla="*/ 33 h 38"/>
                  <a:gd name="T46" fmla="*/ 12 w 40"/>
                  <a:gd name="T47" fmla="*/ 30 h 38"/>
                  <a:gd name="T48" fmla="*/ 12 w 40"/>
                  <a:gd name="T49" fmla="*/ 29 h 38"/>
                  <a:gd name="T50" fmla="*/ 10 w 40"/>
                  <a:gd name="T51" fmla="*/ 29 h 38"/>
                  <a:gd name="T52" fmla="*/ 3 w 40"/>
                  <a:gd name="T53" fmla="*/ 22 h 38"/>
                  <a:gd name="T54" fmla="*/ 3 w 40"/>
                  <a:gd name="T55" fmla="*/ 10 h 38"/>
                  <a:gd name="T56" fmla="*/ 10 w 40"/>
                  <a:gd name="T57" fmla="*/ 3 h 38"/>
                  <a:gd name="T58" fmla="*/ 31 w 40"/>
                  <a:gd name="T59" fmla="*/ 3 h 38"/>
                  <a:gd name="T60" fmla="*/ 31 w 40"/>
                  <a:gd name="T6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8">
                    <a:moveTo>
                      <a:pt x="31" y="2"/>
                    </a:moveTo>
                    <a:cubicBezTo>
                      <a:pt x="31" y="0"/>
                      <a:pt x="31" y="0"/>
                      <a:pt x="31" y="0"/>
                    </a:cubicBezTo>
                    <a:cubicBezTo>
                      <a:pt x="10" y="0"/>
                      <a:pt x="10" y="0"/>
                      <a:pt x="10" y="0"/>
                    </a:cubicBezTo>
                    <a:cubicBezTo>
                      <a:pt x="4" y="0"/>
                      <a:pt x="0" y="5"/>
                      <a:pt x="0" y="10"/>
                    </a:cubicBezTo>
                    <a:cubicBezTo>
                      <a:pt x="0" y="22"/>
                      <a:pt x="0" y="22"/>
                      <a:pt x="0" y="22"/>
                    </a:cubicBezTo>
                    <a:cubicBezTo>
                      <a:pt x="0" y="27"/>
                      <a:pt x="4" y="31"/>
                      <a:pt x="10" y="31"/>
                    </a:cubicBezTo>
                    <a:cubicBezTo>
                      <a:pt x="11" y="31"/>
                      <a:pt x="11" y="31"/>
                      <a:pt x="11" y="31"/>
                    </a:cubicBezTo>
                    <a:cubicBezTo>
                      <a:pt x="11" y="30"/>
                      <a:pt x="11" y="30"/>
                      <a:pt x="11" y="30"/>
                    </a:cubicBezTo>
                    <a:cubicBezTo>
                      <a:pt x="9" y="30"/>
                      <a:pt x="9" y="30"/>
                      <a:pt x="9" y="30"/>
                    </a:cubicBezTo>
                    <a:cubicBezTo>
                      <a:pt x="9" y="35"/>
                      <a:pt x="9" y="35"/>
                      <a:pt x="9" y="35"/>
                    </a:cubicBezTo>
                    <a:cubicBezTo>
                      <a:pt x="9" y="38"/>
                      <a:pt x="9" y="38"/>
                      <a:pt x="9" y="38"/>
                    </a:cubicBezTo>
                    <a:cubicBezTo>
                      <a:pt x="18" y="31"/>
                      <a:pt x="18" y="31"/>
                      <a:pt x="18" y="31"/>
                    </a:cubicBezTo>
                    <a:cubicBezTo>
                      <a:pt x="31" y="31"/>
                      <a:pt x="31" y="31"/>
                      <a:pt x="31" y="31"/>
                    </a:cubicBezTo>
                    <a:cubicBezTo>
                      <a:pt x="36" y="31"/>
                      <a:pt x="40" y="27"/>
                      <a:pt x="40" y="22"/>
                    </a:cubicBezTo>
                    <a:cubicBezTo>
                      <a:pt x="40" y="10"/>
                      <a:pt x="40" y="10"/>
                      <a:pt x="40" y="10"/>
                    </a:cubicBezTo>
                    <a:cubicBezTo>
                      <a:pt x="40" y="5"/>
                      <a:pt x="36" y="0"/>
                      <a:pt x="31" y="0"/>
                    </a:cubicBezTo>
                    <a:cubicBezTo>
                      <a:pt x="31" y="2"/>
                      <a:pt x="31" y="2"/>
                      <a:pt x="31" y="2"/>
                    </a:cubicBezTo>
                    <a:cubicBezTo>
                      <a:pt x="31" y="3"/>
                      <a:pt x="31" y="3"/>
                      <a:pt x="31" y="3"/>
                    </a:cubicBezTo>
                    <a:cubicBezTo>
                      <a:pt x="34" y="3"/>
                      <a:pt x="37" y="6"/>
                      <a:pt x="37" y="10"/>
                    </a:cubicBezTo>
                    <a:cubicBezTo>
                      <a:pt x="37" y="22"/>
                      <a:pt x="37" y="22"/>
                      <a:pt x="37" y="22"/>
                    </a:cubicBezTo>
                    <a:cubicBezTo>
                      <a:pt x="37" y="26"/>
                      <a:pt x="34" y="29"/>
                      <a:pt x="31" y="29"/>
                    </a:cubicBezTo>
                    <a:cubicBezTo>
                      <a:pt x="18" y="29"/>
                      <a:pt x="18" y="29"/>
                      <a:pt x="18" y="29"/>
                    </a:cubicBezTo>
                    <a:cubicBezTo>
                      <a:pt x="12" y="33"/>
                      <a:pt x="12" y="33"/>
                      <a:pt x="12" y="33"/>
                    </a:cubicBezTo>
                    <a:cubicBezTo>
                      <a:pt x="12" y="30"/>
                      <a:pt x="12" y="30"/>
                      <a:pt x="12" y="30"/>
                    </a:cubicBezTo>
                    <a:cubicBezTo>
                      <a:pt x="12" y="29"/>
                      <a:pt x="12" y="29"/>
                      <a:pt x="12" y="29"/>
                    </a:cubicBezTo>
                    <a:cubicBezTo>
                      <a:pt x="10" y="29"/>
                      <a:pt x="10" y="29"/>
                      <a:pt x="10" y="29"/>
                    </a:cubicBezTo>
                    <a:cubicBezTo>
                      <a:pt x="6" y="29"/>
                      <a:pt x="3" y="26"/>
                      <a:pt x="3" y="22"/>
                    </a:cubicBezTo>
                    <a:cubicBezTo>
                      <a:pt x="3" y="10"/>
                      <a:pt x="3" y="10"/>
                      <a:pt x="3" y="10"/>
                    </a:cubicBezTo>
                    <a:cubicBezTo>
                      <a:pt x="3" y="6"/>
                      <a:pt x="6" y="3"/>
                      <a:pt x="10" y="3"/>
                    </a:cubicBezTo>
                    <a:cubicBezTo>
                      <a:pt x="31" y="3"/>
                      <a:pt x="31" y="3"/>
                      <a:pt x="31" y="3"/>
                    </a:cubicBezTo>
                    <a:lnTo>
                      <a:pt x="31" y="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94">
                <a:extLst>
                  <a:ext uri="{FF2B5EF4-FFF2-40B4-BE49-F238E27FC236}">
                    <a16:creationId xmlns:a16="http://schemas.microsoft.com/office/drawing/2014/main" id="{9FF96761-EA4B-673B-98BE-169BBEB7D446}"/>
                  </a:ext>
                </a:extLst>
              </p:cNvPr>
              <p:cNvSpPr>
                <a:spLocks/>
              </p:cNvSpPr>
              <p:nvPr/>
            </p:nvSpPr>
            <p:spPr bwMode="auto">
              <a:xfrm>
                <a:off x="475549" y="3700738"/>
                <a:ext cx="489440" cy="1397237"/>
              </a:xfrm>
              <a:custGeom>
                <a:avLst/>
                <a:gdLst>
                  <a:gd name="T0" fmla="*/ 0 w 141"/>
                  <a:gd name="T1" fmla="*/ 4 h 401"/>
                  <a:gd name="T2" fmla="*/ 136 w 141"/>
                  <a:gd name="T3" fmla="*/ 401 h 401"/>
                  <a:gd name="T4" fmla="*/ 141 w 141"/>
                  <a:gd name="T5" fmla="*/ 401 h 401"/>
                  <a:gd name="T6" fmla="*/ 48 w 141"/>
                  <a:gd name="T7" fmla="*/ 60 h 401"/>
                  <a:gd name="T8" fmla="*/ 3 w 141"/>
                  <a:gd name="T9" fmla="*/ 0 h 401"/>
                  <a:gd name="T10" fmla="*/ 0 w 141"/>
                  <a:gd name="T11" fmla="*/ 4 h 401"/>
                </a:gdLst>
                <a:ahLst/>
                <a:cxnLst>
                  <a:cxn ang="0">
                    <a:pos x="T0" y="T1"/>
                  </a:cxn>
                  <a:cxn ang="0">
                    <a:pos x="T2" y="T3"/>
                  </a:cxn>
                  <a:cxn ang="0">
                    <a:pos x="T4" y="T5"/>
                  </a:cxn>
                  <a:cxn ang="0">
                    <a:pos x="T6" y="T7"/>
                  </a:cxn>
                  <a:cxn ang="0">
                    <a:pos x="T8" y="T9"/>
                  </a:cxn>
                  <a:cxn ang="0">
                    <a:pos x="T10" y="T11"/>
                  </a:cxn>
                </a:cxnLst>
                <a:rect l="0" t="0" r="r" b="b"/>
                <a:pathLst>
                  <a:path w="141" h="401">
                    <a:moveTo>
                      <a:pt x="0" y="4"/>
                    </a:moveTo>
                    <a:cubicBezTo>
                      <a:pt x="53" y="63"/>
                      <a:pt x="133" y="187"/>
                      <a:pt x="136" y="401"/>
                    </a:cubicBezTo>
                    <a:cubicBezTo>
                      <a:pt x="138" y="401"/>
                      <a:pt x="139" y="401"/>
                      <a:pt x="141" y="401"/>
                    </a:cubicBezTo>
                    <a:cubicBezTo>
                      <a:pt x="138" y="235"/>
                      <a:pt x="90" y="124"/>
                      <a:pt x="48" y="60"/>
                    </a:cubicBezTo>
                    <a:cubicBezTo>
                      <a:pt x="33" y="35"/>
                      <a:pt x="17" y="15"/>
                      <a:pt x="3" y="0"/>
                    </a:cubicBezTo>
                    <a:cubicBezTo>
                      <a:pt x="2" y="1"/>
                      <a:pt x="1" y="3"/>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7">
                <a:extLst>
                  <a:ext uri="{FF2B5EF4-FFF2-40B4-BE49-F238E27FC236}">
                    <a16:creationId xmlns:a16="http://schemas.microsoft.com/office/drawing/2014/main" id="{179E75D5-9F40-5B1F-D066-842120849E84}"/>
                  </a:ext>
                </a:extLst>
              </p:cNvPr>
              <p:cNvSpPr>
                <a:spLocks/>
              </p:cNvSpPr>
              <p:nvPr/>
            </p:nvSpPr>
            <p:spPr bwMode="auto">
              <a:xfrm>
                <a:off x="1196507" y="3704800"/>
                <a:ext cx="483347" cy="1393176"/>
              </a:xfrm>
              <a:custGeom>
                <a:avLst/>
                <a:gdLst>
                  <a:gd name="T0" fmla="*/ 0 w 139"/>
                  <a:gd name="T1" fmla="*/ 400 h 400"/>
                  <a:gd name="T2" fmla="*/ 4 w 139"/>
                  <a:gd name="T3" fmla="*/ 400 h 400"/>
                  <a:gd name="T4" fmla="*/ 96 w 139"/>
                  <a:gd name="T5" fmla="*/ 61 h 400"/>
                  <a:gd name="T6" fmla="*/ 139 w 139"/>
                  <a:gd name="T7" fmla="*/ 4 h 400"/>
                  <a:gd name="T8" fmla="*/ 137 w 139"/>
                  <a:gd name="T9" fmla="*/ 0 h 400"/>
                  <a:gd name="T10" fmla="*/ 92 w 139"/>
                  <a:gd name="T11" fmla="*/ 59 h 400"/>
                  <a:gd name="T12" fmla="*/ 0 w 139"/>
                  <a:gd name="T13" fmla="*/ 400 h 400"/>
                </a:gdLst>
                <a:ahLst/>
                <a:cxnLst>
                  <a:cxn ang="0">
                    <a:pos x="T0" y="T1"/>
                  </a:cxn>
                  <a:cxn ang="0">
                    <a:pos x="T2" y="T3"/>
                  </a:cxn>
                  <a:cxn ang="0">
                    <a:pos x="T4" y="T5"/>
                  </a:cxn>
                  <a:cxn ang="0">
                    <a:pos x="T6" y="T7"/>
                  </a:cxn>
                  <a:cxn ang="0">
                    <a:pos x="T8" y="T9"/>
                  </a:cxn>
                  <a:cxn ang="0">
                    <a:pos x="T10" y="T11"/>
                  </a:cxn>
                  <a:cxn ang="0">
                    <a:pos x="T12" y="T13"/>
                  </a:cxn>
                </a:cxnLst>
                <a:rect l="0" t="0" r="r" b="b"/>
                <a:pathLst>
                  <a:path w="139" h="400">
                    <a:moveTo>
                      <a:pt x="0" y="400"/>
                    </a:moveTo>
                    <a:cubicBezTo>
                      <a:pt x="1" y="400"/>
                      <a:pt x="3" y="400"/>
                      <a:pt x="4" y="400"/>
                    </a:cubicBezTo>
                    <a:cubicBezTo>
                      <a:pt x="6" y="234"/>
                      <a:pt x="55" y="125"/>
                      <a:pt x="96" y="61"/>
                    </a:cubicBezTo>
                    <a:cubicBezTo>
                      <a:pt x="111" y="38"/>
                      <a:pt x="126" y="19"/>
                      <a:pt x="139" y="4"/>
                    </a:cubicBezTo>
                    <a:cubicBezTo>
                      <a:pt x="139" y="2"/>
                      <a:pt x="138" y="1"/>
                      <a:pt x="137" y="0"/>
                    </a:cubicBezTo>
                    <a:cubicBezTo>
                      <a:pt x="123" y="15"/>
                      <a:pt x="108" y="35"/>
                      <a:pt x="92" y="59"/>
                    </a:cubicBezTo>
                    <a:cubicBezTo>
                      <a:pt x="51" y="123"/>
                      <a:pt x="2" y="233"/>
                      <a:pt x="0" y="4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Freeform 174">
              <a:extLst>
                <a:ext uri="{FF2B5EF4-FFF2-40B4-BE49-F238E27FC236}">
                  <a16:creationId xmlns:a16="http://schemas.microsoft.com/office/drawing/2014/main" id="{7C8B9F21-D4FC-BADE-8C01-F07F5C6F1F41}"/>
                </a:ext>
              </a:extLst>
            </p:cNvPr>
            <p:cNvSpPr>
              <a:spLocks/>
            </p:cNvSpPr>
            <p:nvPr/>
          </p:nvSpPr>
          <p:spPr bwMode="auto">
            <a:xfrm flipV="1">
              <a:off x="3340100" y="3871738"/>
              <a:ext cx="2599692" cy="1370222"/>
            </a:xfrm>
            <a:custGeom>
              <a:avLst/>
              <a:gdLst>
                <a:gd name="T0" fmla="*/ 679 w 2060"/>
                <a:gd name="T1" fmla="*/ 904 h 904"/>
                <a:gd name="T2" fmla="*/ 0 w 2060"/>
                <a:gd name="T3" fmla="*/ 0 h 904"/>
                <a:gd name="T4" fmla="*/ 2060 w 2060"/>
                <a:gd name="T5" fmla="*/ 0 h 904"/>
                <a:gd name="T6" fmla="*/ 1381 w 2060"/>
                <a:gd name="T7" fmla="*/ 904 h 904"/>
                <a:gd name="T8" fmla="*/ 679 w 2060"/>
                <a:gd name="T9" fmla="*/ 904 h 904"/>
              </a:gdLst>
              <a:ahLst/>
              <a:cxnLst>
                <a:cxn ang="0">
                  <a:pos x="T0" y="T1"/>
                </a:cxn>
                <a:cxn ang="0">
                  <a:pos x="T2" y="T3"/>
                </a:cxn>
                <a:cxn ang="0">
                  <a:pos x="T4" y="T5"/>
                </a:cxn>
                <a:cxn ang="0">
                  <a:pos x="T6" y="T7"/>
                </a:cxn>
                <a:cxn ang="0">
                  <a:pos x="T8" y="T9"/>
                </a:cxn>
              </a:cxnLst>
              <a:rect l="0" t="0" r="r" b="b"/>
              <a:pathLst>
                <a:path w="2060" h="904">
                  <a:moveTo>
                    <a:pt x="679" y="904"/>
                  </a:moveTo>
                  <a:lnTo>
                    <a:pt x="0" y="0"/>
                  </a:lnTo>
                  <a:lnTo>
                    <a:pt x="2060" y="0"/>
                  </a:lnTo>
                  <a:lnTo>
                    <a:pt x="1381" y="904"/>
                  </a:lnTo>
                  <a:lnTo>
                    <a:pt x="679" y="904"/>
                  </a:lnTo>
                  <a:close/>
                </a:path>
              </a:pathLst>
            </a:custGeom>
            <a:gradFill flip="none" rotWithShape="1">
              <a:gsLst>
                <a:gs pos="0">
                  <a:schemeClr val="bg1">
                    <a:alpha val="46000"/>
                  </a:schemeClr>
                </a:gs>
                <a:gs pos="100000">
                  <a:schemeClr val="bg1">
                    <a:alpha val="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9" name="Oval 38">
            <a:extLst>
              <a:ext uri="{FF2B5EF4-FFF2-40B4-BE49-F238E27FC236}">
                <a16:creationId xmlns:a16="http://schemas.microsoft.com/office/drawing/2014/main" id="{E761508A-31B9-3C4C-2055-869EB89E98EC}"/>
              </a:ext>
            </a:extLst>
          </p:cNvPr>
          <p:cNvSpPr/>
          <p:nvPr/>
        </p:nvSpPr>
        <p:spPr>
          <a:xfrm rot="15069083" flipH="1">
            <a:off x="1412120" y="449543"/>
            <a:ext cx="199467" cy="199465"/>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93450C8F-ED77-106A-5FDA-751C8228B674}"/>
              </a:ext>
            </a:extLst>
          </p:cNvPr>
          <p:cNvSpPr/>
          <p:nvPr/>
        </p:nvSpPr>
        <p:spPr>
          <a:xfrm rot="15069083" flipH="1">
            <a:off x="-135217" y="4995525"/>
            <a:ext cx="270432" cy="270429"/>
          </a:xfrm>
          <a:prstGeom prst="ellipse">
            <a:avLst/>
          </a:prstGeom>
          <a:solidFill>
            <a:schemeClr val="accent4"/>
          </a:solidFill>
          <a:ln>
            <a:noFill/>
          </a:ln>
          <a:effectLst>
            <a:outerShdw blurRad="266700" sx="103000" sy="103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9" name="Group 48">
            <a:extLst>
              <a:ext uri="{FF2B5EF4-FFF2-40B4-BE49-F238E27FC236}">
                <a16:creationId xmlns:a16="http://schemas.microsoft.com/office/drawing/2014/main" id="{E9ADBC5A-0BD4-1B34-7619-7845435807DB}"/>
              </a:ext>
            </a:extLst>
          </p:cNvPr>
          <p:cNvGrpSpPr/>
          <p:nvPr/>
        </p:nvGrpSpPr>
        <p:grpSpPr>
          <a:xfrm>
            <a:off x="2484662" y="148026"/>
            <a:ext cx="176215" cy="1107852"/>
            <a:chOff x="9483237" y="1321506"/>
            <a:chExt cx="273513" cy="1719570"/>
          </a:xfrm>
        </p:grpSpPr>
        <p:sp>
          <p:nvSpPr>
            <p:cNvPr id="50" name="Oval 49">
              <a:extLst>
                <a:ext uri="{FF2B5EF4-FFF2-40B4-BE49-F238E27FC236}">
                  <a16:creationId xmlns:a16="http://schemas.microsoft.com/office/drawing/2014/main" id="{F1963F29-788A-F843-7782-467CC10666D4}"/>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1" name="Rectangle 50">
              <a:extLst>
                <a:ext uri="{FF2B5EF4-FFF2-40B4-BE49-F238E27FC236}">
                  <a16:creationId xmlns:a16="http://schemas.microsoft.com/office/drawing/2014/main" id="{DDB5473E-77CD-96F4-1138-7EC2D99B1731}"/>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2" name="Group 51">
            <a:extLst>
              <a:ext uri="{FF2B5EF4-FFF2-40B4-BE49-F238E27FC236}">
                <a16:creationId xmlns:a16="http://schemas.microsoft.com/office/drawing/2014/main" id="{3DF32168-37F6-0D5E-7DB8-99E83E4E7F53}"/>
              </a:ext>
            </a:extLst>
          </p:cNvPr>
          <p:cNvGrpSpPr/>
          <p:nvPr/>
        </p:nvGrpSpPr>
        <p:grpSpPr>
          <a:xfrm>
            <a:off x="11590226" y="4405164"/>
            <a:ext cx="176215" cy="1107852"/>
            <a:chOff x="9483237" y="1321506"/>
            <a:chExt cx="273513" cy="1719570"/>
          </a:xfrm>
        </p:grpSpPr>
        <p:sp>
          <p:nvSpPr>
            <p:cNvPr id="53" name="Oval 52">
              <a:extLst>
                <a:ext uri="{FF2B5EF4-FFF2-40B4-BE49-F238E27FC236}">
                  <a16:creationId xmlns:a16="http://schemas.microsoft.com/office/drawing/2014/main" id="{1A02402A-2278-3832-E029-CA6600BB9581}"/>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4" name="Rectangle 53">
              <a:extLst>
                <a:ext uri="{FF2B5EF4-FFF2-40B4-BE49-F238E27FC236}">
                  <a16:creationId xmlns:a16="http://schemas.microsoft.com/office/drawing/2014/main" id="{DBF41F7E-8F3F-AC49-0B0E-7C765580DCCC}"/>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6" name="TextBox 45">
            <a:extLst>
              <a:ext uri="{FF2B5EF4-FFF2-40B4-BE49-F238E27FC236}">
                <a16:creationId xmlns:a16="http://schemas.microsoft.com/office/drawing/2014/main" id="{1087857C-C377-576D-201C-96DB8BC500F4}"/>
              </a:ext>
            </a:extLst>
          </p:cNvPr>
          <p:cNvSpPr txBox="1"/>
          <p:nvPr/>
        </p:nvSpPr>
        <p:spPr>
          <a:xfrm>
            <a:off x="2814654" y="285958"/>
            <a:ext cx="1571796"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Batteries</a:t>
            </a:r>
            <a:endParaRPr lang="en-MY" sz="1400" dirty="0">
              <a:latin typeface="Bauhaus 93" panose="04030905020B02020C02" pitchFamily="82" charset="0"/>
            </a:endParaRPr>
          </a:p>
        </p:txBody>
      </p:sp>
      <p:sp>
        <p:nvSpPr>
          <p:cNvPr id="55" name="TextBox 54">
            <a:extLst>
              <a:ext uri="{FF2B5EF4-FFF2-40B4-BE49-F238E27FC236}">
                <a16:creationId xmlns:a16="http://schemas.microsoft.com/office/drawing/2014/main" id="{578CB84F-2021-76B1-D280-06359D9D5540}"/>
              </a:ext>
            </a:extLst>
          </p:cNvPr>
          <p:cNvSpPr txBox="1"/>
          <p:nvPr/>
        </p:nvSpPr>
        <p:spPr>
          <a:xfrm>
            <a:off x="2812259" y="659144"/>
            <a:ext cx="3532952" cy="1815882"/>
          </a:xfrm>
          <a:prstGeom prst="rect">
            <a:avLst/>
          </a:prstGeom>
          <a:noFill/>
        </p:spPr>
        <p:txBody>
          <a:bodyPr wrap="square">
            <a:spAutoFit/>
          </a:bodyPr>
          <a:lstStyle/>
          <a:p>
            <a:r>
              <a:rPr lang="en-US" sz="1400" b="0" i="0" dirty="0">
                <a:solidFill>
                  <a:srgbClr val="D1D5DB"/>
                </a:solidFill>
                <a:effectLst/>
                <a:latin typeface="Söhne"/>
              </a:rPr>
              <a:t>Batteries are often used as a portable and self-contained power source for humanoid robots. They provide DC power for mobile operation and can be recharged when needed. Different types of batteries, such as lithium-ion, nickel-metal hydride (NiMH), or lead-acid, can be used based on power requirements and energy storage needs.</a:t>
            </a:r>
            <a:endParaRPr lang="en-MY" sz="1400" dirty="0"/>
          </a:p>
        </p:txBody>
      </p:sp>
      <p:pic>
        <p:nvPicPr>
          <p:cNvPr id="57" name="Picture 56" descr="A picture containing battery, plastic&#10;&#10;Description automatically generated">
            <a:extLst>
              <a:ext uri="{FF2B5EF4-FFF2-40B4-BE49-F238E27FC236}">
                <a16:creationId xmlns:a16="http://schemas.microsoft.com/office/drawing/2014/main" id="{E1E4F77D-9C90-DD22-D905-2CFF8C5FD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11673"/>
            <a:ext cx="1339391" cy="1151212"/>
          </a:xfrm>
          <a:prstGeom prst="rect">
            <a:avLst/>
          </a:prstGeom>
        </p:spPr>
      </p:pic>
      <p:sp>
        <p:nvSpPr>
          <p:cNvPr id="59" name="TextBox 58">
            <a:extLst>
              <a:ext uri="{FF2B5EF4-FFF2-40B4-BE49-F238E27FC236}">
                <a16:creationId xmlns:a16="http://schemas.microsoft.com/office/drawing/2014/main" id="{D1633644-726E-D3EE-709E-8A724CBA7620}"/>
              </a:ext>
            </a:extLst>
          </p:cNvPr>
          <p:cNvSpPr txBox="1"/>
          <p:nvPr/>
        </p:nvSpPr>
        <p:spPr>
          <a:xfrm>
            <a:off x="2794820" y="2680782"/>
            <a:ext cx="2758669"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Power Distribution Boards</a:t>
            </a:r>
            <a:endParaRPr lang="en-MY" sz="1400" dirty="0">
              <a:latin typeface="Bauhaus 93" panose="04030905020B02020C02" pitchFamily="82" charset="0"/>
            </a:endParaRPr>
          </a:p>
        </p:txBody>
      </p:sp>
      <p:sp>
        <p:nvSpPr>
          <p:cNvPr id="61" name="TextBox 60">
            <a:extLst>
              <a:ext uri="{FF2B5EF4-FFF2-40B4-BE49-F238E27FC236}">
                <a16:creationId xmlns:a16="http://schemas.microsoft.com/office/drawing/2014/main" id="{37A0118A-87B9-9D2C-8CAF-4A75C91962E1}"/>
              </a:ext>
            </a:extLst>
          </p:cNvPr>
          <p:cNvSpPr txBox="1"/>
          <p:nvPr/>
        </p:nvSpPr>
        <p:spPr>
          <a:xfrm>
            <a:off x="2813944" y="3034602"/>
            <a:ext cx="3592463" cy="1169551"/>
          </a:xfrm>
          <a:prstGeom prst="rect">
            <a:avLst/>
          </a:prstGeom>
          <a:noFill/>
        </p:spPr>
        <p:txBody>
          <a:bodyPr wrap="square">
            <a:spAutoFit/>
          </a:bodyPr>
          <a:lstStyle/>
          <a:p>
            <a:r>
              <a:rPr lang="en-US" sz="1400" b="0" i="0" dirty="0">
                <a:solidFill>
                  <a:srgbClr val="D1D5DB"/>
                </a:solidFill>
                <a:effectLst/>
                <a:latin typeface="Söhne"/>
              </a:rPr>
              <a:t>Power distribution boards distribute power from the power source or PSU to various subsystems and components within the robot. They provide multiple power outlets and help manage the routing of power cables.</a:t>
            </a:r>
            <a:endParaRPr lang="en-MY" sz="1400" dirty="0"/>
          </a:p>
        </p:txBody>
      </p:sp>
      <p:pic>
        <p:nvPicPr>
          <p:cNvPr id="63" name="Picture 62">
            <a:extLst>
              <a:ext uri="{FF2B5EF4-FFF2-40B4-BE49-F238E27FC236}">
                <a16:creationId xmlns:a16="http://schemas.microsoft.com/office/drawing/2014/main" id="{1F2704C5-A162-10D0-7E63-E9F0D37797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302716" y="2840109"/>
            <a:ext cx="1151212" cy="1151212"/>
          </a:xfrm>
          <a:prstGeom prst="rect">
            <a:avLst/>
          </a:prstGeom>
        </p:spPr>
      </p:pic>
      <p:sp>
        <p:nvSpPr>
          <p:cNvPr id="65" name="TextBox 64">
            <a:extLst>
              <a:ext uri="{FF2B5EF4-FFF2-40B4-BE49-F238E27FC236}">
                <a16:creationId xmlns:a16="http://schemas.microsoft.com/office/drawing/2014/main" id="{5081FC8C-94C1-2684-1267-136D2D88F1FB}"/>
              </a:ext>
            </a:extLst>
          </p:cNvPr>
          <p:cNvSpPr txBox="1"/>
          <p:nvPr/>
        </p:nvSpPr>
        <p:spPr>
          <a:xfrm>
            <a:off x="2813944" y="4403794"/>
            <a:ext cx="4135627" cy="307777"/>
          </a:xfrm>
          <a:prstGeom prst="rect">
            <a:avLst/>
          </a:prstGeom>
          <a:noFill/>
        </p:spPr>
        <p:txBody>
          <a:bodyPr wrap="square">
            <a:spAutoFit/>
          </a:bodyPr>
          <a:lstStyle/>
          <a:p>
            <a:r>
              <a:rPr lang="en-US" sz="1400" b="0" i="0" dirty="0">
                <a:solidFill>
                  <a:srgbClr val="D1D5DB"/>
                </a:solidFill>
                <a:effectLst/>
                <a:latin typeface="Bauhaus 93" panose="04030905020B02020C02" pitchFamily="82" charset="0"/>
              </a:rPr>
              <a:t>Power Monitoring and Protection Systems</a:t>
            </a:r>
            <a:endParaRPr lang="en-MY" sz="1400" dirty="0">
              <a:latin typeface="Bauhaus 93" panose="04030905020B02020C02" pitchFamily="82" charset="0"/>
            </a:endParaRPr>
          </a:p>
        </p:txBody>
      </p:sp>
      <p:sp>
        <p:nvSpPr>
          <p:cNvPr id="67" name="TextBox 66">
            <a:extLst>
              <a:ext uri="{FF2B5EF4-FFF2-40B4-BE49-F238E27FC236}">
                <a16:creationId xmlns:a16="http://schemas.microsoft.com/office/drawing/2014/main" id="{3DAD5A29-CD8E-A936-403F-5580CD23903F}"/>
              </a:ext>
            </a:extLst>
          </p:cNvPr>
          <p:cNvSpPr txBox="1"/>
          <p:nvPr/>
        </p:nvSpPr>
        <p:spPr>
          <a:xfrm>
            <a:off x="2813945" y="4803657"/>
            <a:ext cx="3641722" cy="1600438"/>
          </a:xfrm>
          <a:prstGeom prst="rect">
            <a:avLst/>
          </a:prstGeom>
          <a:noFill/>
        </p:spPr>
        <p:txBody>
          <a:bodyPr wrap="square">
            <a:spAutoFit/>
          </a:bodyPr>
          <a:lstStyle/>
          <a:p>
            <a:r>
              <a:rPr lang="en-US" sz="1400" b="0" i="0" dirty="0">
                <a:solidFill>
                  <a:srgbClr val="D1D5DB"/>
                </a:solidFill>
                <a:effectLst/>
                <a:latin typeface="Söhne"/>
              </a:rPr>
              <a:t>These systems monitor power usage, current levels, and temperature to protect the robot's components from damage due to excessive power draw or overheating. They can include current sensors, temperature sensors, and protective circuits that shut down or limit power in case of anomalies.</a:t>
            </a:r>
            <a:endParaRPr lang="en-MY" sz="1400" dirty="0"/>
          </a:p>
        </p:txBody>
      </p:sp>
      <p:sp>
        <p:nvSpPr>
          <p:cNvPr id="69" name="TextBox 68">
            <a:extLst>
              <a:ext uri="{FF2B5EF4-FFF2-40B4-BE49-F238E27FC236}">
                <a16:creationId xmlns:a16="http://schemas.microsoft.com/office/drawing/2014/main" id="{5E1B2E85-6652-0F03-3FE1-FB069AB019FC}"/>
              </a:ext>
            </a:extLst>
          </p:cNvPr>
          <p:cNvSpPr txBox="1"/>
          <p:nvPr/>
        </p:nvSpPr>
        <p:spPr>
          <a:xfrm>
            <a:off x="7659095" y="289812"/>
            <a:ext cx="3338992"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Power Conditioning Components</a:t>
            </a:r>
            <a:endParaRPr lang="en-MY" sz="1400" dirty="0">
              <a:latin typeface="Bauhaus 93" panose="04030905020B02020C02" pitchFamily="82" charset="0"/>
            </a:endParaRPr>
          </a:p>
        </p:txBody>
      </p:sp>
      <p:sp>
        <p:nvSpPr>
          <p:cNvPr id="71" name="TextBox 70">
            <a:extLst>
              <a:ext uri="{FF2B5EF4-FFF2-40B4-BE49-F238E27FC236}">
                <a16:creationId xmlns:a16="http://schemas.microsoft.com/office/drawing/2014/main" id="{97B54D32-D7C3-A358-156E-B9DD91AF8A50}"/>
              </a:ext>
            </a:extLst>
          </p:cNvPr>
          <p:cNvSpPr txBox="1"/>
          <p:nvPr/>
        </p:nvSpPr>
        <p:spPr>
          <a:xfrm>
            <a:off x="7659095" y="663320"/>
            <a:ext cx="3844428" cy="1384995"/>
          </a:xfrm>
          <a:prstGeom prst="rect">
            <a:avLst/>
          </a:prstGeom>
          <a:noFill/>
        </p:spPr>
        <p:txBody>
          <a:bodyPr wrap="square">
            <a:spAutoFit/>
          </a:bodyPr>
          <a:lstStyle/>
          <a:p>
            <a:r>
              <a:rPr lang="en-US" sz="1400" b="0" i="0" dirty="0">
                <a:solidFill>
                  <a:srgbClr val="D1D5DB"/>
                </a:solidFill>
                <a:effectLst/>
                <a:latin typeface="Söhne"/>
              </a:rPr>
              <a:t>Power conditioning components, such as filters, surge protectors, and voltage stabilizers, are used to ensure the quality and reliability of the power supply. They filter out electrical noise, suppress surges or transients, and provide clean and stable power to sensitive electronics.</a:t>
            </a:r>
            <a:endParaRPr lang="en-MY" sz="1400" dirty="0"/>
          </a:p>
        </p:txBody>
      </p:sp>
      <p:sp>
        <p:nvSpPr>
          <p:cNvPr id="73" name="TextBox 72">
            <a:extLst>
              <a:ext uri="{FF2B5EF4-FFF2-40B4-BE49-F238E27FC236}">
                <a16:creationId xmlns:a16="http://schemas.microsoft.com/office/drawing/2014/main" id="{2E57CDB4-DBCE-97A0-2482-9CC00FAAC136}"/>
              </a:ext>
            </a:extLst>
          </p:cNvPr>
          <p:cNvSpPr txBox="1"/>
          <p:nvPr/>
        </p:nvSpPr>
        <p:spPr>
          <a:xfrm>
            <a:off x="7659095" y="3130805"/>
            <a:ext cx="2662417" cy="307777"/>
          </a:xfrm>
          <a:prstGeom prst="rect">
            <a:avLst/>
          </a:prstGeom>
          <a:noFill/>
        </p:spPr>
        <p:txBody>
          <a:bodyPr wrap="square">
            <a:spAutoFit/>
          </a:bodyPr>
          <a:lstStyle/>
          <a:p>
            <a:r>
              <a:rPr lang="en-MY" sz="1400" b="0" i="0" dirty="0">
                <a:solidFill>
                  <a:srgbClr val="D1D5DB"/>
                </a:solidFill>
                <a:effectLst/>
                <a:latin typeface="Bauhaus 93" panose="04030905020B02020C02" pitchFamily="82" charset="0"/>
              </a:rPr>
              <a:t>Energy Recovery Systems</a:t>
            </a:r>
            <a:endParaRPr lang="en-MY" sz="1400" dirty="0">
              <a:latin typeface="Bauhaus 93" panose="04030905020B02020C02" pitchFamily="82" charset="0"/>
            </a:endParaRPr>
          </a:p>
        </p:txBody>
      </p:sp>
      <p:sp>
        <p:nvSpPr>
          <p:cNvPr id="75" name="TextBox 74">
            <a:extLst>
              <a:ext uri="{FF2B5EF4-FFF2-40B4-BE49-F238E27FC236}">
                <a16:creationId xmlns:a16="http://schemas.microsoft.com/office/drawing/2014/main" id="{752FFC4A-AEEC-775D-62EE-84961E78E629}"/>
              </a:ext>
            </a:extLst>
          </p:cNvPr>
          <p:cNvSpPr txBox="1"/>
          <p:nvPr/>
        </p:nvSpPr>
        <p:spPr>
          <a:xfrm>
            <a:off x="7659095" y="3532224"/>
            <a:ext cx="3759538" cy="1384995"/>
          </a:xfrm>
          <a:prstGeom prst="rect">
            <a:avLst/>
          </a:prstGeom>
          <a:noFill/>
        </p:spPr>
        <p:txBody>
          <a:bodyPr wrap="square">
            <a:spAutoFit/>
          </a:bodyPr>
          <a:lstStyle/>
          <a:p>
            <a:r>
              <a:rPr lang="en-US" sz="1400" b="0" i="0" dirty="0">
                <a:solidFill>
                  <a:srgbClr val="D1D5DB"/>
                </a:solidFill>
                <a:effectLst/>
                <a:latin typeface="Söhne"/>
              </a:rPr>
              <a:t>In some humanoid robots, energy recovery systems can be implemented to capture and store energy generated during actions like walking or descending stairs. These systems convert and store the energy for later use, improving overall energy efficiency.</a:t>
            </a:r>
            <a:endParaRPr lang="en-MY" sz="1400" dirty="0"/>
          </a:p>
        </p:txBody>
      </p:sp>
      <p:pic>
        <p:nvPicPr>
          <p:cNvPr id="11266" name="Picture 2" descr="Energy recovery systems">
            <a:extLst>
              <a:ext uri="{FF2B5EF4-FFF2-40B4-BE49-F238E27FC236}">
                <a16:creationId xmlns:a16="http://schemas.microsoft.com/office/drawing/2014/main" id="{6BC4696E-FD3B-E7BC-FDA3-7464DFEB03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8" t="16179" r="14991"/>
          <a:stretch/>
        </p:blipFill>
        <p:spPr bwMode="auto">
          <a:xfrm>
            <a:off x="7729479" y="5005573"/>
            <a:ext cx="3102658" cy="16469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ingle phase Chassis Mount EMI/RFI filter 30 series, 10A, Fast On – United  Automation">
            <a:extLst>
              <a:ext uri="{FF2B5EF4-FFF2-40B4-BE49-F238E27FC236}">
                <a16:creationId xmlns:a16="http://schemas.microsoft.com/office/drawing/2014/main" id="{9D7D07D7-A0EA-3DFC-2524-B158D3867D0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97468" y="1844199"/>
            <a:ext cx="2141396" cy="1401109"/>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C5D614E-7085-9226-0851-EFB781FCED30}"/>
              </a:ext>
            </a:extLst>
          </p:cNvPr>
          <p:cNvSpPr txBox="1"/>
          <p:nvPr/>
        </p:nvSpPr>
        <p:spPr>
          <a:xfrm>
            <a:off x="9025561" y="2435671"/>
            <a:ext cx="1495632" cy="276999"/>
          </a:xfrm>
          <a:prstGeom prst="rect">
            <a:avLst/>
          </a:prstGeom>
          <a:noFill/>
        </p:spPr>
        <p:txBody>
          <a:bodyPr wrap="square" rtlCol="0">
            <a:spAutoFit/>
          </a:bodyPr>
          <a:lstStyle/>
          <a:p>
            <a:r>
              <a:rPr lang="en-MY" sz="1200" dirty="0">
                <a:solidFill>
                  <a:schemeClr val="tx2">
                    <a:lumMod val="20000"/>
                    <a:lumOff val="80000"/>
                  </a:schemeClr>
                </a:solidFill>
                <a:latin typeface="Bauhaus 93" panose="04030905020B02020C02" pitchFamily="82" charset="0"/>
              </a:rPr>
              <a:t>EMI Filter</a:t>
            </a:r>
          </a:p>
        </p:txBody>
      </p:sp>
      <p:pic>
        <p:nvPicPr>
          <p:cNvPr id="11270" name="Picture 6" descr="Overcurrent Protection using LM358">
            <a:extLst>
              <a:ext uri="{FF2B5EF4-FFF2-40B4-BE49-F238E27FC236}">
                <a16:creationId xmlns:a16="http://schemas.microsoft.com/office/drawing/2014/main" id="{34145449-3BDA-44D7-FEA4-5BD3FFFFB4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28" y="5120204"/>
            <a:ext cx="2724070" cy="1532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09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5E4AA60E-D9F7-93C3-8BED-CFDDCBFD3620}"/>
              </a:ext>
            </a:extLst>
          </p:cNvPr>
          <p:cNvSpPr/>
          <p:nvPr/>
        </p:nvSpPr>
        <p:spPr>
          <a:xfrm flipH="1">
            <a:off x="1758352" y="4034125"/>
            <a:ext cx="1876425" cy="1702507"/>
          </a:xfrm>
          <a:prstGeom prst="snip2DiagRect">
            <a:avLst>
              <a:gd name="adj1" fmla="val 7177"/>
              <a:gd name="adj2" fmla="val 31021"/>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5" name="Rectangle: Diagonal Corners Snipped 24">
            <a:extLst>
              <a:ext uri="{FF2B5EF4-FFF2-40B4-BE49-F238E27FC236}">
                <a16:creationId xmlns:a16="http://schemas.microsoft.com/office/drawing/2014/main" id="{AFC16945-4604-098B-FC50-3EF6A4DE1796}"/>
              </a:ext>
            </a:extLst>
          </p:cNvPr>
          <p:cNvSpPr/>
          <p:nvPr/>
        </p:nvSpPr>
        <p:spPr>
          <a:xfrm flipH="1">
            <a:off x="1142973" y="2069581"/>
            <a:ext cx="1876425" cy="1702507"/>
          </a:xfrm>
          <a:prstGeom prst="snip2DiagRect">
            <a:avLst>
              <a:gd name="adj1" fmla="val 7177"/>
              <a:gd name="adj2" fmla="val 31021"/>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2" name="TextBox 31">
            <a:extLst>
              <a:ext uri="{FF2B5EF4-FFF2-40B4-BE49-F238E27FC236}">
                <a16:creationId xmlns:a16="http://schemas.microsoft.com/office/drawing/2014/main" id="{775ECDEA-CF7C-2119-2919-D2201815C198}"/>
              </a:ext>
            </a:extLst>
          </p:cNvPr>
          <p:cNvSpPr txBox="1"/>
          <p:nvPr/>
        </p:nvSpPr>
        <p:spPr>
          <a:xfrm>
            <a:off x="1004119" y="745544"/>
            <a:ext cx="6777089" cy="830997"/>
          </a:xfrm>
          <a:prstGeom prst="rect">
            <a:avLst/>
          </a:prstGeom>
          <a:noFill/>
        </p:spPr>
        <p:txBody>
          <a:bodyPr wrap="square" rtlCol="0">
            <a:spAutoFit/>
          </a:bodyPr>
          <a:lstStyle/>
          <a:p>
            <a:r>
              <a:rPr lang="en-US" sz="4800" dirty="0">
                <a:solidFill>
                  <a:schemeClr val="bg1"/>
                </a:solidFill>
                <a:latin typeface="+mj-lt"/>
              </a:rPr>
              <a:t>The Market Size</a:t>
            </a:r>
          </a:p>
        </p:txBody>
      </p:sp>
      <p:grpSp>
        <p:nvGrpSpPr>
          <p:cNvPr id="38" name="Group 37">
            <a:extLst>
              <a:ext uri="{FF2B5EF4-FFF2-40B4-BE49-F238E27FC236}">
                <a16:creationId xmlns:a16="http://schemas.microsoft.com/office/drawing/2014/main" id="{23D546C8-E1FA-F0F4-9F11-0DC9328CB1F6}"/>
              </a:ext>
            </a:extLst>
          </p:cNvPr>
          <p:cNvGrpSpPr/>
          <p:nvPr/>
        </p:nvGrpSpPr>
        <p:grpSpPr>
          <a:xfrm>
            <a:off x="1392267" y="2231915"/>
            <a:ext cx="1377837" cy="1377839"/>
            <a:chOff x="1392267" y="2231915"/>
            <a:chExt cx="1377837" cy="1377839"/>
          </a:xfrm>
        </p:grpSpPr>
        <p:grpSp>
          <p:nvGrpSpPr>
            <p:cNvPr id="27" name="Group 26">
              <a:extLst>
                <a:ext uri="{FF2B5EF4-FFF2-40B4-BE49-F238E27FC236}">
                  <a16:creationId xmlns:a16="http://schemas.microsoft.com/office/drawing/2014/main" id="{64E30A1D-4A2E-E526-04B4-7BB0110E4BCB}"/>
                </a:ext>
              </a:extLst>
            </p:cNvPr>
            <p:cNvGrpSpPr/>
            <p:nvPr/>
          </p:nvGrpSpPr>
          <p:grpSpPr>
            <a:xfrm>
              <a:off x="1392267" y="2231915"/>
              <a:ext cx="1377837" cy="1377839"/>
              <a:chOff x="8070401" y="1051051"/>
              <a:chExt cx="1702843" cy="1702845"/>
            </a:xfrm>
          </p:grpSpPr>
          <p:sp>
            <p:nvSpPr>
              <p:cNvPr id="29" name="Oval 28">
                <a:extLst>
                  <a:ext uri="{FF2B5EF4-FFF2-40B4-BE49-F238E27FC236}">
                    <a16:creationId xmlns:a16="http://schemas.microsoft.com/office/drawing/2014/main" id="{CFD906C6-A083-C90C-9DFC-D0403ABD03E7}"/>
                  </a:ext>
                </a:extLst>
              </p:cNvPr>
              <p:cNvSpPr/>
              <p:nvPr/>
            </p:nvSpPr>
            <p:spPr>
              <a:xfrm>
                <a:off x="8070401" y="1051051"/>
                <a:ext cx="1702843" cy="1702845"/>
              </a:xfrm>
              <a:prstGeom prst="ellipse">
                <a:avLst/>
              </a:prstGeom>
              <a:solidFill>
                <a:srgbClr val="354149">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DF7B96B1-0DCE-0B41-0756-0CD17B0907FD}"/>
                  </a:ext>
                </a:extLst>
              </p:cNvPr>
              <p:cNvSpPr/>
              <p:nvPr/>
            </p:nvSpPr>
            <p:spPr>
              <a:xfrm>
                <a:off x="8161293" y="1141941"/>
                <a:ext cx="1521066" cy="1521066"/>
              </a:xfrm>
              <a:prstGeom prst="blockArc">
                <a:avLst>
                  <a:gd name="adj1" fmla="val 20366794"/>
                  <a:gd name="adj2" fmla="val 17234268"/>
                  <a:gd name="adj3" fmla="val 4302"/>
                </a:avLst>
              </a:prstGeom>
              <a:gradFill>
                <a:gsLst>
                  <a:gs pos="0">
                    <a:schemeClr val="accent1"/>
                  </a:gs>
                  <a:gs pos="100000">
                    <a:schemeClr val="accent2"/>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8B1D285-A711-B51A-74AD-93F2F78FA35E}"/>
                  </a:ext>
                </a:extLst>
              </p:cNvPr>
              <p:cNvSpPr/>
              <p:nvPr/>
            </p:nvSpPr>
            <p:spPr>
              <a:xfrm>
                <a:off x="8377850" y="1361177"/>
                <a:ext cx="1082595" cy="1082595"/>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sp>
          <p:nvSpPr>
            <p:cNvPr id="37" name="Rectangle 36">
              <a:extLst>
                <a:ext uri="{FF2B5EF4-FFF2-40B4-BE49-F238E27FC236}">
                  <a16:creationId xmlns:a16="http://schemas.microsoft.com/office/drawing/2014/main" id="{A6592DE6-FD08-C7A4-A33A-C41E64E1707B}"/>
                </a:ext>
              </a:extLst>
            </p:cNvPr>
            <p:cNvSpPr/>
            <p:nvPr/>
          </p:nvSpPr>
          <p:spPr>
            <a:xfrm>
              <a:off x="1622610" y="2686764"/>
              <a:ext cx="917150" cy="468141"/>
            </a:xfrm>
            <a:prstGeom prst="rect">
              <a:avLst/>
            </a:prstGeom>
          </p:spPr>
          <p:txBody>
            <a:bodyPr wrap="square">
              <a:spAutoFit/>
            </a:bodyPr>
            <a:lstStyle/>
            <a:p>
              <a:pPr algn="ctr">
                <a:lnSpc>
                  <a:spcPct val="130000"/>
                </a:lnSpc>
              </a:pPr>
              <a:r>
                <a:rPr lang="en-US" sz="2000" dirty="0">
                  <a:solidFill>
                    <a:schemeClr val="bg1"/>
                  </a:solidFill>
                  <a:latin typeface="+mj-lt"/>
                  <a:ea typeface="Open Sans Light" panose="020B0306030504020204" pitchFamily="34" charset="0"/>
                  <a:cs typeface="Poppins" panose="02000000000000000000" pitchFamily="2" charset="0"/>
                </a:rPr>
                <a:t>70%</a:t>
              </a:r>
              <a:endParaRPr lang="en-US" sz="2000" dirty="0">
                <a:solidFill>
                  <a:schemeClr val="bg1">
                    <a:alpha val="25000"/>
                  </a:schemeClr>
                </a:solidFill>
                <a:latin typeface="+mj-lt"/>
                <a:ea typeface="Open Sans Light" panose="020B0306030504020204" pitchFamily="34" charset="0"/>
                <a:cs typeface="Poppins" panose="02000000000000000000" pitchFamily="2" charset="0"/>
              </a:endParaRPr>
            </a:p>
          </p:txBody>
        </p:sp>
      </p:grpSp>
      <p:grpSp>
        <p:nvGrpSpPr>
          <p:cNvPr id="39" name="Group 38">
            <a:extLst>
              <a:ext uri="{FF2B5EF4-FFF2-40B4-BE49-F238E27FC236}">
                <a16:creationId xmlns:a16="http://schemas.microsoft.com/office/drawing/2014/main" id="{7DFF3DA5-DCE3-5139-C474-82A7F7F8C0A0}"/>
              </a:ext>
            </a:extLst>
          </p:cNvPr>
          <p:cNvGrpSpPr/>
          <p:nvPr/>
        </p:nvGrpSpPr>
        <p:grpSpPr>
          <a:xfrm>
            <a:off x="2007646" y="4196459"/>
            <a:ext cx="1377837" cy="1377839"/>
            <a:chOff x="1392267" y="2231915"/>
            <a:chExt cx="1377837" cy="1377839"/>
          </a:xfrm>
        </p:grpSpPr>
        <p:grpSp>
          <p:nvGrpSpPr>
            <p:cNvPr id="40" name="Group 39">
              <a:extLst>
                <a:ext uri="{FF2B5EF4-FFF2-40B4-BE49-F238E27FC236}">
                  <a16:creationId xmlns:a16="http://schemas.microsoft.com/office/drawing/2014/main" id="{C19E4F09-83E7-19C5-77BC-EE2ED4A93204}"/>
                </a:ext>
              </a:extLst>
            </p:cNvPr>
            <p:cNvGrpSpPr/>
            <p:nvPr/>
          </p:nvGrpSpPr>
          <p:grpSpPr>
            <a:xfrm>
              <a:off x="1392267" y="2231915"/>
              <a:ext cx="1377837" cy="1377839"/>
              <a:chOff x="8070401" y="1051051"/>
              <a:chExt cx="1702843" cy="1702845"/>
            </a:xfrm>
          </p:grpSpPr>
          <p:sp>
            <p:nvSpPr>
              <p:cNvPr id="42" name="Oval 41">
                <a:extLst>
                  <a:ext uri="{FF2B5EF4-FFF2-40B4-BE49-F238E27FC236}">
                    <a16:creationId xmlns:a16="http://schemas.microsoft.com/office/drawing/2014/main" id="{138B9F7A-0491-B884-5666-DB1CBC0C19E8}"/>
                  </a:ext>
                </a:extLst>
              </p:cNvPr>
              <p:cNvSpPr/>
              <p:nvPr/>
            </p:nvSpPr>
            <p:spPr>
              <a:xfrm>
                <a:off x="8070401" y="1051051"/>
                <a:ext cx="1702843" cy="1702845"/>
              </a:xfrm>
              <a:prstGeom prst="ellipse">
                <a:avLst/>
              </a:prstGeom>
              <a:solidFill>
                <a:srgbClr val="354149">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Block Arc 42">
                <a:extLst>
                  <a:ext uri="{FF2B5EF4-FFF2-40B4-BE49-F238E27FC236}">
                    <a16:creationId xmlns:a16="http://schemas.microsoft.com/office/drawing/2014/main" id="{A8F8D82B-A3E1-7517-3BDB-F03F36B7954A}"/>
                  </a:ext>
                </a:extLst>
              </p:cNvPr>
              <p:cNvSpPr/>
              <p:nvPr/>
            </p:nvSpPr>
            <p:spPr>
              <a:xfrm>
                <a:off x="8161293" y="1141941"/>
                <a:ext cx="1521066" cy="1521066"/>
              </a:xfrm>
              <a:prstGeom prst="blockArc">
                <a:avLst>
                  <a:gd name="adj1" fmla="val 18807012"/>
                  <a:gd name="adj2" fmla="val 9539092"/>
                  <a:gd name="adj3" fmla="val 4815"/>
                </a:avLst>
              </a:prstGeom>
              <a:gradFill>
                <a:gsLst>
                  <a:gs pos="0">
                    <a:schemeClr val="accent3"/>
                  </a:gs>
                  <a:gs pos="100000">
                    <a:schemeClr val="accent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4B56577-0134-EBC2-A982-CDAFB3E4C62A}"/>
                  </a:ext>
                </a:extLst>
              </p:cNvPr>
              <p:cNvSpPr/>
              <p:nvPr/>
            </p:nvSpPr>
            <p:spPr>
              <a:xfrm>
                <a:off x="8377850" y="1361177"/>
                <a:ext cx="1082595" cy="1082595"/>
              </a:xfrm>
              <a:prstGeom prst="ellipse">
                <a:avLst/>
              </a:prstGeom>
              <a:gradFill>
                <a:gsLst>
                  <a:gs pos="0">
                    <a:schemeClr val="accent3"/>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sp>
          <p:nvSpPr>
            <p:cNvPr id="41" name="Rectangle 40">
              <a:extLst>
                <a:ext uri="{FF2B5EF4-FFF2-40B4-BE49-F238E27FC236}">
                  <a16:creationId xmlns:a16="http://schemas.microsoft.com/office/drawing/2014/main" id="{7AB4C246-91D9-CE35-ADD3-A969D4AE55C2}"/>
                </a:ext>
              </a:extLst>
            </p:cNvPr>
            <p:cNvSpPr/>
            <p:nvPr/>
          </p:nvSpPr>
          <p:spPr>
            <a:xfrm>
              <a:off x="1622610" y="2686764"/>
              <a:ext cx="917150" cy="468141"/>
            </a:xfrm>
            <a:prstGeom prst="rect">
              <a:avLst/>
            </a:prstGeom>
          </p:spPr>
          <p:txBody>
            <a:bodyPr wrap="square">
              <a:spAutoFit/>
            </a:bodyPr>
            <a:lstStyle/>
            <a:p>
              <a:pPr algn="ctr">
                <a:lnSpc>
                  <a:spcPct val="130000"/>
                </a:lnSpc>
              </a:pPr>
              <a:r>
                <a:rPr lang="en-US" sz="2000" dirty="0">
                  <a:solidFill>
                    <a:schemeClr val="bg1"/>
                  </a:solidFill>
                  <a:latin typeface="+mj-lt"/>
                  <a:ea typeface="Open Sans Light" panose="020B0306030504020204" pitchFamily="34" charset="0"/>
                  <a:cs typeface="Poppins" panose="02000000000000000000" pitchFamily="2" charset="0"/>
                </a:rPr>
                <a:t>50%</a:t>
              </a:r>
              <a:endParaRPr lang="en-US" sz="2000" dirty="0">
                <a:solidFill>
                  <a:schemeClr val="bg1">
                    <a:alpha val="25000"/>
                  </a:schemeClr>
                </a:solidFill>
                <a:latin typeface="+mj-lt"/>
                <a:ea typeface="Open Sans Light" panose="020B0306030504020204" pitchFamily="34" charset="0"/>
                <a:cs typeface="Poppins" panose="02000000000000000000" pitchFamily="2" charset="0"/>
              </a:endParaRPr>
            </a:p>
          </p:txBody>
        </p:sp>
      </p:grpSp>
      <p:sp>
        <p:nvSpPr>
          <p:cNvPr id="21" name="Rectangle: Diagonal Corners Snipped 20">
            <a:extLst>
              <a:ext uri="{FF2B5EF4-FFF2-40B4-BE49-F238E27FC236}">
                <a16:creationId xmlns:a16="http://schemas.microsoft.com/office/drawing/2014/main" id="{3B01A5F5-1641-58F7-79E3-83B34EC25020}"/>
              </a:ext>
            </a:extLst>
          </p:cNvPr>
          <p:cNvSpPr/>
          <p:nvPr/>
        </p:nvSpPr>
        <p:spPr>
          <a:xfrm flipH="1">
            <a:off x="3367346" y="2100583"/>
            <a:ext cx="3779430" cy="1515221"/>
          </a:xfrm>
          <a:prstGeom prst="snip2DiagRect">
            <a:avLst>
              <a:gd name="adj1" fmla="val 0"/>
              <a:gd name="adj2" fmla="val 35369"/>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46" name="TextBox 45">
            <a:extLst>
              <a:ext uri="{FF2B5EF4-FFF2-40B4-BE49-F238E27FC236}">
                <a16:creationId xmlns:a16="http://schemas.microsoft.com/office/drawing/2014/main" id="{9F0EAF22-CC27-1F3E-637A-F1C44B755681}"/>
              </a:ext>
            </a:extLst>
          </p:cNvPr>
          <p:cNvSpPr txBox="1"/>
          <p:nvPr/>
        </p:nvSpPr>
        <p:spPr>
          <a:xfrm>
            <a:off x="3895951" y="2263040"/>
            <a:ext cx="2066672" cy="468141"/>
          </a:xfrm>
          <a:prstGeom prst="rect">
            <a:avLst/>
          </a:prstGeom>
          <a:noFill/>
        </p:spPr>
        <p:txBody>
          <a:bodyPr wrap="square" rtlCol="0">
            <a:spAutoFit/>
          </a:bodyPr>
          <a:lstStyle/>
          <a:p>
            <a:pPr>
              <a:lnSpc>
                <a:spcPct val="130000"/>
              </a:lnSpc>
            </a:pPr>
            <a:r>
              <a:rPr lang="en-US" sz="2000" dirty="0">
                <a:solidFill>
                  <a:schemeClr val="accent2"/>
                </a:solidFill>
                <a:latin typeface="+mj-lt"/>
              </a:rPr>
              <a:t>Market A</a:t>
            </a:r>
            <a:endParaRPr lang="en-ID" sz="2000" dirty="0">
              <a:solidFill>
                <a:schemeClr val="accent2"/>
              </a:solidFill>
              <a:latin typeface="+mj-lt"/>
            </a:endParaRPr>
          </a:p>
        </p:txBody>
      </p:sp>
      <p:sp>
        <p:nvSpPr>
          <p:cNvPr id="47" name="Rectangle 46">
            <a:extLst>
              <a:ext uri="{FF2B5EF4-FFF2-40B4-BE49-F238E27FC236}">
                <a16:creationId xmlns:a16="http://schemas.microsoft.com/office/drawing/2014/main" id="{0785C12D-9397-F273-EEED-5C9F4B9A863F}"/>
              </a:ext>
            </a:extLst>
          </p:cNvPr>
          <p:cNvSpPr/>
          <p:nvPr/>
        </p:nvSpPr>
        <p:spPr>
          <a:xfrm>
            <a:off x="3894187" y="2709720"/>
            <a:ext cx="3323038" cy="636328"/>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The European languages are members of the same family. </a:t>
            </a:r>
          </a:p>
        </p:txBody>
      </p:sp>
      <p:sp>
        <p:nvSpPr>
          <p:cNvPr id="54" name="Rectangle: Diagonal Corners Snipped 53">
            <a:extLst>
              <a:ext uri="{FF2B5EF4-FFF2-40B4-BE49-F238E27FC236}">
                <a16:creationId xmlns:a16="http://schemas.microsoft.com/office/drawing/2014/main" id="{4BDF783C-E2BE-602A-3B8C-E164AE12EB22}"/>
              </a:ext>
            </a:extLst>
          </p:cNvPr>
          <p:cNvSpPr/>
          <p:nvPr/>
        </p:nvSpPr>
        <p:spPr>
          <a:xfrm flipH="1">
            <a:off x="3982725" y="4127767"/>
            <a:ext cx="3779430" cy="1515221"/>
          </a:xfrm>
          <a:prstGeom prst="snip2DiagRect">
            <a:avLst>
              <a:gd name="adj1" fmla="val 0"/>
              <a:gd name="adj2" fmla="val 35369"/>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55" name="TextBox 54">
            <a:extLst>
              <a:ext uri="{FF2B5EF4-FFF2-40B4-BE49-F238E27FC236}">
                <a16:creationId xmlns:a16="http://schemas.microsoft.com/office/drawing/2014/main" id="{8E83341B-763E-DD3F-9033-D00325736D68}"/>
              </a:ext>
            </a:extLst>
          </p:cNvPr>
          <p:cNvSpPr txBox="1"/>
          <p:nvPr/>
        </p:nvSpPr>
        <p:spPr>
          <a:xfrm>
            <a:off x="4511330" y="4317702"/>
            <a:ext cx="2066672" cy="468141"/>
          </a:xfrm>
          <a:prstGeom prst="rect">
            <a:avLst/>
          </a:prstGeom>
          <a:noFill/>
        </p:spPr>
        <p:txBody>
          <a:bodyPr wrap="square" rtlCol="0">
            <a:spAutoFit/>
          </a:bodyPr>
          <a:lstStyle/>
          <a:p>
            <a:pPr>
              <a:lnSpc>
                <a:spcPct val="130000"/>
              </a:lnSpc>
            </a:pPr>
            <a:r>
              <a:rPr lang="en-US" sz="2000" dirty="0">
                <a:solidFill>
                  <a:schemeClr val="accent3"/>
                </a:solidFill>
                <a:latin typeface="+mj-lt"/>
              </a:rPr>
              <a:t>Market B</a:t>
            </a:r>
            <a:endParaRPr lang="en-ID" sz="2000" dirty="0">
              <a:solidFill>
                <a:schemeClr val="accent3"/>
              </a:solidFill>
              <a:latin typeface="+mj-lt"/>
            </a:endParaRPr>
          </a:p>
        </p:txBody>
      </p:sp>
      <p:sp>
        <p:nvSpPr>
          <p:cNvPr id="56" name="Rectangle 55">
            <a:extLst>
              <a:ext uri="{FF2B5EF4-FFF2-40B4-BE49-F238E27FC236}">
                <a16:creationId xmlns:a16="http://schemas.microsoft.com/office/drawing/2014/main" id="{91709A7E-4074-58D6-9FA3-E59F7D22EBDF}"/>
              </a:ext>
            </a:extLst>
          </p:cNvPr>
          <p:cNvSpPr/>
          <p:nvPr/>
        </p:nvSpPr>
        <p:spPr>
          <a:xfrm>
            <a:off x="4509566" y="4764382"/>
            <a:ext cx="3323038" cy="636328"/>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The European languages are members of the same family. </a:t>
            </a:r>
          </a:p>
        </p:txBody>
      </p:sp>
      <p:grpSp>
        <p:nvGrpSpPr>
          <p:cNvPr id="57" name="Group 56">
            <a:extLst>
              <a:ext uri="{FF2B5EF4-FFF2-40B4-BE49-F238E27FC236}">
                <a16:creationId xmlns:a16="http://schemas.microsoft.com/office/drawing/2014/main" id="{7636F922-D3A3-0049-A803-6A5DF7E50403}"/>
              </a:ext>
            </a:extLst>
          </p:cNvPr>
          <p:cNvGrpSpPr/>
          <p:nvPr/>
        </p:nvGrpSpPr>
        <p:grpSpPr>
          <a:xfrm>
            <a:off x="11505726" y="2926273"/>
            <a:ext cx="176215" cy="1107852"/>
            <a:chOff x="9483237" y="1321506"/>
            <a:chExt cx="273513" cy="1719570"/>
          </a:xfrm>
        </p:grpSpPr>
        <p:sp>
          <p:nvSpPr>
            <p:cNvPr id="58" name="Oval 57">
              <a:extLst>
                <a:ext uri="{FF2B5EF4-FFF2-40B4-BE49-F238E27FC236}">
                  <a16:creationId xmlns:a16="http://schemas.microsoft.com/office/drawing/2014/main" id="{6A542522-CC83-E54E-2927-67EB307AFA11}"/>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Rectangle 58">
              <a:extLst>
                <a:ext uri="{FF2B5EF4-FFF2-40B4-BE49-F238E27FC236}">
                  <a16:creationId xmlns:a16="http://schemas.microsoft.com/office/drawing/2014/main" id="{8385E32F-5C51-92DD-BC5E-E7BD3A25B5E1}"/>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0" name="Oval 59">
            <a:extLst>
              <a:ext uri="{FF2B5EF4-FFF2-40B4-BE49-F238E27FC236}">
                <a16:creationId xmlns:a16="http://schemas.microsoft.com/office/drawing/2014/main" id="{6BB6A8C0-B213-78D8-9928-3B3C5BC08BEA}"/>
              </a:ext>
            </a:extLst>
          </p:cNvPr>
          <p:cNvSpPr/>
          <p:nvPr/>
        </p:nvSpPr>
        <p:spPr>
          <a:xfrm rot="15069083" flipH="1">
            <a:off x="6598088" y="20086"/>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a:extLst>
              <a:ext uri="{FF2B5EF4-FFF2-40B4-BE49-F238E27FC236}">
                <a16:creationId xmlns:a16="http://schemas.microsoft.com/office/drawing/2014/main" id="{21059F81-3477-2782-8E76-7C10612DAF27}"/>
              </a:ext>
            </a:extLst>
          </p:cNvPr>
          <p:cNvSpPr/>
          <p:nvPr/>
        </p:nvSpPr>
        <p:spPr>
          <a:xfrm rot="15069083" flipH="1">
            <a:off x="12030789" y="871270"/>
            <a:ext cx="254182" cy="254179"/>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2" name="Group 61">
            <a:extLst>
              <a:ext uri="{FF2B5EF4-FFF2-40B4-BE49-F238E27FC236}">
                <a16:creationId xmlns:a16="http://schemas.microsoft.com/office/drawing/2014/main" id="{4B8487D1-8AF5-C9EF-EF10-EF9E418F28A0}"/>
              </a:ext>
            </a:extLst>
          </p:cNvPr>
          <p:cNvGrpSpPr/>
          <p:nvPr/>
        </p:nvGrpSpPr>
        <p:grpSpPr>
          <a:xfrm rot="10800000">
            <a:off x="8305679" y="822146"/>
            <a:ext cx="176215" cy="1107852"/>
            <a:chOff x="9483237" y="1321506"/>
            <a:chExt cx="273513" cy="1719570"/>
          </a:xfrm>
        </p:grpSpPr>
        <p:sp>
          <p:nvSpPr>
            <p:cNvPr id="63" name="Oval 62">
              <a:extLst>
                <a:ext uri="{FF2B5EF4-FFF2-40B4-BE49-F238E27FC236}">
                  <a16:creationId xmlns:a16="http://schemas.microsoft.com/office/drawing/2014/main" id="{AAB90CA8-E207-31DB-7363-C49CD138BED8}"/>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Rectangle 63">
              <a:extLst>
                <a:ext uri="{FF2B5EF4-FFF2-40B4-BE49-F238E27FC236}">
                  <a16:creationId xmlns:a16="http://schemas.microsoft.com/office/drawing/2014/main" id="{3964C5D7-CE52-D3E9-DC27-99D5D7326756}"/>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5" name="Group 64">
            <a:extLst>
              <a:ext uri="{FF2B5EF4-FFF2-40B4-BE49-F238E27FC236}">
                <a16:creationId xmlns:a16="http://schemas.microsoft.com/office/drawing/2014/main" id="{74752728-4F63-3386-6C26-8EAF67E3BC4F}"/>
              </a:ext>
            </a:extLst>
          </p:cNvPr>
          <p:cNvGrpSpPr/>
          <p:nvPr/>
        </p:nvGrpSpPr>
        <p:grpSpPr>
          <a:xfrm>
            <a:off x="519462" y="3358820"/>
            <a:ext cx="176215" cy="1107852"/>
            <a:chOff x="9483237" y="1321506"/>
            <a:chExt cx="273513" cy="1719570"/>
          </a:xfrm>
        </p:grpSpPr>
        <p:sp>
          <p:nvSpPr>
            <p:cNvPr id="66" name="Oval 65">
              <a:extLst>
                <a:ext uri="{FF2B5EF4-FFF2-40B4-BE49-F238E27FC236}">
                  <a16:creationId xmlns:a16="http://schemas.microsoft.com/office/drawing/2014/main" id="{92B1A6EB-23A2-9185-7117-F9AE985FC8E9}"/>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Rectangle 66">
              <a:extLst>
                <a:ext uri="{FF2B5EF4-FFF2-40B4-BE49-F238E27FC236}">
                  <a16:creationId xmlns:a16="http://schemas.microsoft.com/office/drawing/2014/main" id="{43F22817-C33C-8B74-2B95-9F3E29E04CEC}"/>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8" name="Oval 67">
            <a:extLst>
              <a:ext uri="{FF2B5EF4-FFF2-40B4-BE49-F238E27FC236}">
                <a16:creationId xmlns:a16="http://schemas.microsoft.com/office/drawing/2014/main" id="{96B62695-0314-B9C0-A7A5-6DC73AF7B83A}"/>
              </a:ext>
            </a:extLst>
          </p:cNvPr>
          <p:cNvSpPr/>
          <p:nvPr/>
        </p:nvSpPr>
        <p:spPr>
          <a:xfrm rot="15069083" flipH="1">
            <a:off x="-74551" y="1597855"/>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37" name="Group 136">
            <a:extLst>
              <a:ext uri="{FF2B5EF4-FFF2-40B4-BE49-F238E27FC236}">
                <a16:creationId xmlns:a16="http://schemas.microsoft.com/office/drawing/2014/main" id="{842929D5-64AF-90E3-0741-94D1824E3EE3}"/>
              </a:ext>
            </a:extLst>
          </p:cNvPr>
          <p:cNvGrpSpPr/>
          <p:nvPr/>
        </p:nvGrpSpPr>
        <p:grpSpPr>
          <a:xfrm>
            <a:off x="8011370" y="945107"/>
            <a:ext cx="3210748" cy="4973994"/>
            <a:chOff x="8011370" y="945107"/>
            <a:chExt cx="3210748" cy="4973994"/>
          </a:xfrm>
        </p:grpSpPr>
        <p:grpSp>
          <p:nvGrpSpPr>
            <p:cNvPr id="130" name="Group 129">
              <a:extLst>
                <a:ext uri="{FF2B5EF4-FFF2-40B4-BE49-F238E27FC236}">
                  <a16:creationId xmlns:a16="http://schemas.microsoft.com/office/drawing/2014/main" id="{6F13FA43-E567-C74C-1A9F-093ACF47F2E3}"/>
                </a:ext>
              </a:extLst>
            </p:cNvPr>
            <p:cNvGrpSpPr/>
            <p:nvPr/>
          </p:nvGrpSpPr>
          <p:grpSpPr>
            <a:xfrm>
              <a:off x="8983510" y="4888764"/>
              <a:ext cx="762602" cy="989258"/>
              <a:chOff x="8983510" y="4888764"/>
              <a:chExt cx="762602" cy="989258"/>
            </a:xfrm>
          </p:grpSpPr>
          <p:sp>
            <p:nvSpPr>
              <p:cNvPr id="80" name="Freeform: Shape 79">
                <a:extLst>
                  <a:ext uri="{FF2B5EF4-FFF2-40B4-BE49-F238E27FC236}">
                    <a16:creationId xmlns:a16="http://schemas.microsoft.com/office/drawing/2014/main" id="{5BB6F451-B855-3381-B3AD-94BB2DA4039F}"/>
                  </a:ext>
                </a:extLst>
              </p:cNvPr>
              <p:cNvSpPr/>
              <p:nvPr/>
            </p:nvSpPr>
            <p:spPr>
              <a:xfrm>
                <a:off x="8983510" y="4888764"/>
                <a:ext cx="762602" cy="989258"/>
              </a:xfrm>
              <a:custGeom>
                <a:avLst/>
                <a:gdLst>
                  <a:gd name="connsiteX0" fmla="*/ 536425 w 762602"/>
                  <a:gd name="connsiteY0" fmla="*/ 0 h 989258"/>
                  <a:gd name="connsiteX1" fmla="*/ 242896 w 762602"/>
                  <a:gd name="connsiteY1" fmla="*/ 0 h 989258"/>
                  <a:gd name="connsiteX2" fmla="*/ 0 w 762602"/>
                  <a:gd name="connsiteY2" fmla="*/ 510870 h 989258"/>
                  <a:gd name="connsiteX3" fmla="*/ 257465 w 762602"/>
                  <a:gd name="connsiteY3" fmla="*/ 989258 h 989258"/>
                  <a:gd name="connsiteX4" fmla="*/ 536425 w 762602"/>
                  <a:gd name="connsiteY4" fmla="*/ 989258 h 989258"/>
                  <a:gd name="connsiteX5" fmla="*/ 762603 w 762602"/>
                  <a:gd name="connsiteY5" fmla="*/ 459759 h 989258"/>
                  <a:gd name="connsiteX6" fmla="*/ 536425 w 762602"/>
                  <a:gd name="connsiteY6" fmla="*/ 0 h 98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602" h="989258">
                    <a:moveTo>
                      <a:pt x="536425" y="0"/>
                    </a:moveTo>
                    <a:lnTo>
                      <a:pt x="242896" y="0"/>
                    </a:lnTo>
                    <a:cubicBezTo>
                      <a:pt x="242896" y="0"/>
                      <a:pt x="0" y="106760"/>
                      <a:pt x="0" y="510870"/>
                    </a:cubicBezTo>
                    <a:cubicBezTo>
                      <a:pt x="0" y="914980"/>
                      <a:pt x="257465" y="989258"/>
                      <a:pt x="257465" y="989258"/>
                    </a:cubicBezTo>
                    <a:lnTo>
                      <a:pt x="536425" y="989258"/>
                    </a:lnTo>
                    <a:cubicBezTo>
                      <a:pt x="536425" y="989258"/>
                      <a:pt x="762603" y="898740"/>
                      <a:pt x="762603" y="459759"/>
                    </a:cubicBezTo>
                    <a:cubicBezTo>
                      <a:pt x="762603" y="51111"/>
                      <a:pt x="536425" y="0"/>
                      <a:pt x="536425" y="0"/>
                    </a:cubicBezTo>
                    <a:close/>
                  </a:path>
                </a:pathLst>
              </a:custGeom>
              <a:solidFill>
                <a:srgbClr val="100B21"/>
              </a:solidFill>
              <a:ln w="23884"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751E4018-3060-4B6A-18FF-B63C7853811B}"/>
                  </a:ext>
                </a:extLst>
              </p:cNvPr>
              <p:cNvSpPr/>
              <p:nvPr/>
            </p:nvSpPr>
            <p:spPr>
              <a:xfrm>
                <a:off x="8983510" y="4888764"/>
                <a:ext cx="762602" cy="989258"/>
              </a:xfrm>
              <a:custGeom>
                <a:avLst/>
                <a:gdLst>
                  <a:gd name="connsiteX0" fmla="*/ 536425 w 762602"/>
                  <a:gd name="connsiteY0" fmla="*/ 0 h 989258"/>
                  <a:gd name="connsiteX1" fmla="*/ 242896 w 762602"/>
                  <a:gd name="connsiteY1" fmla="*/ 0 h 989258"/>
                  <a:gd name="connsiteX2" fmla="*/ 0 w 762602"/>
                  <a:gd name="connsiteY2" fmla="*/ 510870 h 989258"/>
                  <a:gd name="connsiteX3" fmla="*/ 257465 w 762602"/>
                  <a:gd name="connsiteY3" fmla="*/ 989258 h 989258"/>
                  <a:gd name="connsiteX4" fmla="*/ 536425 w 762602"/>
                  <a:gd name="connsiteY4" fmla="*/ 989258 h 989258"/>
                  <a:gd name="connsiteX5" fmla="*/ 762603 w 762602"/>
                  <a:gd name="connsiteY5" fmla="*/ 459759 h 989258"/>
                  <a:gd name="connsiteX6" fmla="*/ 536425 w 762602"/>
                  <a:gd name="connsiteY6" fmla="*/ 0 h 98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602" h="989258">
                    <a:moveTo>
                      <a:pt x="536425" y="0"/>
                    </a:moveTo>
                    <a:lnTo>
                      <a:pt x="242896" y="0"/>
                    </a:lnTo>
                    <a:cubicBezTo>
                      <a:pt x="242896" y="0"/>
                      <a:pt x="0" y="106760"/>
                      <a:pt x="0" y="510870"/>
                    </a:cubicBezTo>
                    <a:cubicBezTo>
                      <a:pt x="0" y="914980"/>
                      <a:pt x="257465" y="989258"/>
                      <a:pt x="257465" y="989258"/>
                    </a:cubicBezTo>
                    <a:lnTo>
                      <a:pt x="536425" y="989258"/>
                    </a:lnTo>
                    <a:cubicBezTo>
                      <a:pt x="536425" y="989258"/>
                      <a:pt x="762603" y="898740"/>
                      <a:pt x="762603" y="459759"/>
                    </a:cubicBezTo>
                    <a:cubicBezTo>
                      <a:pt x="762603" y="51111"/>
                      <a:pt x="536425" y="0"/>
                      <a:pt x="536425" y="0"/>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grpSp>
          <p:nvGrpSpPr>
            <p:cNvPr id="70" name="Graphic 2">
              <a:extLst>
                <a:ext uri="{FF2B5EF4-FFF2-40B4-BE49-F238E27FC236}">
                  <a16:creationId xmlns:a16="http://schemas.microsoft.com/office/drawing/2014/main" id="{ED97E8F6-F482-6ACF-C658-7364F23A8378}"/>
                </a:ext>
              </a:extLst>
            </p:cNvPr>
            <p:cNvGrpSpPr/>
            <p:nvPr/>
          </p:nvGrpSpPr>
          <p:grpSpPr>
            <a:xfrm>
              <a:off x="8011370" y="2551755"/>
              <a:ext cx="1635300" cy="1537257"/>
              <a:chOff x="8011370" y="2551755"/>
              <a:chExt cx="1635300" cy="1537257"/>
            </a:xfrm>
          </p:grpSpPr>
          <p:grpSp>
            <p:nvGrpSpPr>
              <p:cNvPr id="71" name="Graphic 2">
                <a:extLst>
                  <a:ext uri="{FF2B5EF4-FFF2-40B4-BE49-F238E27FC236}">
                    <a16:creationId xmlns:a16="http://schemas.microsoft.com/office/drawing/2014/main" id="{4F652464-C77E-B26D-A4AB-8E8DD9F3B9CD}"/>
                  </a:ext>
                </a:extLst>
              </p:cNvPr>
              <p:cNvGrpSpPr/>
              <p:nvPr/>
            </p:nvGrpSpPr>
            <p:grpSpPr>
              <a:xfrm>
                <a:off x="8563159" y="2551755"/>
                <a:ext cx="1083511" cy="1423461"/>
                <a:chOff x="8563159" y="2551755"/>
                <a:chExt cx="1083511" cy="1423461"/>
              </a:xfrm>
            </p:grpSpPr>
            <p:sp>
              <p:nvSpPr>
                <p:cNvPr id="72" name="Freeform: Shape 71">
                  <a:extLst>
                    <a:ext uri="{FF2B5EF4-FFF2-40B4-BE49-F238E27FC236}">
                      <a16:creationId xmlns:a16="http://schemas.microsoft.com/office/drawing/2014/main" id="{F805A6FB-A3E4-59E6-BCB7-2D0F97763924}"/>
                    </a:ext>
                  </a:extLst>
                </p:cNvPr>
                <p:cNvSpPr/>
                <p:nvPr/>
              </p:nvSpPr>
              <p:spPr>
                <a:xfrm>
                  <a:off x="8563159" y="2551755"/>
                  <a:ext cx="1083511" cy="1423461"/>
                </a:xfrm>
                <a:custGeom>
                  <a:avLst/>
                  <a:gdLst>
                    <a:gd name="connsiteX0" fmla="*/ 739913 w 1083511"/>
                    <a:gd name="connsiteY0" fmla="*/ 815625 h 1423461"/>
                    <a:gd name="connsiteX1" fmla="*/ 723434 w 1083511"/>
                    <a:gd name="connsiteY1" fmla="*/ 0 h 1423461"/>
                    <a:gd name="connsiteX2" fmla="*/ 1074761 w 1083511"/>
                    <a:gd name="connsiteY2" fmla="*/ 0 h 1423461"/>
                    <a:gd name="connsiteX3" fmla="*/ 1044190 w 1083511"/>
                    <a:gd name="connsiteY3" fmla="*/ 953433 h 1423461"/>
                    <a:gd name="connsiteX4" fmla="*/ 56126 w 1083511"/>
                    <a:gd name="connsiteY4" fmla="*/ 1423462 h 1423461"/>
                    <a:gd name="connsiteX5" fmla="*/ 0 w 1083511"/>
                    <a:gd name="connsiteY5" fmla="*/ 1260098 h 1423461"/>
                    <a:gd name="connsiteX6" fmla="*/ 739913 w 1083511"/>
                    <a:gd name="connsiteY6" fmla="*/ 815625 h 142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511" h="1423461">
                      <a:moveTo>
                        <a:pt x="739913" y="815625"/>
                      </a:moveTo>
                      <a:cubicBezTo>
                        <a:pt x="784576" y="768096"/>
                        <a:pt x="747317" y="269885"/>
                        <a:pt x="723434" y="0"/>
                      </a:cubicBezTo>
                      <a:lnTo>
                        <a:pt x="1074761" y="0"/>
                      </a:lnTo>
                      <a:cubicBezTo>
                        <a:pt x="1084315" y="272034"/>
                        <a:pt x="1097451" y="840225"/>
                        <a:pt x="1044190" y="953433"/>
                      </a:cubicBezTo>
                      <a:cubicBezTo>
                        <a:pt x="996423" y="1054699"/>
                        <a:pt x="56126" y="1423462"/>
                        <a:pt x="56126" y="1423462"/>
                      </a:cubicBezTo>
                      <a:lnTo>
                        <a:pt x="0" y="1260098"/>
                      </a:lnTo>
                      <a:cubicBezTo>
                        <a:pt x="0" y="1260337"/>
                        <a:pt x="678294" y="881066"/>
                        <a:pt x="739913" y="815625"/>
                      </a:cubicBezTo>
                      <a:close/>
                    </a:path>
                  </a:pathLst>
                </a:custGeom>
                <a:solidFill>
                  <a:srgbClr val="F1F1F1"/>
                </a:solidFill>
                <a:ln w="2388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D995AB64-3D30-BE6A-1A53-E99CAD844041}"/>
                    </a:ext>
                  </a:extLst>
                </p:cNvPr>
                <p:cNvSpPr/>
                <p:nvPr/>
              </p:nvSpPr>
              <p:spPr>
                <a:xfrm>
                  <a:off x="8588715" y="2551755"/>
                  <a:ext cx="1057955" cy="1423461"/>
                </a:xfrm>
                <a:custGeom>
                  <a:avLst/>
                  <a:gdLst>
                    <a:gd name="connsiteX0" fmla="*/ 922862 w 1057955"/>
                    <a:gd name="connsiteY0" fmla="*/ 888231 h 1423461"/>
                    <a:gd name="connsiteX1" fmla="*/ 955582 w 1057955"/>
                    <a:gd name="connsiteY1" fmla="*/ 0 h 1423461"/>
                    <a:gd name="connsiteX2" fmla="*/ 1049206 w 1057955"/>
                    <a:gd name="connsiteY2" fmla="*/ 0 h 1423461"/>
                    <a:gd name="connsiteX3" fmla="*/ 1018635 w 1057955"/>
                    <a:gd name="connsiteY3" fmla="*/ 953433 h 1423461"/>
                    <a:gd name="connsiteX4" fmla="*/ 30571 w 1057955"/>
                    <a:gd name="connsiteY4" fmla="*/ 1423462 h 1423461"/>
                    <a:gd name="connsiteX5" fmla="*/ 0 w 1057955"/>
                    <a:gd name="connsiteY5" fmla="*/ 1389070 h 1423461"/>
                    <a:gd name="connsiteX6" fmla="*/ 922862 w 1057955"/>
                    <a:gd name="connsiteY6" fmla="*/ 888231 h 142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7955" h="1423461">
                      <a:moveTo>
                        <a:pt x="922862" y="888231"/>
                      </a:moveTo>
                      <a:cubicBezTo>
                        <a:pt x="972301" y="783382"/>
                        <a:pt x="964658" y="288753"/>
                        <a:pt x="955582" y="0"/>
                      </a:cubicBezTo>
                      <a:lnTo>
                        <a:pt x="1049206" y="0"/>
                      </a:lnTo>
                      <a:cubicBezTo>
                        <a:pt x="1058759" y="272034"/>
                        <a:pt x="1071895" y="840225"/>
                        <a:pt x="1018635" y="953433"/>
                      </a:cubicBezTo>
                      <a:cubicBezTo>
                        <a:pt x="970868" y="1054699"/>
                        <a:pt x="30571" y="1423462"/>
                        <a:pt x="30571" y="1423462"/>
                      </a:cubicBezTo>
                      <a:lnTo>
                        <a:pt x="0" y="1389070"/>
                      </a:lnTo>
                      <a:cubicBezTo>
                        <a:pt x="216624" y="1311925"/>
                        <a:pt x="882498" y="973495"/>
                        <a:pt x="922862" y="888231"/>
                      </a:cubicBezTo>
                      <a:close/>
                    </a:path>
                  </a:pathLst>
                </a:custGeom>
                <a:solidFill>
                  <a:srgbClr val="ADABB4"/>
                </a:solidFill>
                <a:ln w="23884" cap="flat">
                  <a:noFill/>
                  <a:prstDash val="solid"/>
                  <a:miter/>
                </a:ln>
              </p:spPr>
              <p:txBody>
                <a:bodyPr rtlCol="0" anchor="ctr"/>
                <a:lstStyle/>
                <a:p>
                  <a:endParaRPr lang="en-ID"/>
                </a:p>
              </p:txBody>
            </p:sp>
          </p:grpSp>
          <p:grpSp>
            <p:nvGrpSpPr>
              <p:cNvPr id="74" name="Graphic 2">
                <a:extLst>
                  <a:ext uri="{FF2B5EF4-FFF2-40B4-BE49-F238E27FC236}">
                    <a16:creationId xmlns:a16="http://schemas.microsoft.com/office/drawing/2014/main" id="{E165A663-5232-AD00-5BDC-9154F37D7CB9}"/>
                  </a:ext>
                </a:extLst>
              </p:cNvPr>
              <p:cNvGrpSpPr/>
              <p:nvPr/>
            </p:nvGrpSpPr>
            <p:grpSpPr>
              <a:xfrm>
                <a:off x="8011370" y="3795613"/>
                <a:ext cx="663325" cy="293400"/>
                <a:chOff x="8011370" y="3795613"/>
                <a:chExt cx="663325" cy="293400"/>
              </a:xfrm>
            </p:grpSpPr>
            <p:sp>
              <p:nvSpPr>
                <p:cNvPr id="75" name="Freeform: Shape 74">
                  <a:extLst>
                    <a:ext uri="{FF2B5EF4-FFF2-40B4-BE49-F238E27FC236}">
                      <a16:creationId xmlns:a16="http://schemas.microsoft.com/office/drawing/2014/main" id="{6C98B7A2-F0EF-4FA9-0855-4AA13DE332A2}"/>
                    </a:ext>
                  </a:extLst>
                </p:cNvPr>
                <p:cNvSpPr/>
                <p:nvPr/>
              </p:nvSpPr>
              <p:spPr>
                <a:xfrm>
                  <a:off x="8011370" y="3795613"/>
                  <a:ext cx="663325" cy="293374"/>
                </a:xfrm>
                <a:custGeom>
                  <a:avLst/>
                  <a:gdLst>
                    <a:gd name="connsiteX0" fmla="*/ 98479 w 663325"/>
                    <a:gd name="connsiteY0" fmla="*/ 99117 h 293374"/>
                    <a:gd name="connsiteX1" fmla="*/ 321074 w 663325"/>
                    <a:gd name="connsiteY1" fmla="*/ 79771 h 293374"/>
                    <a:gd name="connsiteX2" fmla="*/ 569702 w 663325"/>
                    <a:gd name="connsiteY2" fmla="*/ 0 h 293374"/>
                    <a:gd name="connsiteX3" fmla="*/ 663326 w 663325"/>
                    <a:gd name="connsiteY3" fmla="*/ 153094 h 293374"/>
                    <a:gd name="connsiteX4" fmla="*/ 331583 w 663325"/>
                    <a:gd name="connsiteY4" fmla="*/ 292574 h 293374"/>
                    <a:gd name="connsiteX5" fmla="*/ 79 w 663325"/>
                    <a:gd name="connsiteY5" fmla="*/ 193457 h 293374"/>
                    <a:gd name="connsiteX6" fmla="*/ 98479 w 663325"/>
                    <a:gd name="connsiteY6" fmla="*/ 99117 h 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325" h="293374">
                      <a:moveTo>
                        <a:pt x="98479" y="99117"/>
                      </a:moveTo>
                      <a:cubicBezTo>
                        <a:pt x="156994" y="71651"/>
                        <a:pt x="273784" y="88608"/>
                        <a:pt x="321074" y="79771"/>
                      </a:cubicBezTo>
                      <a:cubicBezTo>
                        <a:pt x="403950" y="64486"/>
                        <a:pt x="467003" y="48723"/>
                        <a:pt x="569702" y="0"/>
                      </a:cubicBezTo>
                      <a:cubicBezTo>
                        <a:pt x="569702" y="0"/>
                        <a:pt x="648757" y="79771"/>
                        <a:pt x="663326" y="153094"/>
                      </a:cubicBezTo>
                      <a:cubicBezTo>
                        <a:pt x="654966" y="161692"/>
                        <a:pt x="435476" y="283020"/>
                        <a:pt x="331583" y="292574"/>
                      </a:cubicBezTo>
                      <a:cubicBezTo>
                        <a:pt x="256827" y="299500"/>
                        <a:pt x="2467" y="261048"/>
                        <a:pt x="79" y="193457"/>
                      </a:cubicBezTo>
                      <a:cubicBezTo>
                        <a:pt x="-2310" y="125628"/>
                        <a:pt x="50234" y="121806"/>
                        <a:pt x="98479" y="99117"/>
                      </a:cubicBezTo>
                      <a:close/>
                    </a:path>
                  </a:pathLst>
                </a:custGeom>
                <a:solidFill>
                  <a:srgbClr val="F1F1F1"/>
                </a:solidFill>
                <a:ln w="23884"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386B67F-4AF3-66A6-0E40-AA44E68AE4A3}"/>
                    </a:ext>
                  </a:extLst>
                </p:cNvPr>
                <p:cNvSpPr/>
                <p:nvPr/>
              </p:nvSpPr>
              <p:spPr>
                <a:xfrm>
                  <a:off x="8011401" y="3978800"/>
                  <a:ext cx="148364" cy="47289"/>
                </a:xfrm>
                <a:custGeom>
                  <a:avLst/>
                  <a:gdLst>
                    <a:gd name="connsiteX0" fmla="*/ 47 w 148364"/>
                    <a:gd name="connsiteY0" fmla="*/ 10270 h 47289"/>
                    <a:gd name="connsiteX1" fmla="*/ 1003 w 148364"/>
                    <a:gd name="connsiteY1" fmla="*/ 0 h 47289"/>
                    <a:gd name="connsiteX2" fmla="*/ 148364 w 148364"/>
                    <a:gd name="connsiteY2" fmla="*/ 15524 h 47289"/>
                    <a:gd name="connsiteX3" fmla="*/ 122093 w 148364"/>
                    <a:gd name="connsiteY3" fmla="*/ 47290 h 47289"/>
                    <a:gd name="connsiteX4" fmla="*/ 12706 w 148364"/>
                    <a:gd name="connsiteY4" fmla="*/ 35348 h 47289"/>
                    <a:gd name="connsiteX5" fmla="*/ 47 w 148364"/>
                    <a:gd name="connsiteY5" fmla="*/ 10270 h 4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64" h="47289">
                      <a:moveTo>
                        <a:pt x="47" y="10270"/>
                      </a:moveTo>
                      <a:cubicBezTo>
                        <a:pt x="-191" y="6210"/>
                        <a:pt x="525" y="3344"/>
                        <a:pt x="1003" y="0"/>
                      </a:cubicBezTo>
                      <a:cubicBezTo>
                        <a:pt x="66444" y="9315"/>
                        <a:pt x="144065" y="15763"/>
                        <a:pt x="148364" y="15524"/>
                      </a:cubicBezTo>
                      <a:cubicBezTo>
                        <a:pt x="148364" y="15524"/>
                        <a:pt x="136423" y="36064"/>
                        <a:pt x="122093" y="47290"/>
                      </a:cubicBezTo>
                      <a:cubicBezTo>
                        <a:pt x="120660" y="47290"/>
                        <a:pt x="68354" y="42513"/>
                        <a:pt x="12706" y="35348"/>
                      </a:cubicBezTo>
                      <a:cubicBezTo>
                        <a:pt x="5063" y="27227"/>
                        <a:pt x="525" y="18868"/>
                        <a:pt x="47" y="10270"/>
                      </a:cubicBezTo>
                      <a:close/>
                    </a:path>
                  </a:pathLst>
                </a:custGeom>
                <a:solidFill>
                  <a:srgbClr val="817E8C"/>
                </a:solidFill>
                <a:ln w="23884"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D51465D2-4A3D-60D7-BD94-283087C8319A}"/>
                    </a:ext>
                  </a:extLst>
                </p:cNvPr>
                <p:cNvSpPr/>
                <p:nvPr/>
              </p:nvSpPr>
              <p:spPr>
                <a:xfrm>
                  <a:off x="8020763" y="3916941"/>
                  <a:ext cx="170289" cy="44205"/>
                </a:xfrm>
                <a:custGeom>
                  <a:avLst/>
                  <a:gdLst>
                    <a:gd name="connsiteX0" fmla="*/ 35587 w 170289"/>
                    <a:gd name="connsiteY0" fmla="*/ 0 h 44205"/>
                    <a:gd name="connsiteX1" fmla="*/ 170290 w 170289"/>
                    <a:gd name="connsiteY1" fmla="*/ 12181 h 44205"/>
                    <a:gd name="connsiteX2" fmla="*/ 151422 w 170289"/>
                    <a:gd name="connsiteY2" fmla="*/ 44185 h 44205"/>
                    <a:gd name="connsiteX3" fmla="*/ 0 w 170289"/>
                    <a:gd name="connsiteY3" fmla="*/ 27466 h 44205"/>
                    <a:gd name="connsiteX4" fmla="*/ 35587 w 170289"/>
                    <a:gd name="connsiteY4" fmla="*/ 0 h 44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89" h="44205">
                      <a:moveTo>
                        <a:pt x="35587" y="0"/>
                      </a:moveTo>
                      <a:cubicBezTo>
                        <a:pt x="76666" y="6448"/>
                        <a:pt x="160975" y="12897"/>
                        <a:pt x="170290" y="12181"/>
                      </a:cubicBezTo>
                      <a:cubicBezTo>
                        <a:pt x="165274" y="31049"/>
                        <a:pt x="151422" y="44185"/>
                        <a:pt x="151422" y="44185"/>
                      </a:cubicBezTo>
                      <a:cubicBezTo>
                        <a:pt x="141868" y="44662"/>
                        <a:pt x="54932" y="37020"/>
                        <a:pt x="0" y="27466"/>
                      </a:cubicBezTo>
                      <a:cubicBezTo>
                        <a:pt x="10031" y="15763"/>
                        <a:pt x="19585" y="6926"/>
                        <a:pt x="35587" y="0"/>
                      </a:cubicBezTo>
                      <a:close/>
                    </a:path>
                  </a:pathLst>
                </a:custGeom>
                <a:solidFill>
                  <a:srgbClr val="817E8C"/>
                </a:solidFill>
                <a:ln w="23884"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611E2D6-783F-D948-1719-8A047F5003D1}"/>
                    </a:ext>
                  </a:extLst>
                </p:cNvPr>
                <p:cNvSpPr/>
                <p:nvPr/>
              </p:nvSpPr>
              <p:spPr>
                <a:xfrm>
                  <a:off x="8056111" y="3912403"/>
                  <a:ext cx="618584" cy="176609"/>
                </a:xfrm>
                <a:custGeom>
                  <a:avLst/>
                  <a:gdLst>
                    <a:gd name="connsiteX0" fmla="*/ 287081 w 618584"/>
                    <a:gd name="connsiteY0" fmla="*/ 175783 h 176609"/>
                    <a:gd name="connsiteX1" fmla="*/ 0 w 618584"/>
                    <a:gd name="connsiteY1" fmla="*/ 122762 h 176609"/>
                    <a:gd name="connsiteX2" fmla="*/ 210892 w 618584"/>
                    <a:gd name="connsiteY2" fmla="*/ 145690 h 176609"/>
                    <a:gd name="connsiteX3" fmla="*/ 431576 w 618584"/>
                    <a:gd name="connsiteY3" fmla="*/ 91952 h 176609"/>
                    <a:gd name="connsiteX4" fmla="*/ 606165 w 618584"/>
                    <a:gd name="connsiteY4" fmla="*/ 0 h 176609"/>
                    <a:gd name="connsiteX5" fmla="*/ 618585 w 618584"/>
                    <a:gd name="connsiteY5" fmla="*/ 36542 h 176609"/>
                    <a:gd name="connsiteX6" fmla="*/ 614525 w 618584"/>
                    <a:gd name="connsiteY6" fmla="*/ 39408 h 176609"/>
                    <a:gd name="connsiteX7" fmla="*/ 287081 w 618584"/>
                    <a:gd name="connsiteY7" fmla="*/ 175783 h 17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584" h="176609">
                      <a:moveTo>
                        <a:pt x="287081" y="175783"/>
                      </a:moveTo>
                      <a:cubicBezTo>
                        <a:pt x="231432" y="181038"/>
                        <a:pt x="76905" y="160975"/>
                        <a:pt x="0" y="122762"/>
                      </a:cubicBezTo>
                      <a:cubicBezTo>
                        <a:pt x="26988" y="126105"/>
                        <a:pt x="184142" y="145451"/>
                        <a:pt x="210892" y="145690"/>
                      </a:cubicBezTo>
                      <a:cubicBezTo>
                        <a:pt x="281110" y="146406"/>
                        <a:pt x="371867" y="124433"/>
                        <a:pt x="431576" y="91952"/>
                      </a:cubicBezTo>
                      <a:cubicBezTo>
                        <a:pt x="499167" y="55171"/>
                        <a:pt x="606165" y="0"/>
                        <a:pt x="606165" y="0"/>
                      </a:cubicBezTo>
                      <a:cubicBezTo>
                        <a:pt x="611420" y="11942"/>
                        <a:pt x="615958" y="24122"/>
                        <a:pt x="618585" y="36542"/>
                      </a:cubicBezTo>
                      <a:cubicBezTo>
                        <a:pt x="618107" y="37020"/>
                        <a:pt x="616435" y="38214"/>
                        <a:pt x="614525" y="39408"/>
                      </a:cubicBezTo>
                      <a:cubicBezTo>
                        <a:pt x="582998" y="59709"/>
                        <a:pt x="384287" y="166708"/>
                        <a:pt x="287081" y="175783"/>
                      </a:cubicBezTo>
                      <a:close/>
                    </a:path>
                  </a:pathLst>
                </a:custGeom>
                <a:solidFill>
                  <a:srgbClr val="ADABB4"/>
                </a:solidFill>
                <a:ln w="23884" cap="flat">
                  <a:noFill/>
                  <a:prstDash val="solid"/>
                  <a:miter/>
                </a:ln>
              </p:spPr>
              <p:txBody>
                <a:bodyPr rtlCol="0" anchor="ctr"/>
                <a:lstStyle/>
                <a:p>
                  <a:endParaRPr lang="en-ID"/>
                </a:p>
              </p:txBody>
            </p:sp>
          </p:grpSp>
          <p:sp>
            <p:nvSpPr>
              <p:cNvPr id="79" name="Freeform: Shape 78">
                <a:extLst>
                  <a:ext uri="{FF2B5EF4-FFF2-40B4-BE49-F238E27FC236}">
                    <a16:creationId xmlns:a16="http://schemas.microsoft.com/office/drawing/2014/main" id="{7EA0052F-1337-3B5F-69EE-53B758945599}"/>
                  </a:ext>
                </a:extLst>
              </p:cNvPr>
              <p:cNvSpPr/>
              <p:nvPr/>
            </p:nvSpPr>
            <p:spPr>
              <a:xfrm>
                <a:off x="8546189" y="3766713"/>
                <a:ext cx="166959" cy="217340"/>
              </a:xfrm>
              <a:custGeom>
                <a:avLst/>
                <a:gdLst>
                  <a:gd name="connsiteX0" fmla="*/ 94831 w 166959"/>
                  <a:gd name="connsiteY0" fmla="*/ 0 h 217340"/>
                  <a:gd name="connsiteX1" fmla="*/ 166959 w 166959"/>
                  <a:gd name="connsiteY1" fmla="*/ 175306 h 217340"/>
                  <a:gd name="connsiteX2" fmla="*/ 80023 w 166959"/>
                  <a:gd name="connsiteY2" fmla="*/ 217341 h 217340"/>
                  <a:gd name="connsiteX3" fmla="*/ 13 w 166959"/>
                  <a:gd name="connsiteY3" fmla="*/ 41796 h 217340"/>
                  <a:gd name="connsiteX4" fmla="*/ 94831 w 166959"/>
                  <a:gd name="connsiteY4" fmla="*/ 0 h 21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59" h="217340">
                    <a:moveTo>
                      <a:pt x="94831" y="0"/>
                    </a:moveTo>
                    <a:cubicBezTo>
                      <a:pt x="94831" y="0"/>
                      <a:pt x="145703" y="82637"/>
                      <a:pt x="166959" y="175306"/>
                    </a:cubicBezTo>
                    <a:lnTo>
                      <a:pt x="80023" y="217341"/>
                    </a:lnTo>
                    <a:cubicBezTo>
                      <a:pt x="80023" y="217341"/>
                      <a:pt x="-1181" y="42035"/>
                      <a:pt x="13" y="41796"/>
                    </a:cubicBezTo>
                    <a:cubicBezTo>
                      <a:pt x="1446" y="41557"/>
                      <a:pt x="45870" y="11942"/>
                      <a:pt x="94831" y="0"/>
                    </a:cubicBezTo>
                    <a:close/>
                  </a:path>
                </a:pathLst>
              </a:custGeom>
              <a:solidFill>
                <a:srgbClr val="100B21"/>
              </a:solidFill>
              <a:ln w="23884" cap="flat">
                <a:noFill/>
                <a:prstDash val="solid"/>
                <a:miter/>
              </a:ln>
            </p:spPr>
            <p:txBody>
              <a:bodyPr rtlCol="0" anchor="ctr"/>
              <a:lstStyle/>
              <a:p>
                <a:endParaRPr lang="en-ID"/>
              </a:p>
            </p:txBody>
          </p:sp>
        </p:grpSp>
        <p:sp>
          <p:nvSpPr>
            <p:cNvPr id="81" name="Freeform: Shape 80">
              <a:extLst>
                <a:ext uri="{FF2B5EF4-FFF2-40B4-BE49-F238E27FC236}">
                  <a16:creationId xmlns:a16="http://schemas.microsoft.com/office/drawing/2014/main" id="{AA52D2A9-0E4C-7330-4A50-9D8D4AF0BD95}"/>
                </a:ext>
              </a:extLst>
            </p:cNvPr>
            <p:cNvSpPr/>
            <p:nvPr/>
          </p:nvSpPr>
          <p:spPr>
            <a:xfrm>
              <a:off x="9253678" y="2218579"/>
              <a:ext cx="392840" cy="539291"/>
            </a:xfrm>
            <a:custGeom>
              <a:avLst/>
              <a:gdLst>
                <a:gd name="connsiteX0" fmla="*/ 235209 w 392840"/>
                <a:gd name="connsiteY0" fmla="*/ 539291 h 539291"/>
                <a:gd name="connsiteX1" fmla="*/ 29094 w 392840"/>
                <a:gd name="connsiteY1" fmla="*/ 450444 h 539291"/>
                <a:gd name="connsiteX2" fmla="*/ 43424 w 392840"/>
                <a:gd name="connsiteY2" fmla="*/ 143779 h 539291"/>
                <a:gd name="connsiteX3" fmla="*/ 157826 w 392840"/>
                <a:gd name="connsiteY3" fmla="*/ 8598 h 539291"/>
                <a:gd name="connsiteX4" fmla="*/ 392841 w 392840"/>
                <a:gd name="connsiteY4" fmla="*/ 0 h 539291"/>
                <a:gd name="connsiteX5" fmla="*/ 235209 w 392840"/>
                <a:gd name="connsiteY5" fmla="*/ 539291 h 53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0" h="539291">
                  <a:moveTo>
                    <a:pt x="235209" y="539291"/>
                  </a:moveTo>
                  <a:lnTo>
                    <a:pt x="29094" y="450444"/>
                  </a:lnTo>
                  <a:cubicBezTo>
                    <a:pt x="-31571" y="435159"/>
                    <a:pt x="17391" y="208265"/>
                    <a:pt x="43424" y="143779"/>
                  </a:cubicBezTo>
                  <a:cubicBezTo>
                    <a:pt x="82832" y="46334"/>
                    <a:pt x="113642" y="17435"/>
                    <a:pt x="157826" y="8598"/>
                  </a:cubicBezTo>
                  <a:lnTo>
                    <a:pt x="392841" y="0"/>
                  </a:lnTo>
                  <a:cubicBezTo>
                    <a:pt x="393079" y="0"/>
                    <a:pt x="260526" y="263675"/>
                    <a:pt x="235209" y="539291"/>
                  </a:cubicBezTo>
                  <a:close/>
                </a:path>
              </a:pathLst>
            </a:custGeom>
            <a:solidFill>
              <a:srgbClr val="3B3648"/>
            </a:solidFill>
            <a:ln w="23884"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3DF29592-1805-063C-05AD-EEA5C55F1256}"/>
                </a:ext>
              </a:extLst>
            </p:cNvPr>
            <p:cNvSpPr/>
            <p:nvPr/>
          </p:nvSpPr>
          <p:spPr>
            <a:xfrm>
              <a:off x="9407882" y="1288075"/>
              <a:ext cx="219529" cy="347267"/>
            </a:xfrm>
            <a:custGeom>
              <a:avLst/>
              <a:gdLst>
                <a:gd name="connsiteX0" fmla="*/ 86498 w 219529"/>
                <a:gd name="connsiteY0" fmla="*/ 0 h 347267"/>
                <a:gd name="connsiteX1" fmla="*/ 219530 w 219529"/>
                <a:gd name="connsiteY1" fmla="*/ 7404 h 347267"/>
                <a:gd name="connsiteX2" fmla="*/ 200662 w 219529"/>
                <a:gd name="connsiteY2" fmla="*/ 347267 h 347267"/>
                <a:gd name="connsiteX3" fmla="*/ 67630 w 219529"/>
                <a:gd name="connsiteY3" fmla="*/ 340102 h 347267"/>
                <a:gd name="connsiteX4" fmla="*/ 517 w 219529"/>
                <a:gd name="connsiteY4" fmla="*/ 165752 h 347267"/>
                <a:gd name="connsiteX5" fmla="*/ 86498 w 219529"/>
                <a:gd name="connsiteY5" fmla="*/ 0 h 34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29" h="347267">
                  <a:moveTo>
                    <a:pt x="86498" y="0"/>
                  </a:moveTo>
                  <a:lnTo>
                    <a:pt x="219530" y="7404"/>
                  </a:lnTo>
                  <a:lnTo>
                    <a:pt x="200662" y="347267"/>
                  </a:lnTo>
                  <a:lnTo>
                    <a:pt x="67630" y="340102"/>
                  </a:lnTo>
                  <a:cubicBezTo>
                    <a:pt x="67630" y="340102"/>
                    <a:pt x="-6887" y="302605"/>
                    <a:pt x="517" y="165752"/>
                  </a:cubicBezTo>
                  <a:cubicBezTo>
                    <a:pt x="8160" y="28899"/>
                    <a:pt x="86498" y="0"/>
                    <a:pt x="86498" y="0"/>
                  </a:cubicBezTo>
                  <a:close/>
                </a:path>
              </a:pathLst>
            </a:custGeom>
            <a:gradFill>
              <a:gsLst>
                <a:gs pos="0">
                  <a:srgbClr val="B6B8C1"/>
                </a:gs>
                <a:gs pos="44780">
                  <a:srgbClr val="888E9D"/>
                </a:gs>
                <a:gs pos="63700">
                  <a:srgbClr val="989CA9"/>
                </a:gs>
                <a:gs pos="100000">
                  <a:srgbClr val="C0C1C9"/>
                </a:gs>
              </a:gsLst>
              <a:lin ang="5711858" scaled="1"/>
            </a:gradFill>
            <a:ln w="23884"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10CC0E96-D569-FD7A-E59C-6EA1892DDB46}"/>
                </a:ext>
              </a:extLst>
            </p:cNvPr>
            <p:cNvSpPr/>
            <p:nvPr/>
          </p:nvSpPr>
          <p:spPr>
            <a:xfrm>
              <a:off x="9390357" y="2201622"/>
              <a:ext cx="1614898" cy="2928196"/>
            </a:xfrm>
            <a:custGeom>
              <a:avLst/>
              <a:gdLst>
                <a:gd name="connsiteX0" fmla="*/ 1506228 w 1614898"/>
                <a:gd name="connsiteY0" fmla="*/ 508004 h 2928196"/>
                <a:gd name="connsiteX1" fmla="*/ 1380362 w 1614898"/>
                <a:gd name="connsiteY1" fmla="*/ 1727022 h 2928196"/>
                <a:gd name="connsiteX2" fmla="*/ 1452252 w 1614898"/>
                <a:gd name="connsiteY2" fmla="*/ 2781483 h 2928196"/>
                <a:gd name="connsiteX3" fmla="*/ 28551 w 1614898"/>
                <a:gd name="connsiteY3" fmla="*/ 2728461 h 2928196"/>
                <a:gd name="connsiteX4" fmla="*/ 62227 w 1614898"/>
                <a:gd name="connsiteY4" fmla="*/ 1319329 h 2928196"/>
                <a:gd name="connsiteX5" fmla="*/ 169942 w 1614898"/>
                <a:gd name="connsiteY5" fmla="*/ 16957 h 2928196"/>
                <a:gd name="connsiteX6" fmla="*/ 537510 w 1614898"/>
                <a:gd name="connsiteY6" fmla="*/ 0 h 2928196"/>
                <a:gd name="connsiteX7" fmla="*/ 1077996 w 1614898"/>
                <a:gd name="connsiteY7" fmla="*/ 35109 h 2928196"/>
                <a:gd name="connsiteX8" fmla="*/ 1614899 w 1614898"/>
                <a:gd name="connsiteY8" fmla="*/ 154766 h 2928196"/>
                <a:gd name="connsiteX9" fmla="*/ 1506228 w 1614898"/>
                <a:gd name="connsiteY9" fmla="*/ 508004 h 292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4898" h="2928196">
                  <a:moveTo>
                    <a:pt x="1506228" y="508004"/>
                  </a:moveTo>
                  <a:cubicBezTo>
                    <a:pt x="1506228" y="508004"/>
                    <a:pt x="1380362" y="1373784"/>
                    <a:pt x="1380362" y="1727022"/>
                  </a:cubicBezTo>
                  <a:cubicBezTo>
                    <a:pt x="1380362" y="2080261"/>
                    <a:pt x="1452252" y="2781483"/>
                    <a:pt x="1452252" y="2781483"/>
                  </a:cubicBezTo>
                  <a:cubicBezTo>
                    <a:pt x="1452252" y="2781483"/>
                    <a:pt x="485922" y="3144513"/>
                    <a:pt x="28551" y="2728461"/>
                  </a:cubicBezTo>
                  <a:cubicBezTo>
                    <a:pt x="28551" y="2728461"/>
                    <a:pt x="67004" y="1502994"/>
                    <a:pt x="62227" y="1319329"/>
                  </a:cubicBezTo>
                  <a:cubicBezTo>
                    <a:pt x="57450" y="1135426"/>
                    <a:pt x="-130036" y="321712"/>
                    <a:pt x="169942" y="16957"/>
                  </a:cubicBezTo>
                  <a:lnTo>
                    <a:pt x="537510" y="0"/>
                  </a:lnTo>
                  <a:lnTo>
                    <a:pt x="1077996" y="35109"/>
                  </a:lnTo>
                  <a:lnTo>
                    <a:pt x="1614899" y="154766"/>
                  </a:lnTo>
                  <a:lnTo>
                    <a:pt x="1506228" y="508004"/>
                  </a:lnTo>
                  <a:close/>
                </a:path>
              </a:pathLst>
            </a:custGeom>
            <a:solidFill>
              <a:srgbClr val="F1F1F1"/>
            </a:solidFill>
            <a:ln w="23884"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7335FD94-A7FE-0AF7-6B5D-0188E1520399}"/>
                </a:ext>
              </a:extLst>
            </p:cNvPr>
            <p:cNvSpPr/>
            <p:nvPr/>
          </p:nvSpPr>
          <p:spPr>
            <a:xfrm>
              <a:off x="9419147" y="4460532"/>
              <a:ext cx="1423700" cy="669286"/>
            </a:xfrm>
            <a:custGeom>
              <a:avLst/>
              <a:gdLst>
                <a:gd name="connsiteX0" fmla="*/ 1161220 w 1423700"/>
                <a:gd name="connsiteY0" fmla="*/ 94579 h 669286"/>
                <a:gd name="connsiteX1" fmla="*/ 1377605 w 1423700"/>
                <a:gd name="connsiteY1" fmla="*/ 0 h 669286"/>
                <a:gd name="connsiteX2" fmla="*/ 1423700 w 1423700"/>
                <a:gd name="connsiteY2" fmla="*/ 522573 h 669286"/>
                <a:gd name="connsiteX3" fmla="*/ 0 w 1423700"/>
                <a:gd name="connsiteY3" fmla="*/ 469551 h 669286"/>
                <a:gd name="connsiteX4" fmla="*/ 10987 w 1423700"/>
                <a:gd name="connsiteY4" fmla="*/ 101027 h 669286"/>
                <a:gd name="connsiteX5" fmla="*/ 1161220 w 1423700"/>
                <a:gd name="connsiteY5" fmla="*/ 94579 h 66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00" h="669286">
                  <a:moveTo>
                    <a:pt x="1161220" y="94579"/>
                  </a:moveTo>
                  <a:cubicBezTo>
                    <a:pt x="1219018" y="78338"/>
                    <a:pt x="1331749" y="29377"/>
                    <a:pt x="1377605" y="0"/>
                  </a:cubicBezTo>
                  <a:cubicBezTo>
                    <a:pt x="1398145" y="274900"/>
                    <a:pt x="1423700" y="522573"/>
                    <a:pt x="1423700" y="522573"/>
                  </a:cubicBezTo>
                  <a:cubicBezTo>
                    <a:pt x="1423700" y="522573"/>
                    <a:pt x="457371" y="885603"/>
                    <a:pt x="0" y="469551"/>
                  </a:cubicBezTo>
                  <a:cubicBezTo>
                    <a:pt x="0" y="469551"/>
                    <a:pt x="5016" y="311681"/>
                    <a:pt x="10987" y="101027"/>
                  </a:cubicBezTo>
                  <a:cubicBezTo>
                    <a:pt x="29854" y="104610"/>
                    <a:pt x="679249" y="230476"/>
                    <a:pt x="1161220" y="94579"/>
                  </a:cubicBezTo>
                  <a:close/>
                </a:path>
              </a:pathLst>
            </a:custGeom>
            <a:solidFill>
              <a:srgbClr val="ADABB4">
                <a:alpha val="55000"/>
              </a:srgbClr>
            </a:solidFill>
            <a:ln w="23884"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8CA0BB42-3639-FE8B-467A-BF30EA612ADB}"/>
                </a:ext>
              </a:extLst>
            </p:cNvPr>
            <p:cNvSpPr/>
            <p:nvPr/>
          </p:nvSpPr>
          <p:spPr>
            <a:xfrm>
              <a:off x="10496058" y="2583043"/>
              <a:ext cx="439457" cy="2496551"/>
            </a:xfrm>
            <a:custGeom>
              <a:avLst/>
              <a:gdLst>
                <a:gd name="connsiteX0" fmla="*/ 0 w 439457"/>
                <a:gd name="connsiteY0" fmla="*/ 2496551 h 2496551"/>
                <a:gd name="connsiteX1" fmla="*/ 10270 w 439457"/>
                <a:gd name="connsiteY1" fmla="*/ 1912598 h 2496551"/>
                <a:gd name="connsiteX2" fmla="*/ 42513 w 439457"/>
                <a:gd name="connsiteY2" fmla="*/ 1074284 h 2496551"/>
                <a:gd name="connsiteX3" fmla="*/ 439458 w 439457"/>
                <a:gd name="connsiteY3" fmla="*/ 0 h 2496551"/>
                <a:gd name="connsiteX4" fmla="*/ 400528 w 439457"/>
                <a:gd name="connsiteY4" fmla="*/ 126344 h 2496551"/>
                <a:gd name="connsiteX5" fmla="*/ 274661 w 439457"/>
                <a:gd name="connsiteY5" fmla="*/ 1345363 h 2496551"/>
                <a:gd name="connsiteX6" fmla="*/ 346551 w 439457"/>
                <a:gd name="connsiteY6" fmla="*/ 2399823 h 2496551"/>
                <a:gd name="connsiteX7" fmla="*/ 0 w 439457"/>
                <a:gd name="connsiteY7" fmla="*/ 2496551 h 249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457" h="2496551">
                  <a:moveTo>
                    <a:pt x="0" y="2496551"/>
                  </a:moveTo>
                  <a:cubicBezTo>
                    <a:pt x="18868" y="2301661"/>
                    <a:pt x="4777" y="2108204"/>
                    <a:pt x="10270" y="1912598"/>
                  </a:cubicBezTo>
                  <a:cubicBezTo>
                    <a:pt x="17196" y="1667313"/>
                    <a:pt x="21495" y="1319090"/>
                    <a:pt x="42513" y="1074284"/>
                  </a:cubicBezTo>
                  <a:cubicBezTo>
                    <a:pt x="74756" y="698356"/>
                    <a:pt x="155004" y="300217"/>
                    <a:pt x="439458" y="0"/>
                  </a:cubicBezTo>
                  <a:lnTo>
                    <a:pt x="400528" y="126344"/>
                  </a:lnTo>
                  <a:cubicBezTo>
                    <a:pt x="400528" y="126344"/>
                    <a:pt x="274661" y="992124"/>
                    <a:pt x="274661" y="1345363"/>
                  </a:cubicBezTo>
                  <a:cubicBezTo>
                    <a:pt x="274661" y="1698601"/>
                    <a:pt x="346551" y="2399823"/>
                    <a:pt x="346551" y="2399823"/>
                  </a:cubicBezTo>
                  <a:cubicBezTo>
                    <a:pt x="346551" y="2399823"/>
                    <a:pt x="226655" y="2458099"/>
                    <a:pt x="0" y="2496551"/>
                  </a:cubicBezTo>
                  <a:close/>
                </a:path>
              </a:pathLst>
            </a:custGeom>
            <a:solidFill>
              <a:srgbClr val="9A98A3"/>
            </a:solidFill>
            <a:ln w="23884"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1D1486DA-AE6C-FEDA-5B0A-E321A667CFC8}"/>
                </a:ext>
              </a:extLst>
            </p:cNvPr>
            <p:cNvSpPr/>
            <p:nvPr/>
          </p:nvSpPr>
          <p:spPr>
            <a:xfrm>
              <a:off x="10513493" y="2583282"/>
              <a:ext cx="421783" cy="1619785"/>
            </a:xfrm>
            <a:custGeom>
              <a:avLst/>
              <a:gdLst>
                <a:gd name="connsiteX0" fmla="*/ 257226 w 421783"/>
                <a:gd name="connsiteY0" fmla="*/ 1345363 h 1619785"/>
                <a:gd name="connsiteX1" fmla="*/ 264152 w 421783"/>
                <a:gd name="connsiteY1" fmla="*/ 1580138 h 1619785"/>
                <a:gd name="connsiteX2" fmla="*/ 0 w 421783"/>
                <a:gd name="connsiteY2" fmla="*/ 1619785 h 1619785"/>
                <a:gd name="connsiteX3" fmla="*/ 24839 w 421783"/>
                <a:gd name="connsiteY3" fmla="*/ 1074284 h 1619785"/>
                <a:gd name="connsiteX4" fmla="*/ 421784 w 421783"/>
                <a:gd name="connsiteY4" fmla="*/ 0 h 1619785"/>
                <a:gd name="connsiteX5" fmla="*/ 382854 w 421783"/>
                <a:gd name="connsiteY5" fmla="*/ 126344 h 1619785"/>
                <a:gd name="connsiteX6" fmla="*/ 257226 w 421783"/>
                <a:gd name="connsiteY6" fmla="*/ 1345363 h 16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83" h="1619785">
                  <a:moveTo>
                    <a:pt x="257226" y="1345363"/>
                  </a:moveTo>
                  <a:cubicBezTo>
                    <a:pt x="257226" y="1413192"/>
                    <a:pt x="259853" y="1493918"/>
                    <a:pt x="264152" y="1580138"/>
                  </a:cubicBezTo>
                  <a:cubicBezTo>
                    <a:pt x="175544" y="1593991"/>
                    <a:pt x="88130" y="1616441"/>
                    <a:pt x="0" y="1619785"/>
                  </a:cubicBezTo>
                  <a:cubicBezTo>
                    <a:pt x="4777" y="1431582"/>
                    <a:pt x="11464" y="1231677"/>
                    <a:pt x="24839" y="1074284"/>
                  </a:cubicBezTo>
                  <a:cubicBezTo>
                    <a:pt x="57082" y="698356"/>
                    <a:pt x="137331" y="300217"/>
                    <a:pt x="421784" y="0"/>
                  </a:cubicBezTo>
                  <a:lnTo>
                    <a:pt x="382854" y="126344"/>
                  </a:lnTo>
                  <a:cubicBezTo>
                    <a:pt x="383093" y="126344"/>
                    <a:pt x="257226" y="992124"/>
                    <a:pt x="257226" y="1345363"/>
                  </a:cubicBezTo>
                  <a:close/>
                </a:path>
              </a:pathLst>
            </a:custGeom>
            <a:solidFill>
              <a:srgbClr val="ADABB4">
                <a:alpha val="55000"/>
              </a:srgbClr>
            </a:solidFill>
            <a:ln w="23884"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93656A3D-12CD-95F8-124B-3ADDF5E915D7}"/>
                </a:ext>
              </a:extLst>
            </p:cNvPr>
            <p:cNvSpPr/>
            <p:nvPr/>
          </p:nvSpPr>
          <p:spPr>
            <a:xfrm>
              <a:off x="10496296" y="4575889"/>
              <a:ext cx="346550" cy="503704"/>
            </a:xfrm>
            <a:custGeom>
              <a:avLst/>
              <a:gdLst>
                <a:gd name="connsiteX0" fmla="*/ 9553 w 346550"/>
                <a:gd name="connsiteY0" fmla="*/ 4777 h 503704"/>
                <a:gd name="connsiteX1" fmla="*/ 309531 w 346550"/>
                <a:gd name="connsiteY1" fmla="*/ 0 h 503704"/>
                <a:gd name="connsiteX2" fmla="*/ 346551 w 346550"/>
                <a:gd name="connsiteY2" fmla="*/ 407215 h 503704"/>
                <a:gd name="connsiteX3" fmla="*/ 0 w 346550"/>
                <a:gd name="connsiteY3" fmla="*/ 503705 h 503704"/>
                <a:gd name="connsiteX4" fmla="*/ 9553 w 346550"/>
                <a:gd name="connsiteY4" fmla="*/ 4777 h 50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50" h="503704">
                  <a:moveTo>
                    <a:pt x="9553" y="4777"/>
                  </a:moveTo>
                  <a:cubicBezTo>
                    <a:pt x="35348" y="5971"/>
                    <a:pt x="211847" y="24361"/>
                    <a:pt x="309531" y="0"/>
                  </a:cubicBezTo>
                  <a:cubicBezTo>
                    <a:pt x="327921" y="225222"/>
                    <a:pt x="346551" y="407215"/>
                    <a:pt x="346551" y="407215"/>
                  </a:cubicBezTo>
                  <a:cubicBezTo>
                    <a:pt x="346551" y="407215"/>
                    <a:pt x="226655" y="465252"/>
                    <a:pt x="0" y="503705"/>
                  </a:cubicBezTo>
                  <a:cubicBezTo>
                    <a:pt x="16002" y="337236"/>
                    <a:pt x="8598" y="171484"/>
                    <a:pt x="9553" y="4777"/>
                  </a:cubicBezTo>
                  <a:close/>
                </a:path>
              </a:pathLst>
            </a:custGeom>
            <a:solidFill>
              <a:srgbClr val="ADABB4">
                <a:alpha val="55000"/>
              </a:srgbClr>
            </a:solidFill>
            <a:ln w="23884" cap="flat">
              <a:noFill/>
              <a:prstDash val="solid"/>
              <a:miter/>
            </a:ln>
          </p:spPr>
          <p:txBody>
            <a:bodyPr rtlCol="0" anchor="ctr"/>
            <a:lstStyle/>
            <a:p>
              <a:endParaRPr lang="en-ID"/>
            </a:p>
          </p:txBody>
        </p:sp>
        <p:grpSp>
          <p:nvGrpSpPr>
            <p:cNvPr id="88" name="Graphic 2">
              <a:extLst>
                <a:ext uri="{FF2B5EF4-FFF2-40B4-BE49-F238E27FC236}">
                  <a16:creationId xmlns:a16="http://schemas.microsoft.com/office/drawing/2014/main" id="{0DD78F92-1772-4C49-758D-459950FF6BDA}"/>
                </a:ext>
              </a:extLst>
            </p:cNvPr>
            <p:cNvGrpSpPr/>
            <p:nvPr/>
          </p:nvGrpSpPr>
          <p:grpSpPr>
            <a:xfrm>
              <a:off x="9837348" y="1906421"/>
              <a:ext cx="638408" cy="439103"/>
              <a:chOff x="9837348" y="1906421"/>
              <a:chExt cx="638408" cy="439103"/>
            </a:xfrm>
          </p:grpSpPr>
          <p:sp>
            <p:nvSpPr>
              <p:cNvPr id="89" name="Freeform: Shape 88">
                <a:extLst>
                  <a:ext uri="{FF2B5EF4-FFF2-40B4-BE49-F238E27FC236}">
                    <a16:creationId xmlns:a16="http://schemas.microsoft.com/office/drawing/2014/main" id="{5830BC0E-8DA9-4A2E-1D5F-A7B443AE4C8E}"/>
                  </a:ext>
                </a:extLst>
              </p:cNvPr>
              <p:cNvSpPr/>
              <p:nvPr/>
            </p:nvSpPr>
            <p:spPr>
              <a:xfrm>
                <a:off x="9837348" y="1906421"/>
                <a:ext cx="638408" cy="439103"/>
              </a:xfrm>
              <a:custGeom>
                <a:avLst/>
                <a:gdLst>
                  <a:gd name="connsiteX0" fmla="*/ 638408 w 638408"/>
                  <a:gd name="connsiteY0" fmla="*/ 46095 h 439103"/>
                  <a:gd name="connsiteX1" fmla="*/ 638408 w 638408"/>
                  <a:gd name="connsiteY1" fmla="*/ 330071 h 439103"/>
                  <a:gd name="connsiteX2" fmla="*/ 420829 w 638408"/>
                  <a:gd name="connsiteY2" fmla="*/ 422023 h 439103"/>
                  <a:gd name="connsiteX3" fmla="*/ 0 w 638408"/>
                  <a:gd name="connsiteY3" fmla="*/ 312158 h 439103"/>
                  <a:gd name="connsiteX4" fmla="*/ 0 w 638408"/>
                  <a:gd name="connsiteY4" fmla="*/ 0 h 439103"/>
                  <a:gd name="connsiteX5" fmla="*/ 638408 w 638408"/>
                  <a:gd name="connsiteY5" fmla="*/ 46095 h 43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408" h="439103">
                    <a:moveTo>
                      <a:pt x="638408" y="46095"/>
                    </a:moveTo>
                    <a:lnTo>
                      <a:pt x="638408" y="330071"/>
                    </a:lnTo>
                    <a:cubicBezTo>
                      <a:pt x="638408" y="330071"/>
                      <a:pt x="524722" y="407454"/>
                      <a:pt x="420829" y="422023"/>
                    </a:cubicBezTo>
                    <a:cubicBezTo>
                      <a:pt x="316935" y="436592"/>
                      <a:pt x="86936" y="483881"/>
                      <a:pt x="0" y="312158"/>
                    </a:cubicBezTo>
                    <a:lnTo>
                      <a:pt x="0" y="0"/>
                    </a:lnTo>
                    <a:cubicBezTo>
                      <a:pt x="-239" y="0"/>
                      <a:pt x="408648" y="169335"/>
                      <a:pt x="638408" y="46095"/>
                    </a:cubicBezTo>
                    <a:close/>
                  </a:path>
                </a:pathLst>
              </a:custGeom>
              <a:solidFill>
                <a:srgbClr val="F1F1F1"/>
              </a:solidFill>
              <a:ln w="23884"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BDB501C-ED97-760A-19EE-AFCD6FDDEADE}"/>
                  </a:ext>
                </a:extLst>
              </p:cNvPr>
              <p:cNvSpPr/>
              <p:nvPr/>
            </p:nvSpPr>
            <p:spPr>
              <a:xfrm>
                <a:off x="10262954" y="1952516"/>
                <a:ext cx="212802" cy="374972"/>
              </a:xfrm>
              <a:custGeom>
                <a:avLst/>
                <a:gdLst>
                  <a:gd name="connsiteX0" fmla="*/ 0 w 212802"/>
                  <a:gd name="connsiteY0" fmla="*/ 44662 h 374972"/>
                  <a:gd name="connsiteX1" fmla="*/ 212803 w 212802"/>
                  <a:gd name="connsiteY1" fmla="*/ 0 h 374972"/>
                  <a:gd name="connsiteX2" fmla="*/ 212803 w 212802"/>
                  <a:gd name="connsiteY2" fmla="*/ 283976 h 374972"/>
                  <a:gd name="connsiteX3" fmla="*/ 0 w 212802"/>
                  <a:gd name="connsiteY3" fmla="*/ 374972 h 374972"/>
                  <a:gd name="connsiteX4" fmla="*/ 0 w 212802"/>
                  <a:gd name="connsiteY4" fmla="*/ 44662 h 3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02" h="374972">
                    <a:moveTo>
                      <a:pt x="0" y="44662"/>
                    </a:moveTo>
                    <a:cubicBezTo>
                      <a:pt x="76189" y="44901"/>
                      <a:pt x="150944" y="33198"/>
                      <a:pt x="212803" y="0"/>
                    </a:cubicBezTo>
                    <a:lnTo>
                      <a:pt x="212803" y="283976"/>
                    </a:lnTo>
                    <a:cubicBezTo>
                      <a:pt x="212803" y="283976"/>
                      <a:pt x="102699" y="358970"/>
                      <a:pt x="0" y="374972"/>
                    </a:cubicBezTo>
                    <a:lnTo>
                      <a:pt x="0" y="44662"/>
                    </a:lnTo>
                    <a:close/>
                  </a:path>
                </a:pathLst>
              </a:custGeom>
              <a:solidFill>
                <a:srgbClr val="9A98A3"/>
              </a:solidFill>
              <a:ln w="23884" cap="flat">
                <a:noFill/>
                <a:prstDash val="solid"/>
                <a:miter/>
              </a:ln>
            </p:spPr>
            <p:txBody>
              <a:bodyPr rtlCol="0" anchor="ctr"/>
              <a:lstStyle/>
              <a:p>
                <a:endParaRPr lang="en-ID"/>
              </a:p>
            </p:txBody>
          </p:sp>
        </p:grpSp>
        <p:sp>
          <p:nvSpPr>
            <p:cNvPr id="91" name="Freeform: Shape 90">
              <a:extLst>
                <a:ext uri="{FF2B5EF4-FFF2-40B4-BE49-F238E27FC236}">
                  <a16:creationId xmlns:a16="http://schemas.microsoft.com/office/drawing/2014/main" id="{9E4B3F64-FA2B-52E2-1440-92B92D085EA0}"/>
                </a:ext>
              </a:extLst>
            </p:cNvPr>
            <p:cNvSpPr/>
            <p:nvPr/>
          </p:nvSpPr>
          <p:spPr>
            <a:xfrm>
              <a:off x="9467153" y="945107"/>
              <a:ext cx="1447345" cy="1135425"/>
            </a:xfrm>
            <a:custGeom>
              <a:avLst/>
              <a:gdLst>
                <a:gd name="connsiteX0" fmla="*/ 1447345 w 1447345"/>
                <a:gd name="connsiteY0" fmla="*/ 567713 h 1135425"/>
                <a:gd name="connsiteX1" fmla="*/ 723673 w 1447345"/>
                <a:gd name="connsiteY1" fmla="*/ 1135426 h 1135425"/>
                <a:gd name="connsiteX2" fmla="*/ 0 w 1447345"/>
                <a:gd name="connsiteY2" fmla="*/ 567713 h 1135425"/>
                <a:gd name="connsiteX3" fmla="*/ 723673 w 1447345"/>
                <a:gd name="connsiteY3" fmla="*/ 0 h 1135425"/>
                <a:gd name="connsiteX4" fmla="*/ 1447345 w 1447345"/>
                <a:gd name="connsiteY4" fmla="*/ 567713 h 113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45" h="1135425">
                  <a:moveTo>
                    <a:pt x="1447345" y="567713"/>
                  </a:moveTo>
                  <a:cubicBezTo>
                    <a:pt x="1447345" y="881252"/>
                    <a:pt x="1123346" y="1135426"/>
                    <a:pt x="723673" y="1135426"/>
                  </a:cubicBezTo>
                  <a:cubicBezTo>
                    <a:pt x="323999" y="1135426"/>
                    <a:pt x="0" y="881252"/>
                    <a:pt x="0" y="567713"/>
                  </a:cubicBezTo>
                  <a:cubicBezTo>
                    <a:pt x="0" y="254174"/>
                    <a:pt x="323999" y="0"/>
                    <a:pt x="723673" y="0"/>
                  </a:cubicBezTo>
                  <a:cubicBezTo>
                    <a:pt x="1123346" y="0"/>
                    <a:pt x="1447345" y="254174"/>
                    <a:pt x="1447345" y="567713"/>
                  </a:cubicBezTo>
                  <a:close/>
                </a:path>
              </a:pathLst>
            </a:custGeom>
            <a:solidFill>
              <a:srgbClr val="9A98A3"/>
            </a:solidFill>
            <a:ln w="23884"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B77B76B9-4018-224B-ACA4-97A6583EFAB4}"/>
                </a:ext>
              </a:extLst>
            </p:cNvPr>
            <p:cNvSpPr/>
            <p:nvPr/>
          </p:nvSpPr>
          <p:spPr>
            <a:xfrm>
              <a:off x="9467153" y="1011503"/>
              <a:ext cx="1237169" cy="1002632"/>
            </a:xfrm>
            <a:custGeom>
              <a:avLst/>
              <a:gdLst>
                <a:gd name="connsiteX0" fmla="*/ 202772 w 1237169"/>
                <a:gd name="connsiteY0" fmla="*/ 107954 h 1002632"/>
                <a:gd name="connsiteX1" fmla="*/ 598045 w 1237169"/>
                <a:gd name="connsiteY1" fmla="*/ 0 h 1002632"/>
                <a:gd name="connsiteX2" fmla="*/ 1237170 w 1237169"/>
                <a:gd name="connsiteY2" fmla="*/ 501317 h 1002632"/>
                <a:gd name="connsiteX3" fmla="*/ 598045 w 1237169"/>
                <a:gd name="connsiteY3" fmla="*/ 1002633 h 1002632"/>
                <a:gd name="connsiteX4" fmla="*/ 202772 w 1237169"/>
                <a:gd name="connsiteY4" fmla="*/ 894679 h 1002632"/>
                <a:gd name="connsiteX5" fmla="*/ 0 w 1237169"/>
                <a:gd name="connsiteY5" fmla="*/ 501078 h 1002632"/>
                <a:gd name="connsiteX6" fmla="*/ 202772 w 1237169"/>
                <a:gd name="connsiteY6" fmla="*/ 107954 h 100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169" h="1002632">
                  <a:moveTo>
                    <a:pt x="202772" y="107954"/>
                  </a:moveTo>
                  <a:cubicBezTo>
                    <a:pt x="311681" y="40602"/>
                    <a:pt x="448772" y="0"/>
                    <a:pt x="598045" y="0"/>
                  </a:cubicBezTo>
                  <a:cubicBezTo>
                    <a:pt x="951044" y="0"/>
                    <a:pt x="1237170" y="224506"/>
                    <a:pt x="1237170" y="501317"/>
                  </a:cubicBezTo>
                  <a:cubicBezTo>
                    <a:pt x="1237170" y="778127"/>
                    <a:pt x="951044" y="1002633"/>
                    <a:pt x="598045" y="1002633"/>
                  </a:cubicBezTo>
                  <a:cubicBezTo>
                    <a:pt x="448772" y="1002633"/>
                    <a:pt x="311681" y="962031"/>
                    <a:pt x="202772" y="894679"/>
                  </a:cubicBezTo>
                  <a:cubicBezTo>
                    <a:pt x="77383" y="792696"/>
                    <a:pt x="0" y="654171"/>
                    <a:pt x="0" y="501078"/>
                  </a:cubicBezTo>
                  <a:cubicBezTo>
                    <a:pt x="0" y="348462"/>
                    <a:pt x="77383" y="209937"/>
                    <a:pt x="202772" y="107954"/>
                  </a:cubicBezTo>
                  <a:close/>
                </a:path>
              </a:pathLst>
            </a:custGeom>
            <a:solidFill>
              <a:srgbClr val="F1F1F1"/>
            </a:solidFill>
            <a:ln w="23884"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20C1CC60-7FCE-8136-ECC7-1F99C33D86DA}"/>
                </a:ext>
              </a:extLst>
            </p:cNvPr>
            <p:cNvSpPr/>
            <p:nvPr/>
          </p:nvSpPr>
          <p:spPr>
            <a:xfrm>
              <a:off x="9525190" y="1122562"/>
              <a:ext cx="1071895" cy="756632"/>
            </a:xfrm>
            <a:custGeom>
              <a:avLst/>
              <a:gdLst>
                <a:gd name="connsiteX0" fmla="*/ 175544 w 1071895"/>
                <a:gd name="connsiteY0" fmla="*/ 81443 h 756632"/>
                <a:gd name="connsiteX1" fmla="*/ 518035 w 1071895"/>
                <a:gd name="connsiteY1" fmla="*/ 0 h 756632"/>
                <a:gd name="connsiteX2" fmla="*/ 1071895 w 1071895"/>
                <a:gd name="connsiteY2" fmla="*/ 378316 h 756632"/>
                <a:gd name="connsiteX3" fmla="*/ 518035 w 1071895"/>
                <a:gd name="connsiteY3" fmla="*/ 756632 h 756632"/>
                <a:gd name="connsiteX4" fmla="*/ 175544 w 1071895"/>
                <a:gd name="connsiteY4" fmla="*/ 675189 h 756632"/>
                <a:gd name="connsiteX5" fmla="*/ 0 w 1071895"/>
                <a:gd name="connsiteY5" fmla="*/ 378316 h 756632"/>
                <a:gd name="connsiteX6" fmla="*/ 175544 w 1071895"/>
                <a:gd name="connsiteY6" fmla="*/ 81443 h 75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95" h="756632">
                  <a:moveTo>
                    <a:pt x="175544" y="81443"/>
                  </a:moveTo>
                  <a:cubicBezTo>
                    <a:pt x="269884" y="30571"/>
                    <a:pt x="388586" y="0"/>
                    <a:pt x="518035" y="0"/>
                  </a:cubicBezTo>
                  <a:cubicBezTo>
                    <a:pt x="823745" y="0"/>
                    <a:pt x="1071895" y="169335"/>
                    <a:pt x="1071895" y="378316"/>
                  </a:cubicBezTo>
                  <a:cubicBezTo>
                    <a:pt x="1071895" y="587297"/>
                    <a:pt x="823984" y="756632"/>
                    <a:pt x="518035" y="756632"/>
                  </a:cubicBezTo>
                  <a:cubicBezTo>
                    <a:pt x="388586" y="756632"/>
                    <a:pt x="269884" y="726061"/>
                    <a:pt x="175544" y="675189"/>
                  </a:cubicBezTo>
                  <a:cubicBezTo>
                    <a:pt x="66874" y="598284"/>
                    <a:pt x="0" y="493674"/>
                    <a:pt x="0" y="378316"/>
                  </a:cubicBezTo>
                  <a:cubicBezTo>
                    <a:pt x="0" y="262958"/>
                    <a:pt x="66874" y="158348"/>
                    <a:pt x="175544" y="81443"/>
                  </a:cubicBez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2000">
                <a:solidFill>
                  <a:schemeClr val="lt1"/>
                </a:solidFill>
                <a:latin typeface="+mj-lt"/>
              </a:endParaRPr>
            </a:p>
          </p:txBody>
        </p:sp>
        <p:sp>
          <p:nvSpPr>
            <p:cNvPr id="94" name="Freeform: Shape 93">
              <a:extLst>
                <a:ext uri="{FF2B5EF4-FFF2-40B4-BE49-F238E27FC236}">
                  <a16:creationId xmlns:a16="http://schemas.microsoft.com/office/drawing/2014/main" id="{2DEBC992-15B9-D4D1-172A-3E067D859CBA}"/>
                </a:ext>
              </a:extLst>
            </p:cNvPr>
            <p:cNvSpPr/>
            <p:nvPr/>
          </p:nvSpPr>
          <p:spPr>
            <a:xfrm>
              <a:off x="10016231" y="1328174"/>
              <a:ext cx="300944" cy="188731"/>
            </a:xfrm>
            <a:custGeom>
              <a:avLst/>
              <a:gdLst>
                <a:gd name="connsiteX0" fmla="*/ 6 w 300944"/>
                <a:gd name="connsiteY0" fmla="*/ 91977 h 188731"/>
                <a:gd name="connsiteX1" fmla="*/ 149039 w 300944"/>
                <a:gd name="connsiteY1" fmla="*/ 188706 h 188731"/>
                <a:gd name="connsiteX2" fmla="*/ 300939 w 300944"/>
                <a:gd name="connsiteY2" fmla="*/ 96754 h 188731"/>
                <a:gd name="connsiteX3" fmla="*/ 151905 w 300944"/>
                <a:gd name="connsiteY3" fmla="*/ 25 h 188731"/>
                <a:gd name="connsiteX4" fmla="*/ 6 w 300944"/>
                <a:gd name="connsiteY4" fmla="*/ 91977 h 18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44" h="188731">
                  <a:moveTo>
                    <a:pt x="6" y="91977"/>
                  </a:moveTo>
                  <a:cubicBezTo>
                    <a:pt x="-711" y="144043"/>
                    <a:pt x="65924" y="187273"/>
                    <a:pt x="149039" y="188706"/>
                  </a:cubicBezTo>
                  <a:cubicBezTo>
                    <a:pt x="232154" y="189900"/>
                    <a:pt x="300222" y="148820"/>
                    <a:pt x="300939" y="96754"/>
                  </a:cubicBezTo>
                  <a:cubicBezTo>
                    <a:pt x="301655" y="44688"/>
                    <a:pt x="235020" y="1458"/>
                    <a:pt x="151905" y="25"/>
                  </a:cubicBezTo>
                  <a:cubicBezTo>
                    <a:pt x="68790" y="-1169"/>
                    <a:pt x="722" y="39911"/>
                    <a:pt x="6" y="91977"/>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95" name="Freeform: Shape 94">
              <a:extLst>
                <a:ext uri="{FF2B5EF4-FFF2-40B4-BE49-F238E27FC236}">
                  <a16:creationId xmlns:a16="http://schemas.microsoft.com/office/drawing/2014/main" id="{4B39F491-1706-427A-CD30-E6AAB70BD01A}"/>
                </a:ext>
              </a:extLst>
            </p:cNvPr>
            <p:cNvSpPr/>
            <p:nvPr/>
          </p:nvSpPr>
          <p:spPr>
            <a:xfrm>
              <a:off x="9651130" y="1290693"/>
              <a:ext cx="271648" cy="172925"/>
            </a:xfrm>
            <a:custGeom>
              <a:avLst/>
              <a:gdLst>
                <a:gd name="connsiteX0" fmla="*/ 404 w 271648"/>
                <a:gd name="connsiteY0" fmla="*/ 69749 h 172925"/>
                <a:gd name="connsiteX1" fmla="*/ 125316 w 271648"/>
                <a:gd name="connsiteY1" fmla="*/ 171254 h 172925"/>
                <a:gd name="connsiteX2" fmla="*/ 271244 w 271648"/>
                <a:gd name="connsiteY2" fmla="*/ 103186 h 172925"/>
                <a:gd name="connsiteX3" fmla="*/ 146333 w 271648"/>
                <a:gd name="connsiteY3" fmla="*/ 1680 h 172925"/>
                <a:gd name="connsiteX4" fmla="*/ 404 w 271648"/>
                <a:gd name="connsiteY4" fmla="*/ 69749 h 17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48" h="172925">
                  <a:moveTo>
                    <a:pt x="404" y="69749"/>
                  </a:moveTo>
                  <a:cubicBezTo>
                    <a:pt x="-5328" y="116561"/>
                    <a:pt x="50560" y="162178"/>
                    <a:pt x="125316" y="171254"/>
                  </a:cubicBezTo>
                  <a:cubicBezTo>
                    <a:pt x="200071" y="180569"/>
                    <a:pt x="265512" y="149998"/>
                    <a:pt x="271244" y="103186"/>
                  </a:cubicBezTo>
                  <a:cubicBezTo>
                    <a:pt x="276976" y="56374"/>
                    <a:pt x="221089" y="10756"/>
                    <a:pt x="146333" y="1680"/>
                  </a:cubicBezTo>
                  <a:cubicBezTo>
                    <a:pt x="71577" y="-7634"/>
                    <a:pt x="6137" y="22698"/>
                    <a:pt x="404" y="69749"/>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96" name="Freeform: Shape 95">
              <a:extLst>
                <a:ext uri="{FF2B5EF4-FFF2-40B4-BE49-F238E27FC236}">
                  <a16:creationId xmlns:a16="http://schemas.microsoft.com/office/drawing/2014/main" id="{FD108DE5-E610-B828-8D2E-650B8874A683}"/>
                </a:ext>
              </a:extLst>
            </p:cNvPr>
            <p:cNvSpPr/>
            <p:nvPr/>
          </p:nvSpPr>
          <p:spPr>
            <a:xfrm>
              <a:off x="10127534" y="1219290"/>
              <a:ext cx="105087" cy="71173"/>
            </a:xfrm>
            <a:custGeom>
              <a:avLst/>
              <a:gdLst>
                <a:gd name="connsiteX0" fmla="*/ 0 w 105087"/>
                <a:gd name="connsiteY0" fmla="*/ 35587 h 71173"/>
                <a:gd name="connsiteX1" fmla="*/ 52544 w 105087"/>
                <a:gd name="connsiteY1" fmla="*/ 71173 h 71173"/>
                <a:gd name="connsiteX2" fmla="*/ 105088 w 105087"/>
                <a:gd name="connsiteY2" fmla="*/ 35587 h 71173"/>
                <a:gd name="connsiteX3" fmla="*/ 52544 w 105087"/>
                <a:gd name="connsiteY3" fmla="*/ 0 h 71173"/>
                <a:gd name="connsiteX4" fmla="*/ 0 w 105087"/>
                <a:gd name="connsiteY4" fmla="*/ 35587 h 7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87" h="71173">
                  <a:moveTo>
                    <a:pt x="0" y="35587"/>
                  </a:moveTo>
                  <a:cubicBezTo>
                    <a:pt x="0" y="55171"/>
                    <a:pt x="23645" y="71173"/>
                    <a:pt x="52544" y="71173"/>
                  </a:cubicBezTo>
                  <a:cubicBezTo>
                    <a:pt x="81682" y="71173"/>
                    <a:pt x="105088" y="55171"/>
                    <a:pt x="105088" y="35587"/>
                  </a:cubicBezTo>
                  <a:cubicBezTo>
                    <a:pt x="105088" y="16002"/>
                    <a:pt x="81443" y="0"/>
                    <a:pt x="52544" y="0"/>
                  </a:cubicBezTo>
                  <a:cubicBezTo>
                    <a:pt x="23406" y="0"/>
                    <a:pt x="0" y="16002"/>
                    <a:pt x="0" y="35587"/>
                  </a:cubicBezTo>
                  <a:close/>
                </a:path>
              </a:pathLst>
            </a:custGeom>
            <a:solidFill>
              <a:srgbClr val="3B3648"/>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97" name="Freeform: Shape 96">
              <a:extLst>
                <a:ext uri="{FF2B5EF4-FFF2-40B4-BE49-F238E27FC236}">
                  <a16:creationId xmlns:a16="http://schemas.microsoft.com/office/drawing/2014/main" id="{6313BCEA-736C-E0E9-1D61-C2B0DD221DC0}"/>
                </a:ext>
              </a:extLst>
            </p:cNvPr>
            <p:cNvSpPr/>
            <p:nvPr/>
          </p:nvSpPr>
          <p:spPr>
            <a:xfrm>
              <a:off x="9793792" y="1183484"/>
              <a:ext cx="105025" cy="71656"/>
            </a:xfrm>
            <a:custGeom>
              <a:avLst/>
              <a:gdLst>
                <a:gd name="connsiteX0" fmla="*/ 89 w 105025"/>
                <a:gd name="connsiteY0" fmla="*/ 31507 h 71656"/>
                <a:gd name="connsiteX1" fmla="*/ 49528 w 105025"/>
                <a:gd name="connsiteY1" fmla="*/ 71393 h 71656"/>
                <a:gd name="connsiteX2" fmla="*/ 104937 w 105025"/>
                <a:gd name="connsiteY2" fmla="*/ 40105 h 71656"/>
                <a:gd name="connsiteX3" fmla="*/ 55498 w 105025"/>
                <a:gd name="connsiteY3" fmla="*/ 220 h 71656"/>
                <a:gd name="connsiteX4" fmla="*/ 89 w 105025"/>
                <a:gd name="connsiteY4" fmla="*/ 31507 h 7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25" h="71656">
                  <a:moveTo>
                    <a:pt x="89" y="31507"/>
                  </a:moveTo>
                  <a:cubicBezTo>
                    <a:pt x="-1583" y="51092"/>
                    <a:pt x="20628" y="69005"/>
                    <a:pt x="49528" y="71393"/>
                  </a:cubicBezTo>
                  <a:cubicBezTo>
                    <a:pt x="78427" y="73781"/>
                    <a:pt x="103266" y="59690"/>
                    <a:pt x="104937" y="40105"/>
                  </a:cubicBezTo>
                  <a:cubicBezTo>
                    <a:pt x="106609" y="20521"/>
                    <a:pt x="84398" y="2608"/>
                    <a:pt x="55498" y="220"/>
                  </a:cubicBezTo>
                  <a:cubicBezTo>
                    <a:pt x="26361" y="-1930"/>
                    <a:pt x="1760" y="11923"/>
                    <a:pt x="89" y="31507"/>
                  </a:cubicBezTo>
                  <a:close/>
                </a:path>
              </a:pathLst>
            </a:custGeom>
            <a:solidFill>
              <a:srgbClr val="3B3648"/>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98" name="Freeform: Shape 97">
              <a:extLst>
                <a:ext uri="{FF2B5EF4-FFF2-40B4-BE49-F238E27FC236}">
                  <a16:creationId xmlns:a16="http://schemas.microsoft.com/office/drawing/2014/main" id="{B8736918-441D-7EBE-B5E3-1D6E5705BEFF}"/>
                </a:ext>
              </a:extLst>
            </p:cNvPr>
            <p:cNvSpPr/>
            <p:nvPr/>
          </p:nvSpPr>
          <p:spPr>
            <a:xfrm>
              <a:off x="9793700" y="1548528"/>
              <a:ext cx="303587" cy="191260"/>
            </a:xfrm>
            <a:custGeom>
              <a:avLst/>
              <a:gdLst>
                <a:gd name="connsiteX0" fmla="*/ 190294 w 303587"/>
                <a:gd name="connsiteY0" fmla="*/ 174228 h 191260"/>
                <a:gd name="connsiteX1" fmla="*/ 151364 w 303587"/>
                <a:gd name="connsiteY1" fmla="*/ 190469 h 191260"/>
                <a:gd name="connsiteX2" fmla="*/ 75892 w 303587"/>
                <a:gd name="connsiteY2" fmla="*/ 164436 h 191260"/>
                <a:gd name="connsiteX3" fmla="*/ 31707 w 303587"/>
                <a:gd name="connsiteY3" fmla="*/ 122640 h 191260"/>
                <a:gd name="connsiteX4" fmla="*/ 180 w 303587"/>
                <a:gd name="connsiteY4" fmla="*/ 58632 h 191260"/>
                <a:gd name="connsiteX5" fmla="*/ 35050 w 303587"/>
                <a:gd name="connsiteY5" fmla="*/ 1550 h 191260"/>
                <a:gd name="connsiteX6" fmla="*/ 127241 w 303587"/>
                <a:gd name="connsiteY6" fmla="*/ 30449 h 191260"/>
                <a:gd name="connsiteX7" fmla="*/ 267677 w 303587"/>
                <a:gd name="connsiteY7" fmla="*/ 13970 h 191260"/>
                <a:gd name="connsiteX8" fmla="*/ 296098 w 303587"/>
                <a:gd name="connsiteY8" fmla="*/ 29016 h 191260"/>
                <a:gd name="connsiteX9" fmla="*/ 289650 w 303587"/>
                <a:gd name="connsiteY9" fmla="*/ 92308 h 191260"/>
                <a:gd name="connsiteX10" fmla="*/ 190294 w 303587"/>
                <a:gd name="connsiteY10" fmla="*/ 174228 h 19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87" h="191260">
                  <a:moveTo>
                    <a:pt x="190294" y="174228"/>
                  </a:moveTo>
                  <a:cubicBezTo>
                    <a:pt x="178113" y="181155"/>
                    <a:pt x="165216" y="188081"/>
                    <a:pt x="151364" y="190469"/>
                  </a:cubicBezTo>
                  <a:cubicBezTo>
                    <a:pt x="124375" y="194768"/>
                    <a:pt x="97625" y="180916"/>
                    <a:pt x="75892" y="164436"/>
                  </a:cubicBezTo>
                  <a:cubicBezTo>
                    <a:pt x="59651" y="152256"/>
                    <a:pt x="44843" y="138164"/>
                    <a:pt x="31707" y="122640"/>
                  </a:cubicBezTo>
                  <a:cubicBezTo>
                    <a:pt x="15944" y="104250"/>
                    <a:pt x="2091" y="82754"/>
                    <a:pt x="180" y="58632"/>
                  </a:cubicBezTo>
                  <a:cubicBezTo>
                    <a:pt x="-1730" y="34509"/>
                    <a:pt x="11645" y="7999"/>
                    <a:pt x="35050" y="1550"/>
                  </a:cubicBezTo>
                  <a:cubicBezTo>
                    <a:pt x="66816" y="-7048"/>
                    <a:pt x="95476" y="22568"/>
                    <a:pt x="127241" y="30449"/>
                  </a:cubicBezTo>
                  <a:cubicBezTo>
                    <a:pt x="173575" y="41675"/>
                    <a:pt x="220626" y="5610"/>
                    <a:pt x="267677" y="13970"/>
                  </a:cubicBezTo>
                  <a:cubicBezTo>
                    <a:pt x="278424" y="15880"/>
                    <a:pt x="289411" y="20418"/>
                    <a:pt x="296098" y="29016"/>
                  </a:cubicBezTo>
                  <a:cubicBezTo>
                    <a:pt x="310189" y="46690"/>
                    <a:pt x="302308" y="73440"/>
                    <a:pt x="289650" y="92308"/>
                  </a:cubicBezTo>
                  <a:cubicBezTo>
                    <a:pt x="265527" y="128372"/>
                    <a:pt x="227791" y="152733"/>
                    <a:pt x="190294" y="174228"/>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nvGrpSpPr>
            <p:cNvPr id="99" name="Graphic 2">
              <a:extLst>
                <a:ext uri="{FF2B5EF4-FFF2-40B4-BE49-F238E27FC236}">
                  <a16:creationId xmlns:a16="http://schemas.microsoft.com/office/drawing/2014/main" id="{818E0A34-8146-E374-4BA4-5803CDBC980F}"/>
                </a:ext>
              </a:extLst>
            </p:cNvPr>
            <p:cNvGrpSpPr/>
            <p:nvPr/>
          </p:nvGrpSpPr>
          <p:grpSpPr>
            <a:xfrm>
              <a:off x="10717697" y="1370712"/>
              <a:ext cx="333892" cy="371389"/>
              <a:chOff x="10717697" y="1370712"/>
              <a:chExt cx="333892" cy="371389"/>
            </a:xfrm>
          </p:grpSpPr>
          <p:sp>
            <p:nvSpPr>
              <p:cNvPr id="100" name="Freeform: Shape 99">
                <a:extLst>
                  <a:ext uri="{FF2B5EF4-FFF2-40B4-BE49-F238E27FC236}">
                    <a16:creationId xmlns:a16="http://schemas.microsoft.com/office/drawing/2014/main" id="{8886D2A5-3319-8195-3E00-F0A6EC316907}"/>
                  </a:ext>
                </a:extLst>
              </p:cNvPr>
              <p:cNvSpPr/>
              <p:nvPr/>
            </p:nvSpPr>
            <p:spPr>
              <a:xfrm>
                <a:off x="10717697" y="1370712"/>
                <a:ext cx="228565" cy="371389"/>
              </a:xfrm>
              <a:custGeom>
                <a:avLst/>
                <a:gdLst>
                  <a:gd name="connsiteX0" fmla="*/ 83354 w 228565"/>
                  <a:gd name="connsiteY0" fmla="*/ 0 h 371389"/>
                  <a:gd name="connsiteX1" fmla="*/ 228566 w 228565"/>
                  <a:gd name="connsiteY1" fmla="*/ 0 h 371389"/>
                  <a:gd name="connsiteX2" fmla="*/ 228566 w 228565"/>
                  <a:gd name="connsiteY2" fmla="*/ 371390 h 371389"/>
                  <a:gd name="connsiteX3" fmla="*/ 83354 w 228565"/>
                  <a:gd name="connsiteY3" fmla="*/ 371390 h 371389"/>
                  <a:gd name="connsiteX4" fmla="*/ 0 w 228565"/>
                  <a:gd name="connsiteY4" fmla="*/ 185814 h 371389"/>
                  <a:gd name="connsiteX5" fmla="*/ 83354 w 228565"/>
                  <a:gd name="connsiteY5" fmla="*/ 0 h 37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65" h="371389">
                    <a:moveTo>
                      <a:pt x="83354" y="0"/>
                    </a:moveTo>
                    <a:lnTo>
                      <a:pt x="228566" y="0"/>
                    </a:lnTo>
                    <a:lnTo>
                      <a:pt x="228566" y="371390"/>
                    </a:lnTo>
                    <a:lnTo>
                      <a:pt x="83354" y="371390"/>
                    </a:lnTo>
                    <a:cubicBezTo>
                      <a:pt x="83354" y="371390"/>
                      <a:pt x="0" y="335087"/>
                      <a:pt x="0" y="185814"/>
                    </a:cubicBezTo>
                    <a:cubicBezTo>
                      <a:pt x="0" y="36542"/>
                      <a:pt x="83354" y="0"/>
                      <a:pt x="83354" y="0"/>
                    </a:cubicBezTo>
                    <a:close/>
                  </a:path>
                </a:pathLst>
              </a:custGeom>
              <a:gradFill>
                <a:gsLst>
                  <a:gs pos="0">
                    <a:srgbClr val="B6B8C1"/>
                  </a:gs>
                  <a:gs pos="44780">
                    <a:srgbClr val="888E9D"/>
                  </a:gs>
                  <a:gs pos="63700">
                    <a:srgbClr val="989CA9"/>
                  </a:gs>
                  <a:gs pos="100000">
                    <a:srgbClr val="C0C1C9"/>
                  </a:gs>
                </a:gsLst>
                <a:lin ang="5524415" scaled="1"/>
              </a:gradFill>
              <a:ln w="23884"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1D6C6254-18C8-038A-B83F-945312DF89E7}"/>
                  </a:ext>
                </a:extLst>
              </p:cNvPr>
              <p:cNvSpPr/>
              <p:nvPr/>
            </p:nvSpPr>
            <p:spPr>
              <a:xfrm>
                <a:off x="10734893" y="1626505"/>
                <a:ext cx="193934" cy="94817"/>
              </a:xfrm>
              <a:custGeom>
                <a:avLst/>
                <a:gdLst>
                  <a:gd name="connsiteX0" fmla="*/ 153571 w 193934"/>
                  <a:gd name="connsiteY0" fmla="*/ 10270 h 94817"/>
                  <a:gd name="connsiteX1" fmla="*/ 193935 w 193934"/>
                  <a:gd name="connsiteY1" fmla="*/ 0 h 94817"/>
                  <a:gd name="connsiteX2" fmla="*/ 193935 w 193934"/>
                  <a:gd name="connsiteY2" fmla="*/ 94818 h 94817"/>
                  <a:gd name="connsiteX3" fmla="*/ 48723 w 193934"/>
                  <a:gd name="connsiteY3" fmla="*/ 94818 h 94817"/>
                  <a:gd name="connsiteX4" fmla="*/ 47767 w 193934"/>
                  <a:gd name="connsiteY4" fmla="*/ 94340 h 94817"/>
                  <a:gd name="connsiteX5" fmla="*/ 0 w 193934"/>
                  <a:gd name="connsiteY5" fmla="*/ 478 h 94817"/>
                  <a:gd name="connsiteX6" fmla="*/ 153571 w 193934"/>
                  <a:gd name="connsiteY6" fmla="*/ 10270 h 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34" h="94817">
                    <a:moveTo>
                      <a:pt x="153571" y="10270"/>
                    </a:moveTo>
                    <a:cubicBezTo>
                      <a:pt x="167663" y="7643"/>
                      <a:pt x="181038" y="4060"/>
                      <a:pt x="193935" y="0"/>
                    </a:cubicBezTo>
                    <a:lnTo>
                      <a:pt x="193935" y="94818"/>
                    </a:lnTo>
                    <a:lnTo>
                      <a:pt x="48723" y="94818"/>
                    </a:lnTo>
                    <a:cubicBezTo>
                      <a:pt x="48723" y="94818"/>
                      <a:pt x="48006" y="94340"/>
                      <a:pt x="47767" y="94340"/>
                    </a:cubicBezTo>
                    <a:cubicBezTo>
                      <a:pt x="31049" y="77144"/>
                      <a:pt x="10748" y="48006"/>
                      <a:pt x="0" y="478"/>
                    </a:cubicBezTo>
                    <a:cubicBezTo>
                      <a:pt x="48961" y="14091"/>
                      <a:pt x="99117" y="20062"/>
                      <a:pt x="153571" y="10270"/>
                    </a:cubicBezTo>
                    <a:close/>
                  </a:path>
                </a:pathLst>
              </a:custGeom>
              <a:solidFill>
                <a:srgbClr val="ADABB4">
                  <a:alpha val="90000"/>
                </a:srgbClr>
              </a:solidFill>
              <a:ln w="23884"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4F52F043-8BC5-C84E-6A93-8E5EAA01D1EB}"/>
                  </a:ext>
                </a:extLst>
              </p:cNvPr>
              <p:cNvSpPr/>
              <p:nvPr/>
            </p:nvSpPr>
            <p:spPr>
              <a:xfrm>
                <a:off x="10831861" y="1370950"/>
                <a:ext cx="219729" cy="371151"/>
              </a:xfrm>
              <a:custGeom>
                <a:avLst/>
                <a:gdLst>
                  <a:gd name="connsiteX0" fmla="*/ 0 w 219729"/>
                  <a:gd name="connsiteY0" fmla="*/ 185576 h 371151"/>
                  <a:gd name="connsiteX1" fmla="*/ 109865 w 219729"/>
                  <a:gd name="connsiteY1" fmla="*/ 371151 h 371151"/>
                  <a:gd name="connsiteX2" fmla="*/ 219729 w 219729"/>
                  <a:gd name="connsiteY2" fmla="*/ 185576 h 371151"/>
                  <a:gd name="connsiteX3" fmla="*/ 109865 w 219729"/>
                  <a:gd name="connsiteY3" fmla="*/ 1 h 371151"/>
                  <a:gd name="connsiteX4" fmla="*/ 0 w 219729"/>
                  <a:gd name="connsiteY4" fmla="*/ 185576 h 37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29" h="371151">
                    <a:moveTo>
                      <a:pt x="0" y="185576"/>
                    </a:moveTo>
                    <a:cubicBezTo>
                      <a:pt x="0" y="288037"/>
                      <a:pt x="49200" y="371151"/>
                      <a:pt x="109865" y="371151"/>
                    </a:cubicBezTo>
                    <a:cubicBezTo>
                      <a:pt x="170529" y="371151"/>
                      <a:pt x="219729" y="288037"/>
                      <a:pt x="219729" y="185576"/>
                    </a:cubicBezTo>
                    <a:cubicBezTo>
                      <a:pt x="219729" y="83115"/>
                      <a:pt x="170529" y="1"/>
                      <a:pt x="109865" y="1"/>
                    </a:cubicBezTo>
                    <a:cubicBezTo>
                      <a:pt x="49200" y="-238"/>
                      <a:pt x="0" y="82877"/>
                      <a:pt x="0" y="185576"/>
                    </a:cubicBezTo>
                    <a:close/>
                  </a:path>
                </a:pathLst>
              </a:custGeom>
              <a:solidFill>
                <a:srgbClr val="3B3648"/>
              </a:solidFill>
              <a:ln w="23884" cap="flat">
                <a:noFill/>
                <a:prstDash val="solid"/>
                <a:miter/>
              </a:ln>
            </p:spPr>
            <p:txBody>
              <a:bodyPr rtlCol="0" anchor="ctr"/>
              <a:lstStyle/>
              <a:p>
                <a:endParaRPr lang="en-ID"/>
              </a:p>
            </p:txBody>
          </p:sp>
        </p:grpSp>
        <p:sp>
          <p:nvSpPr>
            <p:cNvPr id="103" name="Freeform: Shape 102">
              <a:extLst>
                <a:ext uri="{FF2B5EF4-FFF2-40B4-BE49-F238E27FC236}">
                  <a16:creationId xmlns:a16="http://schemas.microsoft.com/office/drawing/2014/main" id="{35ABFE14-FDBD-6BA9-04F0-D44195E1EE34}"/>
                </a:ext>
              </a:extLst>
            </p:cNvPr>
            <p:cNvSpPr/>
            <p:nvPr/>
          </p:nvSpPr>
          <p:spPr>
            <a:xfrm>
              <a:off x="9269277" y="4925067"/>
              <a:ext cx="1368170" cy="924056"/>
            </a:xfrm>
            <a:custGeom>
              <a:avLst/>
              <a:gdLst>
                <a:gd name="connsiteX0" fmla="*/ 1368171 w 1368170"/>
                <a:gd name="connsiteY0" fmla="*/ 0 h 924056"/>
                <a:gd name="connsiteX1" fmla="*/ 149869 w 1368170"/>
                <a:gd name="connsiteY1" fmla="*/ 6687 h 924056"/>
                <a:gd name="connsiteX2" fmla="*/ 119 w 1368170"/>
                <a:gd name="connsiteY2" fmla="*/ 443757 h 924056"/>
                <a:gd name="connsiteX3" fmla="*/ 207429 w 1368170"/>
                <a:gd name="connsiteY3" fmla="*/ 903994 h 924056"/>
                <a:gd name="connsiteX4" fmla="*/ 1355752 w 1368170"/>
                <a:gd name="connsiteY4" fmla="*/ 924056 h 924056"/>
                <a:gd name="connsiteX5" fmla="*/ 1368171 w 1368170"/>
                <a:gd name="connsiteY5" fmla="*/ 0 h 92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170" h="924056">
                  <a:moveTo>
                    <a:pt x="1368171" y="0"/>
                  </a:moveTo>
                  <a:cubicBezTo>
                    <a:pt x="1368171" y="0"/>
                    <a:pt x="568310" y="221878"/>
                    <a:pt x="149869" y="6687"/>
                  </a:cubicBezTo>
                  <a:cubicBezTo>
                    <a:pt x="149869" y="6687"/>
                    <a:pt x="-4896" y="144974"/>
                    <a:pt x="119" y="443757"/>
                  </a:cubicBezTo>
                  <a:cubicBezTo>
                    <a:pt x="5135" y="742541"/>
                    <a:pt x="117149" y="843329"/>
                    <a:pt x="207429" y="903994"/>
                  </a:cubicBezTo>
                  <a:lnTo>
                    <a:pt x="1355752" y="924056"/>
                  </a:lnTo>
                  <a:lnTo>
                    <a:pt x="1368171" y="0"/>
                  </a:lnTo>
                  <a:close/>
                </a:path>
              </a:pathLst>
            </a:custGeom>
            <a:solidFill>
              <a:srgbClr val="F1F1F1"/>
            </a:solidFill>
            <a:ln w="23884"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4B745A16-E2A7-BEA0-ABBD-632D114F98BA}"/>
                </a:ext>
              </a:extLst>
            </p:cNvPr>
            <p:cNvSpPr/>
            <p:nvPr/>
          </p:nvSpPr>
          <p:spPr>
            <a:xfrm>
              <a:off x="9285876" y="5530755"/>
              <a:ext cx="1278965" cy="274661"/>
            </a:xfrm>
            <a:custGeom>
              <a:avLst/>
              <a:gdLst>
                <a:gd name="connsiteX0" fmla="*/ 1278966 w 1278965"/>
                <a:gd name="connsiteY0" fmla="*/ 0 h 274661"/>
                <a:gd name="connsiteX1" fmla="*/ 1275144 w 1278965"/>
                <a:gd name="connsiteY1" fmla="*/ 274661 h 274661"/>
                <a:gd name="connsiteX2" fmla="*/ 133987 w 1278965"/>
                <a:gd name="connsiteY2" fmla="*/ 254838 h 274661"/>
                <a:gd name="connsiteX3" fmla="*/ 0 w 1278965"/>
                <a:gd name="connsiteY3" fmla="*/ 3582 h 274661"/>
                <a:gd name="connsiteX4" fmla="*/ 340580 w 1278965"/>
                <a:gd name="connsiteY4" fmla="*/ 44185 h 274661"/>
                <a:gd name="connsiteX5" fmla="*/ 1278966 w 1278965"/>
                <a:gd name="connsiteY5" fmla="*/ 0 h 27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8965" h="274661">
                  <a:moveTo>
                    <a:pt x="1278966" y="0"/>
                  </a:moveTo>
                  <a:lnTo>
                    <a:pt x="1275144" y="274661"/>
                  </a:lnTo>
                  <a:lnTo>
                    <a:pt x="133987" y="254838"/>
                  </a:lnTo>
                  <a:cubicBezTo>
                    <a:pt x="79293" y="206115"/>
                    <a:pt x="26272" y="132554"/>
                    <a:pt x="0" y="3582"/>
                  </a:cubicBezTo>
                  <a:cubicBezTo>
                    <a:pt x="115358" y="24839"/>
                    <a:pt x="230477" y="38453"/>
                    <a:pt x="340580" y="44185"/>
                  </a:cubicBezTo>
                  <a:cubicBezTo>
                    <a:pt x="646051" y="59948"/>
                    <a:pt x="975883" y="72367"/>
                    <a:pt x="1278966" y="0"/>
                  </a:cubicBezTo>
                  <a:close/>
                </a:path>
              </a:pathLst>
            </a:custGeom>
            <a:solidFill>
              <a:srgbClr val="ADABB4"/>
            </a:solidFill>
            <a:ln w="23884"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087C389C-07F1-359F-DEF0-3E5C7BE2D574}"/>
                </a:ext>
              </a:extLst>
            </p:cNvPr>
            <p:cNvSpPr/>
            <p:nvPr/>
          </p:nvSpPr>
          <p:spPr>
            <a:xfrm>
              <a:off x="9477365" y="2537903"/>
              <a:ext cx="1116854" cy="881232"/>
            </a:xfrm>
            <a:custGeom>
              <a:avLst/>
              <a:gdLst>
                <a:gd name="connsiteX0" fmla="*/ 1116854 w 1116854"/>
                <a:gd name="connsiteY0" fmla="*/ 116074 h 881232"/>
                <a:gd name="connsiteX1" fmla="*/ 963760 w 1116854"/>
                <a:gd name="connsiteY1" fmla="*/ 881066 h 881232"/>
                <a:gd name="connsiteX2" fmla="*/ 18687 w 1116854"/>
                <a:gd name="connsiteY2" fmla="*/ 783620 h 881232"/>
                <a:gd name="connsiteX3" fmla="*/ 57617 w 1116854"/>
                <a:gd name="connsiteY3" fmla="*/ 0 h 881232"/>
                <a:gd name="connsiteX4" fmla="*/ 1116854 w 1116854"/>
                <a:gd name="connsiteY4" fmla="*/ 116074 h 88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854" h="881232">
                  <a:moveTo>
                    <a:pt x="1116854" y="116074"/>
                  </a:moveTo>
                  <a:cubicBezTo>
                    <a:pt x="1116854" y="116074"/>
                    <a:pt x="1010811" y="437070"/>
                    <a:pt x="963760" y="881066"/>
                  </a:cubicBezTo>
                  <a:cubicBezTo>
                    <a:pt x="963760" y="881066"/>
                    <a:pt x="476058" y="889664"/>
                    <a:pt x="18687" y="783620"/>
                  </a:cubicBezTo>
                  <a:cubicBezTo>
                    <a:pt x="18687" y="783620"/>
                    <a:pt x="-42933" y="250300"/>
                    <a:pt x="57617" y="0"/>
                  </a:cubicBezTo>
                  <a:cubicBezTo>
                    <a:pt x="57617" y="0"/>
                    <a:pt x="768631" y="62814"/>
                    <a:pt x="1116854" y="116074"/>
                  </a:cubicBezTo>
                  <a:close/>
                </a:path>
              </a:pathLst>
            </a:custGeom>
            <a:solidFill>
              <a:srgbClr val="A5A3AD"/>
            </a:solidFill>
            <a:ln w="23884"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7C9DF05-BD28-1E32-6DC3-02A11F22C2AD}"/>
                </a:ext>
              </a:extLst>
            </p:cNvPr>
            <p:cNvSpPr/>
            <p:nvPr/>
          </p:nvSpPr>
          <p:spPr>
            <a:xfrm>
              <a:off x="9515580" y="2567995"/>
              <a:ext cx="1029677" cy="821041"/>
            </a:xfrm>
            <a:custGeom>
              <a:avLst/>
              <a:gdLst>
                <a:gd name="connsiteX0" fmla="*/ 1029678 w 1029677"/>
                <a:gd name="connsiteY0" fmla="*/ 107955 h 821041"/>
                <a:gd name="connsiteX1" fmla="*/ 888526 w 1029677"/>
                <a:gd name="connsiteY1" fmla="*/ 820880 h 821041"/>
                <a:gd name="connsiteX2" fmla="*/ 17253 w 1029677"/>
                <a:gd name="connsiteY2" fmla="*/ 730122 h 821041"/>
                <a:gd name="connsiteX3" fmla="*/ 53078 w 1029677"/>
                <a:gd name="connsiteY3" fmla="*/ 1 h 821041"/>
                <a:gd name="connsiteX4" fmla="*/ 1029678 w 1029677"/>
                <a:gd name="connsiteY4" fmla="*/ 107955 h 82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677" h="821041">
                  <a:moveTo>
                    <a:pt x="1029678" y="107955"/>
                  </a:moveTo>
                  <a:cubicBezTo>
                    <a:pt x="1029678" y="107955"/>
                    <a:pt x="931994" y="407216"/>
                    <a:pt x="888526" y="820880"/>
                  </a:cubicBezTo>
                  <a:cubicBezTo>
                    <a:pt x="888526" y="820880"/>
                    <a:pt x="438798" y="829000"/>
                    <a:pt x="17253" y="730122"/>
                  </a:cubicBezTo>
                  <a:cubicBezTo>
                    <a:pt x="17253" y="730122"/>
                    <a:pt x="-39590" y="233105"/>
                    <a:pt x="53078" y="1"/>
                  </a:cubicBezTo>
                  <a:cubicBezTo>
                    <a:pt x="53078" y="-238"/>
                    <a:pt x="708444" y="58516"/>
                    <a:pt x="1029678" y="107955"/>
                  </a:cubicBezTo>
                  <a:close/>
                </a:path>
              </a:pathLst>
            </a:custGeom>
            <a:solidFill>
              <a:srgbClr val="100B21"/>
            </a:solidFill>
            <a:ln w="23884"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E0540C34-8AB4-42D7-A52A-87142FA8F060}"/>
                </a:ext>
              </a:extLst>
            </p:cNvPr>
            <p:cNvSpPr/>
            <p:nvPr/>
          </p:nvSpPr>
          <p:spPr>
            <a:xfrm>
              <a:off x="9568658" y="4643241"/>
              <a:ext cx="700266" cy="304138"/>
            </a:xfrm>
            <a:custGeom>
              <a:avLst/>
              <a:gdLst>
                <a:gd name="connsiteX0" fmla="*/ 700267 w 700266"/>
                <a:gd name="connsiteY0" fmla="*/ 27227 h 304138"/>
                <a:gd name="connsiteX1" fmla="*/ 700267 w 700266"/>
                <a:gd name="connsiteY1" fmla="*/ 270362 h 304138"/>
                <a:gd name="connsiteX2" fmla="*/ 0 w 700266"/>
                <a:gd name="connsiteY2" fmla="*/ 231671 h 304138"/>
                <a:gd name="connsiteX3" fmla="*/ 0 w 700266"/>
                <a:gd name="connsiteY3" fmla="*/ 0 h 304138"/>
                <a:gd name="connsiteX4" fmla="*/ 700267 w 700266"/>
                <a:gd name="connsiteY4" fmla="*/ 27227 h 30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66" h="304138">
                  <a:moveTo>
                    <a:pt x="700267" y="27227"/>
                  </a:moveTo>
                  <a:lnTo>
                    <a:pt x="700267" y="270362"/>
                  </a:lnTo>
                  <a:cubicBezTo>
                    <a:pt x="700267" y="270362"/>
                    <a:pt x="260092" y="367807"/>
                    <a:pt x="0" y="231671"/>
                  </a:cubicBezTo>
                  <a:lnTo>
                    <a:pt x="0" y="0"/>
                  </a:lnTo>
                  <a:cubicBezTo>
                    <a:pt x="0" y="0"/>
                    <a:pt x="221401" y="63530"/>
                    <a:pt x="700267" y="27227"/>
                  </a:cubicBezTo>
                  <a:close/>
                </a:path>
              </a:pathLst>
            </a:custGeom>
            <a:solidFill>
              <a:srgbClr val="777483"/>
            </a:solidFill>
            <a:ln w="23884"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797029EC-BF14-D753-9741-A922DDD1F182}"/>
                </a:ext>
              </a:extLst>
            </p:cNvPr>
            <p:cNvSpPr/>
            <p:nvPr/>
          </p:nvSpPr>
          <p:spPr>
            <a:xfrm>
              <a:off x="9402057" y="5163932"/>
              <a:ext cx="874664" cy="300015"/>
            </a:xfrm>
            <a:custGeom>
              <a:avLst/>
              <a:gdLst>
                <a:gd name="connsiteX0" fmla="*/ 2043 w 874664"/>
                <a:gd name="connsiteY0" fmla="*/ 98850 h 300015"/>
                <a:gd name="connsiteX1" fmla="*/ 132 w 874664"/>
                <a:gd name="connsiteY1" fmla="*/ 74727 h 300015"/>
                <a:gd name="connsiteX2" fmla="*/ 19478 w 874664"/>
                <a:gd name="connsiteY2" fmla="*/ 22900 h 300015"/>
                <a:gd name="connsiteX3" fmla="*/ 78470 w 874664"/>
                <a:gd name="connsiteY3" fmla="*/ 210 h 300015"/>
                <a:gd name="connsiteX4" fmla="*/ 589579 w 874664"/>
                <a:gd name="connsiteY4" fmla="*/ 17646 h 300015"/>
                <a:gd name="connsiteX5" fmla="*/ 796411 w 874664"/>
                <a:gd name="connsiteY5" fmla="*/ 12391 h 300015"/>
                <a:gd name="connsiteX6" fmla="*/ 859225 w 874664"/>
                <a:gd name="connsiteY6" fmla="*/ 40096 h 300015"/>
                <a:gd name="connsiteX7" fmla="*/ 871644 w 874664"/>
                <a:gd name="connsiteY7" fmla="*/ 103149 h 300015"/>
                <a:gd name="connsiteX8" fmla="*/ 824116 w 874664"/>
                <a:gd name="connsiteY8" fmla="*/ 193668 h 300015"/>
                <a:gd name="connsiteX9" fmla="*/ 373910 w 874664"/>
                <a:gd name="connsiteY9" fmla="*/ 299949 h 300015"/>
                <a:gd name="connsiteX10" fmla="*/ 2043 w 874664"/>
                <a:gd name="connsiteY10" fmla="*/ 98850 h 300015"/>
                <a:gd name="connsiteX11" fmla="*/ 792828 w 874664"/>
                <a:gd name="connsiteY11" fmla="*/ 47022 h 300015"/>
                <a:gd name="connsiteX12" fmla="*/ 588146 w 874664"/>
                <a:gd name="connsiteY12" fmla="*/ 51560 h 300015"/>
                <a:gd name="connsiteX13" fmla="*/ 71067 w 874664"/>
                <a:gd name="connsiteY13" fmla="*/ 32215 h 300015"/>
                <a:gd name="connsiteX14" fmla="*/ 43123 w 874664"/>
                <a:gd name="connsiteY14" fmla="*/ 44156 h 300015"/>
                <a:gd name="connsiteX15" fmla="*/ 32853 w 874664"/>
                <a:gd name="connsiteY15" fmla="*/ 71384 h 300015"/>
                <a:gd name="connsiteX16" fmla="*/ 34763 w 874664"/>
                <a:gd name="connsiteY16" fmla="*/ 94551 h 300015"/>
                <a:gd name="connsiteX17" fmla="*/ 375105 w 874664"/>
                <a:gd name="connsiteY17" fmla="*/ 266273 h 300015"/>
                <a:gd name="connsiteX18" fmla="*/ 799516 w 874664"/>
                <a:gd name="connsiteY18" fmla="*/ 167395 h 300015"/>
                <a:gd name="connsiteX19" fmla="*/ 834386 w 874664"/>
                <a:gd name="connsiteY19" fmla="*/ 94790 h 300015"/>
                <a:gd name="connsiteX20" fmla="*/ 827937 w 874664"/>
                <a:gd name="connsiteY20" fmla="*/ 61353 h 300015"/>
                <a:gd name="connsiteX21" fmla="*/ 792828 w 874664"/>
                <a:gd name="connsiteY21" fmla="*/ 47022 h 300015"/>
                <a:gd name="connsiteX22" fmla="*/ 792828 w 874664"/>
                <a:gd name="connsiteY22" fmla="*/ 47022 h 30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664" h="300015">
                  <a:moveTo>
                    <a:pt x="2043" y="98850"/>
                  </a:moveTo>
                  <a:cubicBezTo>
                    <a:pt x="1088" y="89774"/>
                    <a:pt x="610" y="81893"/>
                    <a:pt x="132" y="74727"/>
                  </a:cubicBezTo>
                  <a:cubicBezTo>
                    <a:pt x="-1062" y="55620"/>
                    <a:pt x="5864" y="37230"/>
                    <a:pt x="19478" y="22900"/>
                  </a:cubicBezTo>
                  <a:cubicBezTo>
                    <a:pt x="34525" y="6898"/>
                    <a:pt x="56020" y="-1461"/>
                    <a:pt x="78470" y="210"/>
                  </a:cubicBezTo>
                  <a:cubicBezTo>
                    <a:pt x="169228" y="7375"/>
                    <a:pt x="358625" y="19556"/>
                    <a:pt x="589579" y="17646"/>
                  </a:cubicBezTo>
                  <a:cubicBezTo>
                    <a:pt x="658364" y="17168"/>
                    <a:pt x="726671" y="15496"/>
                    <a:pt x="796411" y="12391"/>
                  </a:cubicBezTo>
                  <a:cubicBezTo>
                    <a:pt x="821489" y="12152"/>
                    <a:pt x="844417" y="22184"/>
                    <a:pt x="859225" y="40096"/>
                  </a:cubicBezTo>
                  <a:cubicBezTo>
                    <a:pt x="873794" y="57770"/>
                    <a:pt x="878332" y="80698"/>
                    <a:pt x="871644" y="103149"/>
                  </a:cubicBezTo>
                  <a:cubicBezTo>
                    <a:pt x="857314" y="150199"/>
                    <a:pt x="841790" y="179576"/>
                    <a:pt x="824116" y="193668"/>
                  </a:cubicBezTo>
                  <a:cubicBezTo>
                    <a:pt x="783753" y="225671"/>
                    <a:pt x="512435" y="302577"/>
                    <a:pt x="373910" y="299949"/>
                  </a:cubicBezTo>
                  <a:cubicBezTo>
                    <a:pt x="234669" y="297084"/>
                    <a:pt x="10402" y="187219"/>
                    <a:pt x="2043" y="98850"/>
                  </a:cubicBezTo>
                  <a:close/>
                  <a:moveTo>
                    <a:pt x="792828" y="47022"/>
                  </a:moveTo>
                  <a:cubicBezTo>
                    <a:pt x="726193" y="49888"/>
                    <a:pt x="657170" y="51321"/>
                    <a:pt x="588146" y="51560"/>
                  </a:cubicBezTo>
                  <a:cubicBezTo>
                    <a:pt x="355998" y="52755"/>
                    <a:pt x="165884" y="39857"/>
                    <a:pt x="71067" y="32215"/>
                  </a:cubicBezTo>
                  <a:cubicBezTo>
                    <a:pt x="60558" y="32215"/>
                    <a:pt x="50527" y="36752"/>
                    <a:pt x="43123" y="44156"/>
                  </a:cubicBezTo>
                  <a:cubicBezTo>
                    <a:pt x="35958" y="51799"/>
                    <a:pt x="32375" y="61353"/>
                    <a:pt x="32853" y="71384"/>
                  </a:cubicBezTo>
                  <a:cubicBezTo>
                    <a:pt x="33330" y="78310"/>
                    <a:pt x="33808" y="85953"/>
                    <a:pt x="34763" y="94551"/>
                  </a:cubicBezTo>
                  <a:cubicBezTo>
                    <a:pt x="40734" y="158559"/>
                    <a:pt x="248521" y="264363"/>
                    <a:pt x="375105" y="266273"/>
                  </a:cubicBezTo>
                  <a:cubicBezTo>
                    <a:pt x="507659" y="268184"/>
                    <a:pt x="768467" y="191996"/>
                    <a:pt x="799516" y="167395"/>
                  </a:cubicBezTo>
                  <a:cubicBezTo>
                    <a:pt x="804531" y="163335"/>
                    <a:pt x="818145" y="148289"/>
                    <a:pt x="834386" y="94790"/>
                  </a:cubicBezTo>
                  <a:cubicBezTo>
                    <a:pt x="837968" y="83086"/>
                    <a:pt x="835580" y="70906"/>
                    <a:pt x="827937" y="61353"/>
                  </a:cubicBezTo>
                  <a:cubicBezTo>
                    <a:pt x="820056" y="52515"/>
                    <a:pt x="808114" y="47022"/>
                    <a:pt x="792828" y="47022"/>
                  </a:cubicBezTo>
                  <a:cubicBezTo>
                    <a:pt x="792828" y="47022"/>
                    <a:pt x="792828" y="47022"/>
                    <a:pt x="792828" y="47022"/>
                  </a:cubicBezTo>
                  <a:close/>
                </a:path>
              </a:pathLst>
            </a:custGeom>
            <a:solidFill>
              <a:srgbClr val="777483"/>
            </a:solidFill>
            <a:ln w="23884" cap="flat">
              <a:noFill/>
              <a:prstDash val="solid"/>
              <a:miter/>
            </a:ln>
          </p:spPr>
          <p:txBody>
            <a:bodyPr rtlCol="0" anchor="ctr"/>
            <a:lstStyle/>
            <a:p>
              <a:endParaRPr lang="en-ID"/>
            </a:p>
          </p:txBody>
        </p:sp>
        <p:grpSp>
          <p:nvGrpSpPr>
            <p:cNvPr id="112" name="Graphic 2">
              <a:extLst>
                <a:ext uri="{FF2B5EF4-FFF2-40B4-BE49-F238E27FC236}">
                  <a16:creationId xmlns:a16="http://schemas.microsoft.com/office/drawing/2014/main" id="{92B07976-61F4-C735-BD93-6C7CE500EC70}"/>
                </a:ext>
              </a:extLst>
            </p:cNvPr>
            <p:cNvGrpSpPr/>
            <p:nvPr/>
          </p:nvGrpSpPr>
          <p:grpSpPr>
            <a:xfrm>
              <a:off x="9495973" y="2653977"/>
              <a:ext cx="1635441" cy="1708263"/>
              <a:chOff x="9495973" y="2653977"/>
              <a:chExt cx="1635441" cy="1708263"/>
            </a:xfrm>
          </p:grpSpPr>
          <p:grpSp>
            <p:nvGrpSpPr>
              <p:cNvPr id="113" name="Graphic 2">
                <a:extLst>
                  <a:ext uri="{FF2B5EF4-FFF2-40B4-BE49-F238E27FC236}">
                    <a16:creationId xmlns:a16="http://schemas.microsoft.com/office/drawing/2014/main" id="{93754864-65BF-F284-C434-A771B9F1B9B6}"/>
                  </a:ext>
                </a:extLst>
              </p:cNvPr>
              <p:cNvGrpSpPr/>
              <p:nvPr/>
            </p:nvGrpSpPr>
            <p:grpSpPr>
              <a:xfrm>
                <a:off x="10047763" y="2653977"/>
                <a:ext cx="1083652" cy="1594707"/>
                <a:chOff x="10047763" y="2653977"/>
                <a:chExt cx="1083652" cy="1594707"/>
              </a:xfrm>
            </p:grpSpPr>
            <p:sp>
              <p:nvSpPr>
                <p:cNvPr id="114" name="Freeform: Shape 113">
                  <a:extLst>
                    <a:ext uri="{FF2B5EF4-FFF2-40B4-BE49-F238E27FC236}">
                      <a16:creationId xmlns:a16="http://schemas.microsoft.com/office/drawing/2014/main" id="{65115E65-3C09-EF70-ACEE-5817107C64AB}"/>
                    </a:ext>
                  </a:extLst>
                </p:cNvPr>
                <p:cNvSpPr/>
                <p:nvPr/>
              </p:nvSpPr>
              <p:spPr>
                <a:xfrm>
                  <a:off x="10047763" y="2653977"/>
                  <a:ext cx="1083652" cy="1594707"/>
                </a:xfrm>
                <a:custGeom>
                  <a:avLst/>
                  <a:gdLst>
                    <a:gd name="connsiteX0" fmla="*/ 707432 w 1083652"/>
                    <a:gd name="connsiteY0" fmla="*/ 0 h 1594707"/>
                    <a:gd name="connsiteX1" fmla="*/ 1069029 w 1083652"/>
                    <a:gd name="connsiteY1" fmla="*/ 25317 h 1594707"/>
                    <a:gd name="connsiteX2" fmla="*/ 1044190 w 1083652"/>
                    <a:gd name="connsiteY2" fmla="*/ 1124678 h 1594707"/>
                    <a:gd name="connsiteX3" fmla="*/ 56126 w 1083652"/>
                    <a:gd name="connsiteY3" fmla="*/ 1594707 h 1594707"/>
                    <a:gd name="connsiteX4" fmla="*/ 0 w 1083652"/>
                    <a:gd name="connsiteY4" fmla="*/ 1431343 h 1594707"/>
                    <a:gd name="connsiteX5" fmla="*/ 740152 w 1083652"/>
                    <a:gd name="connsiteY5" fmla="*/ 986631 h 1594707"/>
                    <a:gd name="connsiteX6" fmla="*/ 707432 w 1083652"/>
                    <a:gd name="connsiteY6" fmla="*/ 0 h 159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652" h="1594707">
                      <a:moveTo>
                        <a:pt x="707432" y="0"/>
                      </a:moveTo>
                      <a:lnTo>
                        <a:pt x="1069029" y="25317"/>
                      </a:lnTo>
                      <a:cubicBezTo>
                        <a:pt x="1069029" y="25317"/>
                        <a:pt x="1114886" y="974689"/>
                        <a:pt x="1044190" y="1124678"/>
                      </a:cubicBezTo>
                      <a:cubicBezTo>
                        <a:pt x="996423" y="1225944"/>
                        <a:pt x="56126" y="1594707"/>
                        <a:pt x="56126" y="1594707"/>
                      </a:cubicBezTo>
                      <a:lnTo>
                        <a:pt x="0" y="1431343"/>
                      </a:lnTo>
                      <a:cubicBezTo>
                        <a:pt x="0" y="1431343"/>
                        <a:pt x="678294" y="1052072"/>
                        <a:pt x="740152" y="986631"/>
                      </a:cubicBezTo>
                      <a:cubicBezTo>
                        <a:pt x="801772" y="921429"/>
                        <a:pt x="707432" y="0"/>
                        <a:pt x="707432" y="0"/>
                      </a:cubicBezTo>
                      <a:close/>
                    </a:path>
                  </a:pathLst>
                </a:custGeom>
                <a:solidFill>
                  <a:srgbClr val="F1F1F1"/>
                </a:solidFill>
                <a:ln w="23884"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A353442C-3B3A-EBAC-98A5-E49F8617C406}"/>
                    </a:ext>
                  </a:extLst>
                </p:cNvPr>
                <p:cNvSpPr/>
                <p:nvPr/>
              </p:nvSpPr>
              <p:spPr>
                <a:xfrm>
                  <a:off x="10073318" y="2671412"/>
                  <a:ext cx="1058097" cy="1577272"/>
                </a:xfrm>
                <a:custGeom>
                  <a:avLst/>
                  <a:gdLst>
                    <a:gd name="connsiteX0" fmla="*/ 922862 w 1058097"/>
                    <a:gd name="connsiteY0" fmla="*/ 1041802 h 1577272"/>
                    <a:gd name="connsiteX1" fmla="*/ 950089 w 1058097"/>
                    <a:gd name="connsiteY1" fmla="*/ 0 h 1577272"/>
                    <a:gd name="connsiteX2" fmla="*/ 1043474 w 1058097"/>
                    <a:gd name="connsiteY2" fmla="*/ 7882 h 1577272"/>
                    <a:gd name="connsiteX3" fmla="*/ 1018635 w 1058097"/>
                    <a:gd name="connsiteY3" fmla="*/ 1107243 h 1577272"/>
                    <a:gd name="connsiteX4" fmla="*/ 30571 w 1058097"/>
                    <a:gd name="connsiteY4" fmla="*/ 1577272 h 1577272"/>
                    <a:gd name="connsiteX5" fmla="*/ 0 w 1058097"/>
                    <a:gd name="connsiteY5" fmla="*/ 1542880 h 1577272"/>
                    <a:gd name="connsiteX6" fmla="*/ 922862 w 1058097"/>
                    <a:gd name="connsiteY6" fmla="*/ 1041802 h 157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097" h="1577272">
                      <a:moveTo>
                        <a:pt x="922862" y="1041802"/>
                      </a:moveTo>
                      <a:cubicBezTo>
                        <a:pt x="983048" y="914025"/>
                        <a:pt x="958687" y="207310"/>
                        <a:pt x="950089" y="0"/>
                      </a:cubicBezTo>
                      <a:lnTo>
                        <a:pt x="1043474" y="7882"/>
                      </a:lnTo>
                      <a:cubicBezTo>
                        <a:pt x="1043474" y="7882"/>
                        <a:pt x="1089330" y="957254"/>
                        <a:pt x="1018635" y="1107243"/>
                      </a:cubicBezTo>
                      <a:cubicBezTo>
                        <a:pt x="970868" y="1208510"/>
                        <a:pt x="30571" y="1577272"/>
                        <a:pt x="30571" y="1577272"/>
                      </a:cubicBezTo>
                      <a:lnTo>
                        <a:pt x="0" y="1542880"/>
                      </a:lnTo>
                      <a:cubicBezTo>
                        <a:pt x="216863" y="1465497"/>
                        <a:pt x="882737" y="1127067"/>
                        <a:pt x="922862" y="1041802"/>
                      </a:cubicBezTo>
                      <a:close/>
                    </a:path>
                  </a:pathLst>
                </a:custGeom>
                <a:solidFill>
                  <a:srgbClr val="ADABB4"/>
                </a:solidFill>
                <a:ln w="23884" cap="flat">
                  <a:noFill/>
                  <a:prstDash val="solid"/>
                  <a:miter/>
                </a:ln>
              </p:spPr>
              <p:txBody>
                <a:bodyPr rtlCol="0" anchor="ctr"/>
                <a:lstStyle/>
                <a:p>
                  <a:endParaRPr lang="en-ID"/>
                </a:p>
              </p:txBody>
            </p:sp>
          </p:grpSp>
          <p:grpSp>
            <p:nvGrpSpPr>
              <p:cNvPr id="116" name="Graphic 2">
                <a:extLst>
                  <a:ext uri="{FF2B5EF4-FFF2-40B4-BE49-F238E27FC236}">
                    <a16:creationId xmlns:a16="http://schemas.microsoft.com/office/drawing/2014/main" id="{B603A768-4DD0-1AEA-105D-E06F45876BA9}"/>
                  </a:ext>
                </a:extLst>
              </p:cNvPr>
              <p:cNvGrpSpPr/>
              <p:nvPr/>
            </p:nvGrpSpPr>
            <p:grpSpPr>
              <a:xfrm>
                <a:off x="9495973" y="4068841"/>
                <a:ext cx="663325" cy="293400"/>
                <a:chOff x="9495973" y="4068841"/>
                <a:chExt cx="663325" cy="293400"/>
              </a:xfrm>
            </p:grpSpPr>
            <p:sp>
              <p:nvSpPr>
                <p:cNvPr id="117" name="Freeform: Shape 116">
                  <a:extLst>
                    <a:ext uri="{FF2B5EF4-FFF2-40B4-BE49-F238E27FC236}">
                      <a16:creationId xmlns:a16="http://schemas.microsoft.com/office/drawing/2014/main" id="{3EFCF4E8-A3B0-260C-FBF5-1082CEAB8583}"/>
                    </a:ext>
                  </a:extLst>
                </p:cNvPr>
                <p:cNvSpPr/>
                <p:nvPr/>
              </p:nvSpPr>
              <p:spPr>
                <a:xfrm>
                  <a:off x="9495973" y="4068841"/>
                  <a:ext cx="663325" cy="293374"/>
                </a:xfrm>
                <a:custGeom>
                  <a:avLst/>
                  <a:gdLst>
                    <a:gd name="connsiteX0" fmla="*/ 98479 w 663325"/>
                    <a:gd name="connsiteY0" fmla="*/ 99117 h 293374"/>
                    <a:gd name="connsiteX1" fmla="*/ 321074 w 663325"/>
                    <a:gd name="connsiteY1" fmla="*/ 79771 h 293374"/>
                    <a:gd name="connsiteX2" fmla="*/ 569702 w 663325"/>
                    <a:gd name="connsiteY2" fmla="*/ 0 h 293374"/>
                    <a:gd name="connsiteX3" fmla="*/ 663326 w 663325"/>
                    <a:gd name="connsiteY3" fmla="*/ 153094 h 293374"/>
                    <a:gd name="connsiteX4" fmla="*/ 331583 w 663325"/>
                    <a:gd name="connsiteY4" fmla="*/ 292574 h 293374"/>
                    <a:gd name="connsiteX5" fmla="*/ 78 w 663325"/>
                    <a:gd name="connsiteY5" fmla="*/ 193457 h 293374"/>
                    <a:gd name="connsiteX6" fmla="*/ 98479 w 663325"/>
                    <a:gd name="connsiteY6" fmla="*/ 99117 h 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325" h="293374">
                      <a:moveTo>
                        <a:pt x="98479" y="99117"/>
                      </a:moveTo>
                      <a:cubicBezTo>
                        <a:pt x="156994" y="71651"/>
                        <a:pt x="273784" y="88608"/>
                        <a:pt x="321074" y="79771"/>
                      </a:cubicBezTo>
                      <a:cubicBezTo>
                        <a:pt x="403950" y="64486"/>
                        <a:pt x="467003" y="48723"/>
                        <a:pt x="569702" y="0"/>
                      </a:cubicBezTo>
                      <a:cubicBezTo>
                        <a:pt x="569702" y="0"/>
                        <a:pt x="648757" y="79771"/>
                        <a:pt x="663326" y="153094"/>
                      </a:cubicBezTo>
                      <a:cubicBezTo>
                        <a:pt x="654966" y="161692"/>
                        <a:pt x="435476" y="283021"/>
                        <a:pt x="331583" y="292574"/>
                      </a:cubicBezTo>
                      <a:cubicBezTo>
                        <a:pt x="256827" y="299500"/>
                        <a:pt x="2467" y="261048"/>
                        <a:pt x="78" y="193457"/>
                      </a:cubicBezTo>
                      <a:cubicBezTo>
                        <a:pt x="-2310" y="125867"/>
                        <a:pt x="50234" y="121806"/>
                        <a:pt x="98479" y="99117"/>
                      </a:cubicBezTo>
                      <a:close/>
                    </a:path>
                  </a:pathLst>
                </a:custGeom>
                <a:solidFill>
                  <a:srgbClr val="F1F1F1"/>
                </a:solidFill>
                <a:ln w="23884"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B3DD7E1F-86CB-167E-DE75-35C535878FA7}"/>
                    </a:ext>
                  </a:extLst>
                </p:cNvPr>
                <p:cNvSpPr/>
                <p:nvPr/>
              </p:nvSpPr>
              <p:spPr>
                <a:xfrm>
                  <a:off x="9496005" y="4252028"/>
                  <a:ext cx="148364" cy="47289"/>
                </a:xfrm>
                <a:custGeom>
                  <a:avLst/>
                  <a:gdLst>
                    <a:gd name="connsiteX0" fmla="*/ 47 w 148364"/>
                    <a:gd name="connsiteY0" fmla="*/ 10270 h 47289"/>
                    <a:gd name="connsiteX1" fmla="*/ 1003 w 148364"/>
                    <a:gd name="connsiteY1" fmla="*/ 0 h 47289"/>
                    <a:gd name="connsiteX2" fmla="*/ 148365 w 148364"/>
                    <a:gd name="connsiteY2" fmla="*/ 15524 h 47289"/>
                    <a:gd name="connsiteX3" fmla="*/ 122092 w 148364"/>
                    <a:gd name="connsiteY3" fmla="*/ 47289 h 47289"/>
                    <a:gd name="connsiteX4" fmla="*/ 12706 w 148364"/>
                    <a:gd name="connsiteY4" fmla="*/ 35348 h 47289"/>
                    <a:gd name="connsiteX5" fmla="*/ 47 w 148364"/>
                    <a:gd name="connsiteY5" fmla="*/ 10270 h 4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64" h="47289">
                      <a:moveTo>
                        <a:pt x="47" y="10270"/>
                      </a:moveTo>
                      <a:cubicBezTo>
                        <a:pt x="-191" y="6210"/>
                        <a:pt x="525" y="3344"/>
                        <a:pt x="1003" y="0"/>
                      </a:cubicBezTo>
                      <a:cubicBezTo>
                        <a:pt x="66444" y="9315"/>
                        <a:pt x="144065" y="15763"/>
                        <a:pt x="148365" y="15524"/>
                      </a:cubicBezTo>
                      <a:cubicBezTo>
                        <a:pt x="148365" y="15524"/>
                        <a:pt x="136423" y="36064"/>
                        <a:pt x="122092" y="47289"/>
                      </a:cubicBezTo>
                      <a:cubicBezTo>
                        <a:pt x="120660" y="47289"/>
                        <a:pt x="68354" y="42513"/>
                        <a:pt x="12706" y="35348"/>
                      </a:cubicBezTo>
                      <a:cubicBezTo>
                        <a:pt x="5063" y="27227"/>
                        <a:pt x="525" y="18868"/>
                        <a:pt x="47" y="10270"/>
                      </a:cubicBezTo>
                      <a:close/>
                    </a:path>
                  </a:pathLst>
                </a:custGeom>
                <a:solidFill>
                  <a:srgbClr val="817E8C"/>
                </a:solidFill>
                <a:ln w="23884"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614A3AD3-0952-3B0C-DAAD-6869F0DC5DC0}"/>
                    </a:ext>
                  </a:extLst>
                </p:cNvPr>
                <p:cNvSpPr/>
                <p:nvPr/>
              </p:nvSpPr>
              <p:spPr>
                <a:xfrm>
                  <a:off x="9505367" y="4190408"/>
                  <a:ext cx="170289" cy="44205"/>
                </a:xfrm>
                <a:custGeom>
                  <a:avLst/>
                  <a:gdLst>
                    <a:gd name="connsiteX0" fmla="*/ 35587 w 170289"/>
                    <a:gd name="connsiteY0" fmla="*/ 0 h 44205"/>
                    <a:gd name="connsiteX1" fmla="*/ 170290 w 170289"/>
                    <a:gd name="connsiteY1" fmla="*/ 12180 h 44205"/>
                    <a:gd name="connsiteX2" fmla="*/ 151422 w 170289"/>
                    <a:gd name="connsiteY2" fmla="*/ 44184 h 44205"/>
                    <a:gd name="connsiteX3" fmla="*/ 0 w 170289"/>
                    <a:gd name="connsiteY3" fmla="*/ 27466 h 44205"/>
                    <a:gd name="connsiteX4" fmla="*/ 35587 w 170289"/>
                    <a:gd name="connsiteY4" fmla="*/ 0 h 44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89" h="44205">
                      <a:moveTo>
                        <a:pt x="35587" y="0"/>
                      </a:moveTo>
                      <a:cubicBezTo>
                        <a:pt x="76666" y="6448"/>
                        <a:pt x="160975" y="12897"/>
                        <a:pt x="170290" y="12180"/>
                      </a:cubicBezTo>
                      <a:cubicBezTo>
                        <a:pt x="165274" y="31048"/>
                        <a:pt x="151422" y="44184"/>
                        <a:pt x="151422" y="44184"/>
                      </a:cubicBezTo>
                      <a:cubicBezTo>
                        <a:pt x="141868" y="44662"/>
                        <a:pt x="54932" y="37019"/>
                        <a:pt x="0" y="27466"/>
                      </a:cubicBezTo>
                      <a:cubicBezTo>
                        <a:pt x="10031" y="15524"/>
                        <a:pt x="19585" y="6926"/>
                        <a:pt x="35587" y="0"/>
                      </a:cubicBezTo>
                      <a:close/>
                    </a:path>
                  </a:pathLst>
                </a:custGeom>
                <a:solidFill>
                  <a:srgbClr val="817E8C"/>
                </a:solidFill>
                <a:ln w="23884"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573A6A25-B565-DF17-04E5-8798B1610DAD}"/>
                    </a:ext>
                  </a:extLst>
                </p:cNvPr>
                <p:cNvSpPr/>
                <p:nvPr/>
              </p:nvSpPr>
              <p:spPr>
                <a:xfrm>
                  <a:off x="9540714" y="4185631"/>
                  <a:ext cx="618584" cy="176609"/>
                </a:xfrm>
                <a:custGeom>
                  <a:avLst/>
                  <a:gdLst>
                    <a:gd name="connsiteX0" fmla="*/ 287081 w 618584"/>
                    <a:gd name="connsiteY0" fmla="*/ 175783 h 176609"/>
                    <a:gd name="connsiteX1" fmla="*/ 0 w 618584"/>
                    <a:gd name="connsiteY1" fmla="*/ 122762 h 176609"/>
                    <a:gd name="connsiteX2" fmla="*/ 210892 w 618584"/>
                    <a:gd name="connsiteY2" fmla="*/ 145690 h 176609"/>
                    <a:gd name="connsiteX3" fmla="*/ 431576 w 618584"/>
                    <a:gd name="connsiteY3" fmla="*/ 91952 h 176609"/>
                    <a:gd name="connsiteX4" fmla="*/ 606165 w 618584"/>
                    <a:gd name="connsiteY4" fmla="*/ 0 h 176609"/>
                    <a:gd name="connsiteX5" fmla="*/ 618585 w 618584"/>
                    <a:gd name="connsiteY5" fmla="*/ 36542 h 176609"/>
                    <a:gd name="connsiteX6" fmla="*/ 614525 w 618584"/>
                    <a:gd name="connsiteY6" fmla="*/ 39408 h 176609"/>
                    <a:gd name="connsiteX7" fmla="*/ 287081 w 618584"/>
                    <a:gd name="connsiteY7" fmla="*/ 175783 h 17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584" h="176609">
                      <a:moveTo>
                        <a:pt x="287081" y="175783"/>
                      </a:moveTo>
                      <a:cubicBezTo>
                        <a:pt x="231432" y="181038"/>
                        <a:pt x="76905" y="160976"/>
                        <a:pt x="0" y="122762"/>
                      </a:cubicBezTo>
                      <a:cubicBezTo>
                        <a:pt x="26989" y="126106"/>
                        <a:pt x="184142" y="145451"/>
                        <a:pt x="210892" y="145690"/>
                      </a:cubicBezTo>
                      <a:cubicBezTo>
                        <a:pt x="281110" y="146407"/>
                        <a:pt x="371867" y="124434"/>
                        <a:pt x="431576" y="91952"/>
                      </a:cubicBezTo>
                      <a:cubicBezTo>
                        <a:pt x="499167" y="55171"/>
                        <a:pt x="606165" y="0"/>
                        <a:pt x="606165" y="0"/>
                      </a:cubicBezTo>
                      <a:cubicBezTo>
                        <a:pt x="611420" y="11942"/>
                        <a:pt x="615958" y="24123"/>
                        <a:pt x="618585" y="36542"/>
                      </a:cubicBezTo>
                      <a:cubicBezTo>
                        <a:pt x="618107" y="37020"/>
                        <a:pt x="616435" y="38214"/>
                        <a:pt x="614525" y="39408"/>
                      </a:cubicBezTo>
                      <a:cubicBezTo>
                        <a:pt x="583237" y="59709"/>
                        <a:pt x="384287" y="166708"/>
                        <a:pt x="287081" y="175783"/>
                      </a:cubicBezTo>
                      <a:close/>
                    </a:path>
                  </a:pathLst>
                </a:custGeom>
                <a:solidFill>
                  <a:srgbClr val="ADABB4"/>
                </a:solidFill>
                <a:ln w="23884" cap="flat">
                  <a:noFill/>
                  <a:prstDash val="solid"/>
                  <a:miter/>
                </a:ln>
              </p:spPr>
              <p:txBody>
                <a:bodyPr rtlCol="0" anchor="ctr"/>
                <a:lstStyle/>
                <a:p>
                  <a:endParaRPr lang="en-ID"/>
                </a:p>
              </p:txBody>
            </p:sp>
          </p:grpSp>
          <p:sp>
            <p:nvSpPr>
              <p:cNvPr id="121" name="Freeform: Shape 120">
                <a:extLst>
                  <a:ext uri="{FF2B5EF4-FFF2-40B4-BE49-F238E27FC236}">
                    <a16:creationId xmlns:a16="http://schemas.microsoft.com/office/drawing/2014/main" id="{F7E5AFA7-7931-661D-51B1-6EB32EC9C935}"/>
                  </a:ext>
                </a:extLst>
              </p:cNvPr>
              <p:cNvSpPr/>
              <p:nvPr/>
            </p:nvSpPr>
            <p:spPr>
              <a:xfrm>
                <a:off x="10030792" y="4039942"/>
                <a:ext cx="166959" cy="217340"/>
              </a:xfrm>
              <a:custGeom>
                <a:avLst/>
                <a:gdLst>
                  <a:gd name="connsiteX0" fmla="*/ 94831 w 166959"/>
                  <a:gd name="connsiteY0" fmla="*/ 0 h 217340"/>
                  <a:gd name="connsiteX1" fmla="*/ 166959 w 166959"/>
                  <a:gd name="connsiteY1" fmla="*/ 175305 h 217340"/>
                  <a:gd name="connsiteX2" fmla="*/ 80023 w 166959"/>
                  <a:gd name="connsiteY2" fmla="*/ 217340 h 217340"/>
                  <a:gd name="connsiteX3" fmla="*/ 13 w 166959"/>
                  <a:gd name="connsiteY3" fmla="*/ 41796 h 217340"/>
                  <a:gd name="connsiteX4" fmla="*/ 94831 w 166959"/>
                  <a:gd name="connsiteY4" fmla="*/ 0 h 21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59" h="217340">
                    <a:moveTo>
                      <a:pt x="94831" y="0"/>
                    </a:moveTo>
                    <a:cubicBezTo>
                      <a:pt x="94831" y="0"/>
                      <a:pt x="145703" y="82637"/>
                      <a:pt x="166959" y="175305"/>
                    </a:cubicBezTo>
                    <a:lnTo>
                      <a:pt x="80023" y="217340"/>
                    </a:lnTo>
                    <a:cubicBezTo>
                      <a:pt x="80023" y="217340"/>
                      <a:pt x="-1181" y="42035"/>
                      <a:pt x="13" y="41796"/>
                    </a:cubicBezTo>
                    <a:cubicBezTo>
                      <a:pt x="1446" y="41558"/>
                      <a:pt x="45869" y="11942"/>
                      <a:pt x="94831" y="0"/>
                    </a:cubicBezTo>
                    <a:close/>
                  </a:path>
                </a:pathLst>
              </a:custGeom>
              <a:solidFill>
                <a:srgbClr val="100B21"/>
              </a:solidFill>
              <a:ln w="23884" cap="flat">
                <a:noFill/>
                <a:prstDash val="solid"/>
                <a:miter/>
              </a:ln>
            </p:spPr>
            <p:txBody>
              <a:bodyPr rtlCol="0" anchor="ctr"/>
              <a:lstStyle/>
              <a:p>
                <a:endParaRPr lang="en-ID"/>
              </a:p>
            </p:txBody>
          </p:sp>
        </p:grpSp>
        <p:grpSp>
          <p:nvGrpSpPr>
            <p:cNvPr id="122" name="Graphic 2">
              <a:extLst>
                <a:ext uri="{FF2B5EF4-FFF2-40B4-BE49-F238E27FC236}">
                  <a16:creationId xmlns:a16="http://schemas.microsoft.com/office/drawing/2014/main" id="{A2D9A824-88E6-90AA-8AF5-8121F0502E93}"/>
                </a:ext>
              </a:extLst>
            </p:cNvPr>
            <p:cNvGrpSpPr/>
            <p:nvPr/>
          </p:nvGrpSpPr>
          <p:grpSpPr>
            <a:xfrm>
              <a:off x="10678882" y="2304391"/>
              <a:ext cx="543236" cy="584123"/>
              <a:chOff x="10678882" y="2304391"/>
              <a:chExt cx="543236" cy="584123"/>
            </a:xfrm>
          </p:grpSpPr>
          <p:sp>
            <p:nvSpPr>
              <p:cNvPr id="123" name="Freeform: Shape 122">
                <a:extLst>
                  <a:ext uri="{FF2B5EF4-FFF2-40B4-BE49-F238E27FC236}">
                    <a16:creationId xmlns:a16="http://schemas.microsoft.com/office/drawing/2014/main" id="{8D26EF1E-A0C9-E65D-F349-FBAD78494198}"/>
                  </a:ext>
                </a:extLst>
              </p:cNvPr>
              <p:cNvSpPr/>
              <p:nvPr/>
            </p:nvSpPr>
            <p:spPr>
              <a:xfrm>
                <a:off x="10678882" y="2304391"/>
                <a:ext cx="356706" cy="583883"/>
              </a:xfrm>
              <a:custGeom>
                <a:avLst/>
                <a:gdLst>
                  <a:gd name="connsiteX0" fmla="*/ 356706 w 356706"/>
                  <a:gd name="connsiteY0" fmla="*/ 8767 h 583883"/>
                  <a:gd name="connsiteX1" fmla="*/ 189521 w 356706"/>
                  <a:gd name="connsiteY1" fmla="*/ 169 h 583883"/>
                  <a:gd name="connsiteX2" fmla="*/ 86344 w 356706"/>
                  <a:gd name="connsiteY2" fmla="*/ 40771 h 583883"/>
                  <a:gd name="connsiteX3" fmla="*/ 3468 w 356706"/>
                  <a:gd name="connsiteY3" fmla="*/ 233273 h 583883"/>
                  <a:gd name="connsiteX4" fmla="*/ 46458 w 356706"/>
                  <a:gd name="connsiteY4" fmla="*/ 500769 h 583883"/>
                  <a:gd name="connsiteX5" fmla="*/ 126229 w 356706"/>
                  <a:gd name="connsiteY5" fmla="*/ 557612 h 583883"/>
                  <a:gd name="connsiteX6" fmla="*/ 335927 w 356706"/>
                  <a:gd name="connsiteY6" fmla="*/ 583884 h 583883"/>
                  <a:gd name="connsiteX7" fmla="*/ 356706 w 356706"/>
                  <a:gd name="connsiteY7" fmla="*/ 8767 h 5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06" h="583883">
                    <a:moveTo>
                      <a:pt x="356706" y="8767"/>
                    </a:moveTo>
                    <a:lnTo>
                      <a:pt x="189521" y="169"/>
                    </a:lnTo>
                    <a:cubicBezTo>
                      <a:pt x="150829" y="-1742"/>
                      <a:pt x="113093" y="12589"/>
                      <a:pt x="86344" y="40771"/>
                    </a:cubicBezTo>
                    <a:cubicBezTo>
                      <a:pt x="53146" y="76119"/>
                      <a:pt x="14932" y="136306"/>
                      <a:pt x="3468" y="233273"/>
                    </a:cubicBezTo>
                    <a:cubicBezTo>
                      <a:pt x="-10624" y="351258"/>
                      <a:pt x="21142" y="446314"/>
                      <a:pt x="46458" y="500769"/>
                    </a:cubicBezTo>
                    <a:cubicBezTo>
                      <a:pt x="61266" y="532295"/>
                      <a:pt x="91837" y="553313"/>
                      <a:pt x="126229" y="557612"/>
                    </a:cubicBezTo>
                    <a:lnTo>
                      <a:pt x="335927" y="583884"/>
                    </a:lnTo>
                    <a:lnTo>
                      <a:pt x="356706" y="8767"/>
                    </a:lnTo>
                    <a:close/>
                  </a:path>
                </a:pathLst>
              </a:custGeom>
              <a:solidFill>
                <a:srgbClr val="3B3648"/>
              </a:solidFill>
              <a:ln w="23884"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C9C6FDA1-BC71-BC5B-F2BD-CF1AE213C618}"/>
                  </a:ext>
                </a:extLst>
              </p:cNvPr>
              <p:cNvSpPr/>
              <p:nvPr/>
            </p:nvSpPr>
            <p:spPr>
              <a:xfrm>
                <a:off x="10831861" y="2312920"/>
                <a:ext cx="390257" cy="575594"/>
              </a:xfrm>
              <a:custGeom>
                <a:avLst/>
                <a:gdLst>
                  <a:gd name="connsiteX0" fmla="*/ 0 w 390257"/>
                  <a:gd name="connsiteY0" fmla="*/ 287797 h 575594"/>
                  <a:gd name="connsiteX1" fmla="*/ 195129 w 390257"/>
                  <a:gd name="connsiteY1" fmla="*/ 575595 h 575594"/>
                  <a:gd name="connsiteX2" fmla="*/ 390258 w 390257"/>
                  <a:gd name="connsiteY2" fmla="*/ 287797 h 575594"/>
                  <a:gd name="connsiteX3" fmla="*/ 195129 w 390257"/>
                  <a:gd name="connsiteY3" fmla="*/ 0 h 575594"/>
                  <a:gd name="connsiteX4" fmla="*/ 0 w 390257"/>
                  <a:gd name="connsiteY4" fmla="*/ 287797 h 575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57" h="575594">
                    <a:moveTo>
                      <a:pt x="0" y="287797"/>
                    </a:moveTo>
                    <a:cubicBezTo>
                      <a:pt x="0" y="446862"/>
                      <a:pt x="87414" y="575595"/>
                      <a:pt x="195129" y="575595"/>
                    </a:cubicBezTo>
                    <a:cubicBezTo>
                      <a:pt x="302844" y="575595"/>
                      <a:pt x="390258" y="446623"/>
                      <a:pt x="390258" y="287797"/>
                    </a:cubicBezTo>
                    <a:cubicBezTo>
                      <a:pt x="390258" y="128733"/>
                      <a:pt x="302844" y="0"/>
                      <a:pt x="195129" y="0"/>
                    </a:cubicBezTo>
                    <a:cubicBezTo>
                      <a:pt x="87414" y="0"/>
                      <a:pt x="0" y="128733"/>
                      <a:pt x="0" y="287797"/>
                    </a:cubicBezTo>
                    <a:close/>
                  </a:path>
                </a:pathLst>
              </a:custGeom>
              <a:solidFill>
                <a:srgbClr val="F1F1F1"/>
              </a:solidFill>
              <a:ln w="23884"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13A03A2D-21BB-E0EB-28FB-F40FD52BA24C}"/>
                  </a:ext>
                </a:extLst>
              </p:cNvPr>
              <p:cNvSpPr/>
              <p:nvPr/>
            </p:nvSpPr>
            <p:spPr>
              <a:xfrm>
                <a:off x="10914737" y="2434965"/>
                <a:ext cx="224983" cy="331504"/>
              </a:xfrm>
              <a:custGeom>
                <a:avLst/>
                <a:gdLst>
                  <a:gd name="connsiteX0" fmla="*/ 0 w 224983"/>
                  <a:gd name="connsiteY0" fmla="*/ 165752 h 331504"/>
                  <a:gd name="connsiteX1" fmla="*/ 112492 w 224983"/>
                  <a:gd name="connsiteY1" fmla="*/ 331504 h 331504"/>
                  <a:gd name="connsiteX2" fmla="*/ 224983 w 224983"/>
                  <a:gd name="connsiteY2" fmla="*/ 165752 h 331504"/>
                  <a:gd name="connsiteX3" fmla="*/ 112492 w 224983"/>
                  <a:gd name="connsiteY3" fmla="*/ 0 h 331504"/>
                  <a:gd name="connsiteX4" fmla="*/ 0 w 224983"/>
                  <a:gd name="connsiteY4" fmla="*/ 165752 h 33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83" h="331504">
                    <a:moveTo>
                      <a:pt x="0" y="165752"/>
                    </a:moveTo>
                    <a:cubicBezTo>
                      <a:pt x="0" y="257226"/>
                      <a:pt x="50394" y="331504"/>
                      <a:pt x="112492" y="331504"/>
                    </a:cubicBezTo>
                    <a:cubicBezTo>
                      <a:pt x="174589" y="331504"/>
                      <a:pt x="224983" y="257226"/>
                      <a:pt x="224983" y="165752"/>
                    </a:cubicBezTo>
                    <a:cubicBezTo>
                      <a:pt x="224983" y="74278"/>
                      <a:pt x="174589" y="0"/>
                      <a:pt x="112492" y="0"/>
                    </a:cubicBezTo>
                    <a:cubicBezTo>
                      <a:pt x="50394" y="0"/>
                      <a:pt x="0" y="74039"/>
                      <a:pt x="0" y="165752"/>
                    </a:cubicBezTo>
                    <a:close/>
                  </a:path>
                </a:pathLst>
              </a:custGeom>
              <a:solidFill>
                <a:srgbClr val="9A98A3"/>
              </a:solidFill>
              <a:ln w="23884"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4E4815F-C313-227E-8E95-F2C169FFB361}"/>
                  </a:ext>
                </a:extLst>
              </p:cNvPr>
              <p:cNvSpPr/>
              <p:nvPr/>
            </p:nvSpPr>
            <p:spPr>
              <a:xfrm>
                <a:off x="10678882" y="2304391"/>
                <a:ext cx="356706" cy="583883"/>
              </a:xfrm>
              <a:custGeom>
                <a:avLst/>
                <a:gdLst>
                  <a:gd name="connsiteX0" fmla="*/ 356706 w 356706"/>
                  <a:gd name="connsiteY0" fmla="*/ 8767 h 583883"/>
                  <a:gd name="connsiteX1" fmla="*/ 189521 w 356706"/>
                  <a:gd name="connsiteY1" fmla="*/ 169 h 583883"/>
                  <a:gd name="connsiteX2" fmla="*/ 86344 w 356706"/>
                  <a:gd name="connsiteY2" fmla="*/ 40771 h 583883"/>
                  <a:gd name="connsiteX3" fmla="*/ 3468 w 356706"/>
                  <a:gd name="connsiteY3" fmla="*/ 233273 h 583883"/>
                  <a:gd name="connsiteX4" fmla="*/ 46458 w 356706"/>
                  <a:gd name="connsiteY4" fmla="*/ 500769 h 583883"/>
                  <a:gd name="connsiteX5" fmla="*/ 126229 w 356706"/>
                  <a:gd name="connsiteY5" fmla="*/ 557612 h 583883"/>
                  <a:gd name="connsiteX6" fmla="*/ 335927 w 356706"/>
                  <a:gd name="connsiteY6" fmla="*/ 583884 h 583883"/>
                  <a:gd name="connsiteX7" fmla="*/ 356706 w 356706"/>
                  <a:gd name="connsiteY7" fmla="*/ 8767 h 5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06" h="583883">
                    <a:moveTo>
                      <a:pt x="356706" y="8767"/>
                    </a:moveTo>
                    <a:lnTo>
                      <a:pt x="189521" y="169"/>
                    </a:lnTo>
                    <a:cubicBezTo>
                      <a:pt x="150829" y="-1742"/>
                      <a:pt x="113093" y="12589"/>
                      <a:pt x="86344" y="40771"/>
                    </a:cubicBezTo>
                    <a:cubicBezTo>
                      <a:pt x="53146" y="76119"/>
                      <a:pt x="14932" y="136306"/>
                      <a:pt x="3468" y="233273"/>
                    </a:cubicBezTo>
                    <a:cubicBezTo>
                      <a:pt x="-10624" y="351258"/>
                      <a:pt x="21142" y="446314"/>
                      <a:pt x="46458" y="500769"/>
                    </a:cubicBezTo>
                    <a:cubicBezTo>
                      <a:pt x="61266" y="532295"/>
                      <a:pt x="91837" y="553313"/>
                      <a:pt x="126229" y="557612"/>
                    </a:cubicBezTo>
                    <a:lnTo>
                      <a:pt x="335927" y="583884"/>
                    </a:lnTo>
                    <a:lnTo>
                      <a:pt x="356706" y="8767"/>
                    </a:ln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grpSp>
          <p:nvGrpSpPr>
            <p:cNvPr id="126" name="Graphic 2">
              <a:extLst>
                <a:ext uri="{FF2B5EF4-FFF2-40B4-BE49-F238E27FC236}">
                  <a16:creationId xmlns:a16="http://schemas.microsoft.com/office/drawing/2014/main" id="{7D2C9379-4293-15A6-74ED-B569E61798F5}"/>
                </a:ext>
              </a:extLst>
            </p:cNvPr>
            <p:cNvGrpSpPr/>
            <p:nvPr/>
          </p:nvGrpSpPr>
          <p:grpSpPr>
            <a:xfrm>
              <a:off x="9951990" y="2413361"/>
              <a:ext cx="99355" cy="106259"/>
              <a:chOff x="9951990" y="2413361"/>
              <a:chExt cx="99355" cy="106259"/>
            </a:xfrm>
          </p:grpSpPr>
          <p:sp>
            <p:nvSpPr>
              <p:cNvPr id="127" name="Freeform: Shape 126">
                <a:extLst>
                  <a:ext uri="{FF2B5EF4-FFF2-40B4-BE49-F238E27FC236}">
                    <a16:creationId xmlns:a16="http://schemas.microsoft.com/office/drawing/2014/main" id="{6275ABA6-31B5-FFE5-3F80-D7D3CAC724C2}"/>
                  </a:ext>
                </a:extLst>
              </p:cNvPr>
              <p:cNvSpPr/>
              <p:nvPr/>
            </p:nvSpPr>
            <p:spPr>
              <a:xfrm>
                <a:off x="9951990" y="2413361"/>
                <a:ext cx="99355" cy="106259"/>
              </a:xfrm>
              <a:custGeom>
                <a:avLst/>
                <a:gdLst>
                  <a:gd name="connsiteX0" fmla="*/ 0 w 99355"/>
                  <a:gd name="connsiteY0" fmla="*/ 53130 h 106259"/>
                  <a:gd name="connsiteX1" fmla="*/ 46334 w 99355"/>
                  <a:gd name="connsiteY1" fmla="*/ 106151 h 106259"/>
                  <a:gd name="connsiteX2" fmla="*/ 99356 w 99355"/>
                  <a:gd name="connsiteY2" fmla="*/ 53130 h 106259"/>
                  <a:gd name="connsiteX3" fmla="*/ 46334 w 99355"/>
                  <a:gd name="connsiteY3" fmla="*/ 108 h 106259"/>
                  <a:gd name="connsiteX4" fmla="*/ 0 w 99355"/>
                  <a:gd name="connsiteY4" fmla="*/ 53130 h 10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5" h="106259">
                    <a:moveTo>
                      <a:pt x="0" y="53130"/>
                    </a:moveTo>
                    <a:cubicBezTo>
                      <a:pt x="0" y="80596"/>
                      <a:pt x="20062" y="104240"/>
                      <a:pt x="46334" y="106151"/>
                    </a:cubicBezTo>
                    <a:cubicBezTo>
                      <a:pt x="74756" y="108062"/>
                      <a:pt x="99356" y="84417"/>
                      <a:pt x="99356" y="53130"/>
                    </a:cubicBezTo>
                    <a:cubicBezTo>
                      <a:pt x="99356" y="21842"/>
                      <a:pt x="74756" y="-1803"/>
                      <a:pt x="46334" y="108"/>
                    </a:cubicBezTo>
                    <a:cubicBezTo>
                      <a:pt x="20062" y="2019"/>
                      <a:pt x="0" y="25664"/>
                      <a:pt x="0" y="53130"/>
                    </a:cubicBezTo>
                    <a:close/>
                  </a:path>
                </a:pathLst>
              </a:custGeom>
              <a:solidFill>
                <a:srgbClr val="777483"/>
              </a:solidFill>
              <a:ln w="23884"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8AA3B338-B27E-A9CE-66E9-2DDAA10AFB64}"/>
                  </a:ext>
                </a:extLst>
              </p:cNvPr>
              <p:cNvSpPr/>
              <p:nvPr/>
            </p:nvSpPr>
            <p:spPr>
              <a:xfrm>
                <a:off x="9968708" y="2433268"/>
                <a:ext cx="62097" cy="66446"/>
              </a:xfrm>
              <a:custGeom>
                <a:avLst/>
                <a:gdLst>
                  <a:gd name="connsiteX0" fmla="*/ 0 w 62097"/>
                  <a:gd name="connsiteY0" fmla="*/ 33223 h 66446"/>
                  <a:gd name="connsiteX1" fmla="*/ 29854 w 62097"/>
                  <a:gd name="connsiteY1" fmla="*/ 66421 h 66446"/>
                  <a:gd name="connsiteX2" fmla="*/ 62097 w 62097"/>
                  <a:gd name="connsiteY2" fmla="*/ 33223 h 66446"/>
                  <a:gd name="connsiteX3" fmla="*/ 29854 w 62097"/>
                  <a:gd name="connsiteY3" fmla="*/ 25 h 66446"/>
                  <a:gd name="connsiteX4" fmla="*/ 0 w 62097"/>
                  <a:gd name="connsiteY4" fmla="*/ 33223 h 6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7" h="66446">
                    <a:moveTo>
                      <a:pt x="0" y="33223"/>
                    </a:moveTo>
                    <a:cubicBezTo>
                      <a:pt x="0" y="50897"/>
                      <a:pt x="13136" y="65705"/>
                      <a:pt x="29854" y="66421"/>
                    </a:cubicBezTo>
                    <a:cubicBezTo>
                      <a:pt x="47290" y="67138"/>
                      <a:pt x="62097" y="52330"/>
                      <a:pt x="62097" y="33223"/>
                    </a:cubicBezTo>
                    <a:cubicBezTo>
                      <a:pt x="62097" y="14116"/>
                      <a:pt x="47290" y="-692"/>
                      <a:pt x="29854" y="25"/>
                    </a:cubicBezTo>
                    <a:cubicBezTo>
                      <a:pt x="12897" y="741"/>
                      <a:pt x="0" y="15549"/>
                      <a:pt x="0" y="33223"/>
                    </a:cubicBezTo>
                    <a:close/>
                  </a:path>
                </a:pathLst>
              </a:custGeom>
              <a:solidFill>
                <a:schemeClr val="accent1"/>
              </a:solidFill>
              <a:ln w="23884" cap="flat">
                <a:noFill/>
                <a:prstDash val="solid"/>
                <a:miter/>
              </a:ln>
            </p:spPr>
            <p:txBody>
              <a:bodyPr rtlCol="0" anchor="ctr"/>
              <a:lstStyle/>
              <a:p>
                <a:endParaRPr lang="en-ID"/>
              </a:p>
            </p:txBody>
          </p:sp>
        </p:grpSp>
        <p:grpSp>
          <p:nvGrpSpPr>
            <p:cNvPr id="133" name="Group 132">
              <a:extLst>
                <a:ext uri="{FF2B5EF4-FFF2-40B4-BE49-F238E27FC236}">
                  <a16:creationId xmlns:a16="http://schemas.microsoft.com/office/drawing/2014/main" id="{08614423-2916-0CFB-D926-B2D6BCEF5D7A}"/>
                </a:ext>
              </a:extLst>
            </p:cNvPr>
            <p:cNvGrpSpPr/>
            <p:nvPr/>
          </p:nvGrpSpPr>
          <p:grpSpPr>
            <a:xfrm>
              <a:off x="10329111" y="4888764"/>
              <a:ext cx="874616" cy="1030337"/>
              <a:chOff x="10329111" y="4888764"/>
              <a:chExt cx="874616" cy="1030337"/>
            </a:xfrm>
          </p:grpSpPr>
          <p:sp>
            <p:nvSpPr>
              <p:cNvPr id="105" name="Freeform: Shape 104">
                <a:extLst>
                  <a:ext uri="{FF2B5EF4-FFF2-40B4-BE49-F238E27FC236}">
                    <a16:creationId xmlns:a16="http://schemas.microsoft.com/office/drawing/2014/main" id="{09DB3D40-BB39-B2B9-1565-3E17DBD4F21B}"/>
                  </a:ext>
                </a:extLst>
              </p:cNvPr>
              <p:cNvSpPr/>
              <p:nvPr/>
            </p:nvSpPr>
            <p:spPr>
              <a:xfrm>
                <a:off x="10329111" y="4888764"/>
                <a:ext cx="794367" cy="1030337"/>
              </a:xfrm>
              <a:custGeom>
                <a:avLst/>
                <a:gdLst>
                  <a:gd name="connsiteX0" fmla="*/ 558876 w 794367"/>
                  <a:gd name="connsiteY0" fmla="*/ 0 h 1030337"/>
                  <a:gd name="connsiteX1" fmla="*/ 253166 w 794367"/>
                  <a:gd name="connsiteY1" fmla="*/ 0 h 1030337"/>
                  <a:gd name="connsiteX2" fmla="*/ 0 w 794367"/>
                  <a:gd name="connsiteY2" fmla="*/ 532126 h 1030337"/>
                  <a:gd name="connsiteX3" fmla="*/ 177694 w 794367"/>
                  <a:gd name="connsiteY3" fmla="*/ 979227 h 1030337"/>
                  <a:gd name="connsiteX4" fmla="*/ 330788 w 794367"/>
                  <a:gd name="connsiteY4" fmla="*/ 1030338 h 1030337"/>
                  <a:gd name="connsiteX5" fmla="*/ 558876 w 794367"/>
                  <a:gd name="connsiteY5" fmla="*/ 1030338 h 1030337"/>
                  <a:gd name="connsiteX6" fmla="*/ 794368 w 794367"/>
                  <a:gd name="connsiteY6" fmla="*/ 478866 h 1030337"/>
                  <a:gd name="connsiteX7" fmla="*/ 558876 w 794367"/>
                  <a:gd name="connsiteY7" fmla="*/ 0 h 10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367" h="1030337">
                    <a:moveTo>
                      <a:pt x="558876" y="0"/>
                    </a:moveTo>
                    <a:lnTo>
                      <a:pt x="253166" y="0"/>
                    </a:lnTo>
                    <a:cubicBezTo>
                      <a:pt x="253166" y="0"/>
                      <a:pt x="0" y="111298"/>
                      <a:pt x="0" y="532126"/>
                    </a:cubicBezTo>
                    <a:cubicBezTo>
                      <a:pt x="0" y="788875"/>
                      <a:pt x="99833" y="917846"/>
                      <a:pt x="177694" y="979227"/>
                    </a:cubicBezTo>
                    <a:cubicBezTo>
                      <a:pt x="220684" y="1013142"/>
                      <a:pt x="275139" y="1030338"/>
                      <a:pt x="330788" y="1030338"/>
                    </a:cubicBezTo>
                    <a:lnTo>
                      <a:pt x="558876" y="1030338"/>
                    </a:lnTo>
                    <a:cubicBezTo>
                      <a:pt x="558876" y="1030338"/>
                      <a:pt x="794368" y="935998"/>
                      <a:pt x="794368" y="478866"/>
                    </a:cubicBezTo>
                    <a:cubicBezTo>
                      <a:pt x="794368" y="53261"/>
                      <a:pt x="558876" y="0"/>
                      <a:pt x="558876" y="0"/>
                    </a:cubicBezTo>
                    <a:close/>
                  </a:path>
                </a:pathLst>
              </a:custGeom>
              <a:solidFill>
                <a:srgbClr val="100B21"/>
              </a:solidFill>
              <a:ln w="23884"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58D2EFBC-77F9-3F4B-4E52-B302B9ECC8A9}"/>
                  </a:ext>
                </a:extLst>
              </p:cNvPr>
              <p:cNvSpPr/>
              <p:nvPr/>
            </p:nvSpPr>
            <p:spPr>
              <a:xfrm>
                <a:off x="10329111" y="4888764"/>
                <a:ext cx="794367" cy="1030337"/>
              </a:xfrm>
              <a:custGeom>
                <a:avLst/>
                <a:gdLst>
                  <a:gd name="connsiteX0" fmla="*/ 558876 w 794367"/>
                  <a:gd name="connsiteY0" fmla="*/ 0 h 1030337"/>
                  <a:gd name="connsiteX1" fmla="*/ 253166 w 794367"/>
                  <a:gd name="connsiteY1" fmla="*/ 0 h 1030337"/>
                  <a:gd name="connsiteX2" fmla="*/ 0 w 794367"/>
                  <a:gd name="connsiteY2" fmla="*/ 532126 h 1030337"/>
                  <a:gd name="connsiteX3" fmla="*/ 177694 w 794367"/>
                  <a:gd name="connsiteY3" fmla="*/ 979227 h 1030337"/>
                  <a:gd name="connsiteX4" fmla="*/ 330788 w 794367"/>
                  <a:gd name="connsiteY4" fmla="*/ 1030338 h 1030337"/>
                  <a:gd name="connsiteX5" fmla="*/ 558876 w 794367"/>
                  <a:gd name="connsiteY5" fmla="*/ 1030338 h 1030337"/>
                  <a:gd name="connsiteX6" fmla="*/ 794368 w 794367"/>
                  <a:gd name="connsiteY6" fmla="*/ 478866 h 1030337"/>
                  <a:gd name="connsiteX7" fmla="*/ 558876 w 794367"/>
                  <a:gd name="connsiteY7" fmla="*/ 0 h 10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367" h="1030337">
                    <a:moveTo>
                      <a:pt x="558876" y="0"/>
                    </a:moveTo>
                    <a:lnTo>
                      <a:pt x="253166" y="0"/>
                    </a:lnTo>
                    <a:cubicBezTo>
                      <a:pt x="253166" y="0"/>
                      <a:pt x="0" y="111298"/>
                      <a:pt x="0" y="532126"/>
                    </a:cubicBezTo>
                    <a:cubicBezTo>
                      <a:pt x="0" y="788875"/>
                      <a:pt x="99833" y="917846"/>
                      <a:pt x="177694" y="979227"/>
                    </a:cubicBezTo>
                    <a:cubicBezTo>
                      <a:pt x="220684" y="1013142"/>
                      <a:pt x="275139" y="1030338"/>
                      <a:pt x="330788" y="1030338"/>
                    </a:cubicBezTo>
                    <a:lnTo>
                      <a:pt x="558876" y="1030338"/>
                    </a:lnTo>
                    <a:cubicBezTo>
                      <a:pt x="558876" y="1030338"/>
                      <a:pt x="794368" y="935998"/>
                      <a:pt x="794368" y="478866"/>
                    </a:cubicBezTo>
                    <a:cubicBezTo>
                      <a:pt x="794368" y="53261"/>
                      <a:pt x="558876" y="0"/>
                      <a:pt x="558876" y="0"/>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nvGrpSpPr>
              <p:cNvPr id="132" name="Group 131">
                <a:extLst>
                  <a:ext uri="{FF2B5EF4-FFF2-40B4-BE49-F238E27FC236}">
                    <a16:creationId xmlns:a16="http://schemas.microsoft.com/office/drawing/2014/main" id="{A0636A8D-4E8B-E0D1-6B1A-3A92025AEED2}"/>
                  </a:ext>
                </a:extLst>
              </p:cNvPr>
              <p:cNvGrpSpPr/>
              <p:nvPr/>
            </p:nvGrpSpPr>
            <p:grpSpPr>
              <a:xfrm>
                <a:off x="10556005" y="4889003"/>
                <a:ext cx="647722" cy="1030098"/>
                <a:chOff x="10556005" y="4889003"/>
                <a:chExt cx="647722" cy="1030098"/>
              </a:xfrm>
            </p:grpSpPr>
            <p:sp>
              <p:nvSpPr>
                <p:cNvPr id="106" name="Freeform: Shape 105">
                  <a:extLst>
                    <a:ext uri="{FF2B5EF4-FFF2-40B4-BE49-F238E27FC236}">
                      <a16:creationId xmlns:a16="http://schemas.microsoft.com/office/drawing/2014/main" id="{AEA0C8C1-7408-3BBD-D2E2-0A5076A61D71}"/>
                    </a:ext>
                  </a:extLst>
                </p:cNvPr>
                <p:cNvSpPr/>
                <p:nvPr/>
              </p:nvSpPr>
              <p:spPr>
                <a:xfrm>
                  <a:off x="10556005" y="4889003"/>
                  <a:ext cx="647722" cy="1030098"/>
                </a:xfrm>
                <a:custGeom>
                  <a:avLst/>
                  <a:gdLst>
                    <a:gd name="connsiteX0" fmla="*/ 333176 w 647722"/>
                    <a:gd name="connsiteY0" fmla="*/ 0 h 1030098"/>
                    <a:gd name="connsiteX1" fmla="*/ 647723 w 647722"/>
                    <a:gd name="connsiteY1" fmla="*/ 497973 h 1030098"/>
                    <a:gd name="connsiteX2" fmla="*/ 331982 w 647722"/>
                    <a:gd name="connsiteY2" fmla="*/ 1030099 h 1030098"/>
                    <a:gd name="connsiteX3" fmla="*/ 329116 w 647722"/>
                    <a:gd name="connsiteY3" fmla="*/ 1030099 h 1030098"/>
                    <a:gd name="connsiteX4" fmla="*/ 0 w 647722"/>
                    <a:gd name="connsiteY4" fmla="*/ 515169 h 1030098"/>
                    <a:gd name="connsiteX5" fmla="*/ 333176 w 647722"/>
                    <a:gd name="connsiteY5" fmla="*/ 0 h 103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22" h="1030098">
                      <a:moveTo>
                        <a:pt x="333176" y="0"/>
                      </a:moveTo>
                      <a:cubicBezTo>
                        <a:pt x="345118" y="2866"/>
                        <a:pt x="647723" y="36064"/>
                        <a:pt x="647723" y="497973"/>
                      </a:cubicBezTo>
                      <a:cubicBezTo>
                        <a:pt x="647723" y="955104"/>
                        <a:pt x="331982" y="1030099"/>
                        <a:pt x="331982" y="1030099"/>
                      </a:cubicBezTo>
                      <a:lnTo>
                        <a:pt x="329116" y="1030099"/>
                      </a:lnTo>
                      <a:cubicBezTo>
                        <a:pt x="146645" y="1023651"/>
                        <a:pt x="0" y="795801"/>
                        <a:pt x="0" y="515169"/>
                      </a:cubicBezTo>
                      <a:cubicBezTo>
                        <a:pt x="0" y="232626"/>
                        <a:pt x="148795" y="3344"/>
                        <a:pt x="333176" y="0"/>
                      </a:cubicBezTo>
                      <a:close/>
                    </a:path>
                  </a:pathLst>
                </a:custGeom>
                <a:solidFill>
                  <a:srgbClr val="B3B2BA"/>
                </a:solidFill>
                <a:ln w="23884"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D5B05897-AB3D-2026-5D76-6B88FC41C762}"/>
                    </a:ext>
                  </a:extLst>
                </p:cNvPr>
                <p:cNvSpPr/>
                <p:nvPr/>
              </p:nvSpPr>
              <p:spPr>
                <a:xfrm>
                  <a:off x="10679006" y="5075295"/>
                  <a:ext cx="401960" cy="657754"/>
                </a:xfrm>
                <a:custGeom>
                  <a:avLst/>
                  <a:gdLst>
                    <a:gd name="connsiteX0" fmla="*/ 0 w 401960"/>
                    <a:gd name="connsiteY0" fmla="*/ 328877 h 657754"/>
                    <a:gd name="connsiteX1" fmla="*/ 201100 w 401960"/>
                    <a:gd name="connsiteY1" fmla="*/ 657754 h 657754"/>
                    <a:gd name="connsiteX2" fmla="*/ 401961 w 401960"/>
                    <a:gd name="connsiteY2" fmla="*/ 328877 h 657754"/>
                    <a:gd name="connsiteX3" fmla="*/ 201100 w 401960"/>
                    <a:gd name="connsiteY3" fmla="*/ 0 h 657754"/>
                    <a:gd name="connsiteX4" fmla="*/ 0 w 401960"/>
                    <a:gd name="connsiteY4" fmla="*/ 328877 h 65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60" h="657754">
                      <a:moveTo>
                        <a:pt x="0" y="328877"/>
                      </a:moveTo>
                      <a:cubicBezTo>
                        <a:pt x="0" y="510393"/>
                        <a:pt x="90041" y="657754"/>
                        <a:pt x="201100" y="657754"/>
                      </a:cubicBezTo>
                      <a:cubicBezTo>
                        <a:pt x="312158" y="657754"/>
                        <a:pt x="401961" y="510631"/>
                        <a:pt x="401961" y="328877"/>
                      </a:cubicBezTo>
                      <a:cubicBezTo>
                        <a:pt x="401961" y="147362"/>
                        <a:pt x="311920" y="0"/>
                        <a:pt x="201100" y="0"/>
                      </a:cubicBezTo>
                      <a:cubicBezTo>
                        <a:pt x="89802" y="0"/>
                        <a:pt x="0" y="147123"/>
                        <a:pt x="0" y="328877"/>
                      </a:cubicBezTo>
                      <a:close/>
                    </a:path>
                  </a:pathLst>
                </a:custGeom>
                <a:solidFill>
                  <a:srgbClr val="777483"/>
                </a:solidFill>
                <a:ln w="23884" cap="flat">
                  <a:noFill/>
                  <a:prstDash val="solid"/>
                  <a:miter/>
                </a:ln>
              </p:spPr>
              <p:txBody>
                <a:bodyPr rtlCol="0" anchor="ctr"/>
                <a:lstStyle/>
                <a:p>
                  <a:endParaRPr lang="en-ID"/>
                </a:p>
              </p:txBody>
            </p:sp>
          </p:grpSp>
        </p:grpSp>
        <p:sp>
          <p:nvSpPr>
            <p:cNvPr id="135" name="Freeform: Shape 134">
              <a:extLst>
                <a:ext uri="{FF2B5EF4-FFF2-40B4-BE49-F238E27FC236}">
                  <a16:creationId xmlns:a16="http://schemas.microsoft.com/office/drawing/2014/main" id="{5CB035AC-02EC-A76D-874B-6FD99BF0883C}"/>
                </a:ext>
              </a:extLst>
            </p:cNvPr>
            <p:cNvSpPr/>
            <p:nvPr/>
          </p:nvSpPr>
          <p:spPr>
            <a:xfrm>
              <a:off x="9253678" y="2218579"/>
              <a:ext cx="392840" cy="539291"/>
            </a:xfrm>
            <a:custGeom>
              <a:avLst/>
              <a:gdLst>
                <a:gd name="connsiteX0" fmla="*/ 235209 w 392840"/>
                <a:gd name="connsiteY0" fmla="*/ 539291 h 539291"/>
                <a:gd name="connsiteX1" fmla="*/ 29094 w 392840"/>
                <a:gd name="connsiteY1" fmla="*/ 450444 h 539291"/>
                <a:gd name="connsiteX2" fmla="*/ 43424 w 392840"/>
                <a:gd name="connsiteY2" fmla="*/ 143779 h 539291"/>
                <a:gd name="connsiteX3" fmla="*/ 157826 w 392840"/>
                <a:gd name="connsiteY3" fmla="*/ 8598 h 539291"/>
                <a:gd name="connsiteX4" fmla="*/ 392841 w 392840"/>
                <a:gd name="connsiteY4" fmla="*/ 0 h 539291"/>
                <a:gd name="connsiteX5" fmla="*/ 235209 w 392840"/>
                <a:gd name="connsiteY5" fmla="*/ 539291 h 53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0" h="539291">
                  <a:moveTo>
                    <a:pt x="235209" y="539291"/>
                  </a:moveTo>
                  <a:lnTo>
                    <a:pt x="29094" y="450444"/>
                  </a:lnTo>
                  <a:cubicBezTo>
                    <a:pt x="-31571" y="435159"/>
                    <a:pt x="17391" y="208265"/>
                    <a:pt x="43424" y="143779"/>
                  </a:cubicBezTo>
                  <a:cubicBezTo>
                    <a:pt x="82832" y="46334"/>
                    <a:pt x="113642" y="17435"/>
                    <a:pt x="157826" y="8598"/>
                  </a:cubicBezTo>
                  <a:lnTo>
                    <a:pt x="392841" y="0"/>
                  </a:lnTo>
                  <a:cubicBezTo>
                    <a:pt x="393079" y="0"/>
                    <a:pt x="260526" y="263675"/>
                    <a:pt x="235209" y="539291"/>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spTree>
    <p:extLst>
      <p:ext uri="{BB962C8B-B14F-4D97-AF65-F5344CB8AC3E}">
        <p14:creationId xmlns:p14="http://schemas.microsoft.com/office/powerpoint/2010/main" val="75332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Group 333">
            <a:extLst>
              <a:ext uri="{FF2B5EF4-FFF2-40B4-BE49-F238E27FC236}">
                <a16:creationId xmlns:a16="http://schemas.microsoft.com/office/drawing/2014/main" id="{8D656841-5DB9-F820-ED2D-2A24AB0EF029}"/>
              </a:ext>
            </a:extLst>
          </p:cNvPr>
          <p:cNvGrpSpPr/>
          <p:nvPr/>
        </p:nvGrpSpPr>
        <p:grpSpPr>
          <a:xfrm>
            <a:off x="369671" y="878277"/>
            <a:ext cx="3673566" cy="5227908"/>
            <a:chOff x="1505075" y="778534"/>
            <a:chExt cx="3673566" cy="5227908"/>
          </a:xfrm>
        </p:grpSpPr>
        <p:sp>
          <p:nvSpPr>
            <p:cNvPr id="3" name="Freeform 6">
              <a:extLst>
                <a:ext uri="{FF2B5EF4-FFF2-40B4-BE49-F238E27FC236}">
                  <a16:creationId xmlns:a16="http://schemas.microsoft.com/office/drawing/2014/main" id="{F34D0D77-E5BC-1DC7-6B7F-B840D9420DCF}"/>
                </a:ext>
              </a:extLst>
            </p:cNvPr>
            <p:cNvSpPr>
              <a:spLocks/>
            </p:cNvSpPr>
            <p:nvPr/>
          </p:nvSpPr>
          <p:spPr bwMode="auto">
            <a:xfrm>
              <a:off x="2270045" y="5134107"/>
              <a:ext cx="436777" cy="439218"/>
            </a:xfrm>
            <a:custGeom>
              <a:avLst/>
              <a:gdLst>
                <a:gd name="T0" fmla="*/ 0 w 855"/>
                <a:gd name="T1" fmla="*/ 670 h 859"/>
                <a:gd name="T2" fmla="*/ 165 w 855"/>
                <a:gd name="T3" fmla="*/ 859 h 859"/>
                <a:gd name="T4" fmla="*/ 666 w 855"/>
                <a:gd name="T5" fmla="*/ 859 h 859"/>
                <a:gd name="T6" fmla="*/ 855 w 855"/>
                <a:gd name="T7" fmla="*/ 670 h 859"/>
                <a:gd name="T8" fmla="*/ 855 w 855"/>
                <a:gd name="T9" fmla="*/ 186 h 859"/>
                <a:gd name="T10" fmla="*/ 666 w 855"/>
                <a:gd name="T11" fmla="*/ 0 h 859"/>
                <a:gd name="T12" fmla="*/ 165 w 855"/>
                <a:gd name="T13" fmla="*/ 0 h 859"/>
                <a:gd name="T14" fmla="*/ 0 w 855"/>
                <a:gd name="T15" fmla="*/ 186 h 859"/>
                <a:gd name="T16" fmla="*/ 0 w 855"/>
                <a:gd name="T17" fmla="*/ 67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5" h="859">
                  <a:moveTo>
                    <a:pt x="0" y="670"/>
                  </a:moveTo>
                  <a:cubicBezTo>
                    <a:pt x="0" y="770"/>
                    <a:pt x="64" y="859"/>
                    <a:pt x="165" y="859"/>
                  </a:cubicBezTo>
                  <a:cubicBezTo>
                    <a:pt x="666" y="859"/>
                    <a:pt x="666" y="859"/>
                    <a:pt x="666" y="859"/>
                  </a:cubicBezTo>
                  <a:cubicBezTo>
                    <a:pt x="767" y="859"/>
                    <a:pt x="855" y="770"/>
                    <a:pt x="855" y="670"/>
                  </a:cubicBezTo>
                  <a:cubicBezTo>
                    <a:pt x="855" y="186"/>
                    <a:pt x="855" y="186"/>
                    <a:pt x="855" y="186"/>
                  </a:cubicBezTo>
                  <a:cubicBezTo>
                    <a:pt x="855" y="86"/>
                    <a:pt x="767" y="0"/>
                    <a:pt x="666" y="0"/>
                  </a:cubicBezTo>
                  <a:cubicBezTo>
                    <a:pt x="165" y="0"/>
                    <a:pt x="165" y="0"/>
                    <a:pt x="165" y="0"/>
                  </a:cubicBezTo>
                  <a:cubicBezTo>
                    <a:pt x="64" y="0"/>
                    <a:pt x="0" y="86"/>
                    <a:pt x="0" y="186"/>
                  </a:cubicBezTo>
                  <a:lnTo>
                    <a:pt x="0" y="6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BA8D1E12-7D8E-C767-7801-780CE29CF183}"/>
                </a:ext>
              </a:extLst>
            </p:cNvPr>
            <p:cNvSpPr>
              <a:spLocks noChangeArrowheads="1"/>
            </p:cNvSpPr>
            <p:nvPr/>
          </p:nvSpPr>
          <p:spPr bwMode="auto">
            <a:xfrm>
              <a:off x="3516935" y="2460981"/>
              <a:ext cx="481920" cy="48192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a:extLst>
                <a:ext uri="{FF2B5EF4-FFF2-40B4-BE49-F238E27FC236}">
                  <a16:creationId xmlns:a16="http://schemas.microsoft.com/office/drawing/2014/main" id="{86E55CC3-22CB-35BE-E169-C51F3EFC58E4}"/>
                </a:ext>
              </a:extLst>
            </p:cNvPr>
            <p:cNvSpPr>
              <a:spLocks/>
            </p:cNvSpPr>
            <p:nvPr/>
          </p:nvSpPr>
          <p:spPr bwMode="auto">
            <a:xfrm>
              <a:off x="2046777" y="885899"/>
              <a:ext cx="2017961" cy="1353034"/>
            </a:xfrm>
            <a:custGeom>
              <a:avLst/>
              <a:gdLst>
                <a:gd name="T0" fmla="*/ 392 w 3956"/>
                <a:gd name="T1" fmla="*/ 1882 h 2650"/>
                <a:gd name="T2" fmla="*/ 1561 w 3956"/>
                <a:gd name="T3" fmla="*/ 234 h 2650"/>
                <a:gd name="T4" fmla="*/ 3302 w 3956"/>
                <a:gd name="T5" fmla="*/ 1713 h 2650"/>
                <a:gd name="T6" fmla="*/ 1727 w 3956"/>
                <a:gd name="T7" fmla="*/ 2298 h 2650"/>
                <a:gd name="T8" fmla="*/ 392 w 3956"/>
                <a:gd name="T9" fmla="*/ 1882 h 2650"/>
              </a:gdLst>
              <a:ahLst/>
              <a:cxnLst>
                <a:cxn ang="0">
                  <a:pos x="T0" y="T1"/>
                </a:cxn>
                <a:cxn ang="0">
                  <a:pos x="T2" y="T3"/>
                </a:cxn>
                <a:cxn ang="0">
                  <a:pos x="T4" y="T5"/>
                </a:cxn>
                <a:cxn ang="0">
                  <a:pos x="T6" y="T7"/>
                </a:cxn>
                <a:cxn ang="0">
                  <a:pos x="T8" y="T9"/>
                </a:cxn>
              </a:cxnLst>
              <a:rect l="0" t="0" r="r" b="b"/>
              <a:pathLst>
                <a:path w="3956" h="2650">
                  <a:moveTo>
                    <a:pt x="392" y="1882"/>
                  </a:moveTo>
                  <a:cubicBezTo>
                    <a:pt x="392" y="1882"/>
                    <a:pt x="0" y="468"/>
                    <a:pt x="1561" y="234"/>
                  </a:cubicBezTo>
                  <a:cubicBezTo>
                    <a:pt x="3122" y="0"/>
                    <a:pt x="3956" y="1266"/>
                    <a:pt x="3302" y="1713"/>
                  </a:cubicBezTo>
                  <a:cubicBezTo>
                    <a:pt x="2648" y="2160"/>
                    <a:pt x="2076" y="1791"/>
                    <a:pt x="1727" y="2298"/>
                  </a:cubicBezTo>
                  <a:cubicBezTo>
                    <a:pt x="1495" y="2650"/>
                    <a:pt x="580" y="2480"/>
                    <a:pt x="392" y="1882"/>
                  </a:cubicBezTo>
                  <a:close/>
                </a:path>
              </a:pathLst>
            </a:custGeom>
            <a:gradFill>
              <a:gsLst>
                <a:gs pos="6000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8">
              <a:extLst>
                <a:ext uri="{FF2B5EF4-FFF2-40B4-BE49-F238E27FC236}">
                  <a16:creationId xmlns:a16="http://schemas.microsoft.com/office/drawing/2014/main" id="{8D87236B-6ADE-F862-2037-F60EA94068E9}"/>
                </a:ext>
              </a:extLst>
            </p:cNvPr>
            <p:cNvSpPr>
              <a:spLocks/>
            </p:cNvSpPr>
            <p:nvPr/>
          </p:nvSpPr>
          <p:spPr bwMode="auto">
            <a:xfrm>
              <a:off x="2119980" y="2395098"/>
              <a:ext cx="289152" cy="169587"/>
            </a:xfrm>
            <a:custGeom>
              <a:avLst/>
              <a:gdLst>
                <a:gd name="T0" fmla="*/ 64 w 568"/>
                <a:gd name="T1" fmla="*/ 0 h 332"/>
                <a:gd name="T2" fmla="*/ 64 w 568"/>
                <a:gd name="T3" fmla="*/ 332 h 332"/>
                <a:gd name="T4" fmla="*/ 568 w 568"/>
                <a:gd name="T5" fmla="*/ 48 h 332"/>
                <a:gd name="T6" fmla="*/ 64 w 568"/>
                <a:gd name="T7" fmla="*/ 0 h 332"/>
              </a:gdLst>
              <a:ahLst/>
              <a:cxnLst>
                <a:cxn ang="0">
                  <a:pos x="T0" y="T1"/>
                </a:cxn>
                <a:cxn ang="0">
                  <a:pos x="T2" y="T3"/>
                </a:cxn>
                <a:cxn ang="0">
                  <a:pos x="T4" y="T5"/>
                </a:cxn>
                <a:cxn ang="0">
                  <a:pos x="T6" y="T7"/>
                </a:cxn>
              </a:cxnLst>
              <a:rect l="0" t="0" r="r" b="b"/>
              <a:pathLst>
                <a:path w="568" h="332">
                  <a:moveTo>
                    <a:pt x="64" y="0"/>
                  </a:moveTo>
                  <a:cubicBezTo>
                    <a:pt x="64" y="0"/>
                    <a:pt x="0" y="96"/>
                    <a:pt x="64" y="332"/>
                  </a:cubicBezTo>
                  <a:cubicBezTo>
                    <a:pt x="568" y="48"/>
                    <a:pt x="568" y="48"/>
                    <a:pt x="568" y="48"/>
                  </a:cubicBezTo>
                  <a:cubicBezTo>
                    <a:pt x="64" y="0"/>
                    <a:pt x="64" y="0"/>
                    <a:pt x="6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3" name="Group 332">
              <a:extLst>
                <a:ext uri="{FF2B5EF4-FFF2-40B4-BE49-F238E27FC236}">
                  <a16:creationId xmlns:a16="http://schemas.microsoft.com/office/drawing/2014/main" id="{6C96A98E-E2FA-F1F8-7DB9-97CBA65EB970}"/>
                </a:ext>
              </a:extLst>
            </p:cNvPr>
            <p:cNvGrpSpPr/>
            <p:nvPr/>
          </p:nvGrpSpPr>
          <p:grpSpPr>
            <a:xfrm>
              <a:off x="2294445" y="1199452"/>
              <a:ext cx="1911817" cy="984579"/>
              <a:chOff x="2294445" y="1199452"/>
              <a:chExt cx="1911817" cy="984579"/>
            </a:xfrm>
          </p:grpSpPr>
          <p:sp>
            <p:nvSpPr>
              <p:cNvPr id="110" name="Freeform 19">
                <a:extLst>
                  <a:ext uri="{FF2B5EF4-FFF2-40B4-BE49-F238E27FC236}">
                    <a16:creationId xmlns:a16="http://schemas.microsoft.com/office/drawing/2014/main" id="{78D16929-2620-9307-8A2A-10210AB3A43F}"/>
                  </a:ext>
                </a:extLst>
              </p:cNvPr>
              <p:cNvSpPr>
                <a:spLocks/>
              </p:cNvSpPr>
              <p:nvPr/>
            </p:nvSpPr>
            <p:spPr bwMode="auto">
              <a:xfrm>
                <a:off x="2704382" y="1500803"/>
                <a:ext cx="300132" cy="270850"/>
              </a:xfrm>
              <a:custGeom>
                <a:avLst/>
                <a:gdLst>
                  <a:gd name="T0" fmla="*/ 523 w 590"/>
                  <a:gd name="T1" fmla="*/ 531 h 531"/>
                  <a:gd name="T2" fmla="*/ 68 w 590"/>
                  <a:gd name="T3" fmla="*/ 531 h 531"/>
                  <a:gd name="T4" fmla="*/ 0 w 590"/>
                  <a:gd name="T5" fmla="*/ 464 h 531"/>
                  <a:gd name="T6" fmla="*/ 0 w 590"/>
                  <a:gd name="T7" fmla="*/ 68 h 531"/>
                  <a:gd name="T8" fmla="*/ 68 w 590"/>
                  <a:gd name="T9" fmla="*/ 0 h 531"/>
                  <a:gd name="T10" fmla="*/ 523 w 590"/>
                  <a:gd name="T11" fmla="*/ 0 h 531"/>
                  <a:gd name="T12" fmla="*/ 590 w 590"/>
                  <a:gd name="T13" fmla="*/ 68 h 531"/>
                  <a:gd name="T14" fmla="*/ 590 w 590"/>
                  <a:gd name="T15" fmla="*/ 464 h 531"/>
                  <a:gd name="T16" fmla="*/ 523 w 590"/>
                  <a:gd name="T17"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531">
                    <a:moveTo>
                      <a:pt x="523" y="531"/>
                    </a:moveTo>
                    <a:cubicBezTo>
                      <a:pt x="68" y="531"/>
                      <a:pt x="68" y="531"/>
                      <a:pt x="68" y="531"/>
                    </a:cubicBezTo>
                    <a:cubicBezTo>
                      <a:pt x="30" y="531"/>
                      <a:pt x="0" y="501"/>
                      <a:pt x="0" y="464"/>
                    </a:cubicBezTo>
                    <a:cubicBezTo>
                      <a:pt x="0" y="68"/>
                      <a:pt x="0" y="68"/>
                      <a:pt x="0" y="68"/>
                    </a:cubicBezTo>
                    <a:cubicBezTo>
                      <a:pt x="0" y="30"/>
                      <a:pt x="30" y="0"/>
                      <a:pt x="68" y="0"/>
                    </a:cubicBezTo>
                    <a:cubicBezTo>
                      <a:pt x="523" y="0"/>
                      <a:pt x="523" y="0"/>
                      <a:pt x="523" y="0"/>
                    </a:cubicBezTo>
                    <a:cubicBezTo>
                      <a:pt x="560" y="0"/>
                      <a:pt x="590" y="30"/>
                      <a:pt x="590" y="68"/>
                    </a:cubicBezTo>
                    <a:cubicBezTo>
                      <a:pt x="590" y="464"/>
                      <a:pt x="590" y="464"/>
                      <a:pt x="590" y="464"/>
                    </a:cubicBezTo>
                    <a:cubicBezTo>
                      <a:pt x="590" y="501"/>
                      <a:pt x="560" y="531"/>
                      <a:pt x="523" y="531"/>
                    </a:cubicBezTo>
                    <a:close/>
                  </a:path>
                </a:pathLst>
              </a:custGeom>
              <a:solidFill>
                <a:schemeClr val="accent2"/>
              </a:solidFill>
              <a:ln w="349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32" name="Group 331">
                <a:extLst>
                  <a:ext uri="{FF2B5EF4-FFF2-40B4-BE49-F238E27FC236}">
                    <a16:creationId xmlns:a16="http://schemas.microsoft.com/office/drawing/2014/main" id="{D633997A-2924-5454-A91A-4450F8135F2F}"/>
                  </a:ext>
                </a:extLst>
              </p:cNvPr>
              <p:cNvGrpSpPr/>
              <p:nvPr/>
            </p:nvGrpSpPr>
            <p:grpSpPr>
              <a:xfrm>
                <a:off x="2294445" y="1199452"/>
                <a:ext cx="1911817" cy="984579"/>
                <a:chOff x="2294445" y="1199452"/>
                <a:chExt cx="1911817" cy="984579"/>
              </a:xfrm>
            </p:grpSpPr>
            <p:sp>
              <p:nvSpPr>
                <p:cNvPr id="101" name="Oval 100">
                  <a:extLst>
                    <a:ext uri="{FF2B5EF4-FFF2-40B4-BE49-F238E27FC236}">
                      <a16:creationId xmlns:a16="http://schemas.microsoft.com/office/drawing/2014/main" id="{DF70FBAF-B502-8BB4-4821-1754201B6347}"/>
                    </a:ext>
                  </a:extLst>
                </p:cNvPr>
                <p:cNvSpPr>
                  <a:spLocks noChangeArrowheads="1"/>
                </p:cNvSpPr>
                <p:nvPr/>
              </p:nvSpPr>
              <p:spPr bwMode="auto">
                <a:xfrm>
                  <a:off x="2601898" y="2077886"/>
                  <a:ext cx="42702" cy="41481"/>
                </a:xfrm>
                <a:prstGeom prst="ellipse">
                  <a:avLst/>
                </a:prstGeom>
                <a:noFill/>
                <a:ln w="142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11BEF7B-6F3D-9420-2DB9-60CEC1084727}"/>
                    </a:ext>
                  </a:extLst>
                </p:cNvPr>
                <p:cNvSpPr>
                  <a:spLocks noChangeArrowheads="1"/>
                </p:cNvSpPr>
                <p:nvPr/>
              </p:nvSpPr>
              <p:spPr bwMode="auto">
                <a:xfrm>
                  <a:off x="2651920" y="2118147"/>
                  <a:ext cx="42702" cy="41481"/>
                </a:xfrm>
                <a:prstGeom prst="ellipse">
                  <a:avLst/>
                </a:prstGeom>
                <a:noFill/>
                <a:ln w="142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056B7CA5-9CED-28C4-2335-8D37A761775F}"/>
                    </a:ext>
                  </a:extLst>
                </p:cNvPr>
                <p:cNvSpPr>
                  <a:spLocks noChangeArrowheads="1"/>
                </p:cNvSpPr>
                <p:nvPr/>
              </p:nvSpPr>
              <p:spPr bwMode="auto">
                <a:xfrm>
                  <a:off x="2909351" y="1969301"/>
                  <a:ext cx="48802" cy="4758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Oval 103">
                  <a:extLst>
                    <a:ext uri="{FF2B5EF4-FFF2-40B4-BE49-F238E27FC236}">
                      <a16:creationId xmlns:a16="http://schemas.microsoft.com/office/drawing/2014/main" id="{89184DDC-294C-194A-9030-C21C95F2EBB8}"/>
                    </a:ext>
                  </a:extLst>
                </p:cNvPr>
                <p:cNvSpPr>
                  <a:spLocks noChangeArrowheads="1"/>
                </p:cNvSpPr>
                <p:nvPr/>
              </p:nvSpPr>
              <p:spPr bwMode="auto">
                <a:xfrm>
                  <a:off x="2309087" y="1968081"/>
                  <a:ext cx="63443" cy="63443"/>
                </a:xfrm>
                <a:prstGeom prst="ellipse">
                  <a:avLst/>
                </a:pr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Oval 104">
                  <a:extLst>
                    <a:ext uri="{FF2B5EF4-FFF2-40B4-BE49-F238E27FC236}">
                      <a16:creationId xmlns:a16="http://schemas.microsoft.com/office/drawing/2014/main" id="{42A88B31-32D6-84ED-3084-80FACB6503E7}"/>
                    </a:ext>
                  </a:extLst>
                </p:cNvPr>
                <p:cNvSpPr>
                  <a:spLocks noChangeArrowheads="1"/>
                </p:cNvSpPr>
                <p:nvPr/>
              </p:nvSpPr>
              <p:spPr bwMode="auto">
                <a:xfrm>
                  <a:off x="3504734" y="1380019"/>
                  <a:ext cx="63443" cy="63443"/>
                </a:xfrm>
                <a:prstGeom prst="ellipse">
                  <a:avLst/>
                </a:pr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Oval 105">
                  <a:extLst>
                    <a:ext uri="{FF2B5EF4-FFF2-40B4-BE49-F238E27FC236}">
                      <a16:creationId xmlns:a16="http://schemas.microsoft.com/office/drawing/2014/main" id="{3A7BC128-00D0-CF6E-68BC-F3E1B161624D}"/>
                    </a:ext>
                  </a:extLst>
                </p:cNvPr>
                <p:cNvSpPr>
                  <a:spLocks noChangeArrowheads="1"/>
                </p:cNvSpPr>
                <p:nvPr/>
              </p:nvSpPr>
              <p:spPr bwMode="auto">
                <a:xfrm>
                  <a:off x="3099678" y="1284854"/>
                  <a:ext cx="48802" cy="47583"/>
                </a:xfrm>
                <a:prstGeom prst="ellipse">
                  <a:avLst/>
                </a:pr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Oval 106">
                  <a:extLst>
                    <a:ext uri="{FF2B5EF4-FFF2-40B4-BE49-F238E27FC236}">
                      <a16:creationId xmlns:a16="http://schemas.microsoft.com/office/drawing/2014/main" id="{E9FC3B1C-1424-71FB-1D29-B7C77DEE5495}"/>
                    </a:ext>
                  </a:extLst>
                </p:cNvPr>
                <p:cNvSpPr>
                  <a:spLocks noChangeArrowheads="1"/>
                </p:cNvSpPr>
                <p:nvPr/>
              </p:nvSpPr>
              <p:spPr bwMode="auto">
                <a:xfrm>
                  <a:off x="3609659" y="1528865"/>
                  <a:ext cx="63443" cy="62223"/>
                </a:xfrm>
                <a:prstGeom prst="ellipse">
                  <a:avLst/>
                </a:pr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Oval 107">
                  <a:extLst>
                    <a:ext uri="{FF2B5EF4-FFF2-40B4-BE49-F238E27FC236}">
                      <a16:creationId xmlns:a16="http://schemas.microsoft.com/office/drawing/2014/main" id="{209A823E-A687-2AAD-7295-463439D1F9DC}"/>
                    </a:ext>
                  </a:extLst>
                </p:cNvPr>
                <p:cNvSpPr>
                  <a:spLocks noChangeArrowheads="1"/>
                </p:cNvSpPr>
                <p:nvPr/>
              </p:nvSpPr>
              <p:spPr bwMode="auto">
                <a:xfrm>
                  <a:off x="3399810" y="1842416"/>
                  <a:ext cx="63443" cy="63443"/>
                </a:xfrm>
                <a:prstGeom prst="ellipse">
                  <a:avLst/>
                </a:pr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
                  <a:extLst>
                    <a:ext uri="{FF2B5EF4-FFF2-40B4-BE49-F238E27FC236}">
                      <a16:creationId xmlns:a16="http://schemas.microsoft.com/office/drawing/2014/main" id="{832EE04C-CC91-3B98-9CF6-A24C569431DC}"/>
                    </a:ext>
                  </a:extLst>
                </p:cNvPr>
                <p:cNvSpPr>
                  <a:spLocks/>
                </p:cNvSpPr>
                <p:nvPr/>
              </p:nvSpPr>
              <p:spPr bwMode="auto">
                <a:xfrm>
                  <a:off x="2642160" y="1419060"/>
                  <a:ext cx="429458" cy="423357"/>
                </a:xfrm>
                <a:custGeom>
                  <a:avLst/>
                  <a:gdLst>
                    <a:gd name="T0" fmla="*/ 843 w 843"/>
                    <a:gd name="T1" fmla="*/ 653 h 830"/>
                    <a:gd name="T2" fmla="*/ 674 w 843"/>
                    <a:gd name="T3" fmla="*/ 830 h 830"/>
                    <a:gd name="T4" fmla="*/ 184 w 843"/>
                    <a:gd name="T5" fmla="*/ 830 h 830"/>
                    <a:gd name="T6" fmla="*/ 0 w 843"/>
                    <a:gd name="T7" fmla="*/ 653 h 830"/>
                    <a:gd name="T8" fmla="*/ 0 w 843"/>
                    <a:gd name="T9" fmla="*/ 182 h 830"/>
                    <a:gd name="T10" fmla="*/ 184 w 843"/>
                    <a:gd name="T11" fmla="*/ 0 h 830"/>
                    <a:gd name="T12" fmla="*/ 674 w 843"/>
                    <a:gd name="T13" fmla="*/ 0 h 830"/>
                    <a:gd name="T14" fmla="*/ 843 w 843"/>
                    <a:gd name="T15" fmla="*/ 182 h 830"/>
                    <a:gd name="T16" fmla="*/ 843 w 843"/>
                    <a:gd name="T17" fmla="*/ 653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830">
                      <a:moveTo>
                        <a:pt x="843" y="653"/>
                      </a:moveTo>
                      <a:cubicBezTo>
                        <a:pt x="843" y="750"/>
                        <a:pt x="773" y="830"/>
                        <a:pt x="674" y="830"/>
                      </a:cubicBezTo>
                      <a:cubicBezTo>
                        <a:pt x="184" y="830"/>
                        <a:pt x="184" y="830"/>
                        <a:pt x="184" y="830"/>
                      </a:cubicBezTo>
                      <a:cubicBezTo>
                        <a:pt x="85" y="830"/>
                        <a:pt x="0" y="750"/>
                        <a:pt x="0" y="653"/>
                      </a:cubicBezTo>
                      <a:cubicBezTo>
                        <a:pt x="0" y="182"/>
                        <a:pt x="0" y="182"/>
                        <a:pt x="0" y="182"/>
                      </a:cubicBezTo>
                      <a:cubicBezTo>
                        <a:pt x="0" y="85"/>
                        <a:pt x="85" y="0"/>
                        <a:pt x="184" y="0"/>
                      </a:cubicBezTo>
                      <a:cubicBezTo>
                        <a:pt x="674" y="0"/>
                        <a:pt x="674" y="0"/>
                        <a:pt x="674" y="0"/>
                      </a:cubicBezTo>
                      <a:cubicBezTo>
                        <a:pt x="773" y="0"/>
                        <a:pt x="843" y="85"/>
                        <a:pt x="843" y="182"/>
                      </a:cubicBezTo>
                      <a:lnTo>
                        <a:pt x="843" y="653"/>
                      </a:lnTo>
                      <a:close/>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23">
                  <a:extLst>
                    <a:ext uri="{FF2B5EF4-FFF2-40B4-BE49-F238E27FC236}">
                      <a16:creationId xmlns:a16="http://schemas.microsoft.com/office/drawing/2014/main" id="{0B63C235-6651-C427-05B3-382F3734C384}"/>
                    </a:ext>
                  </a:extLst>
                </p:cNvPr>
                <p:cNvSpPr>
                  <a:spLocks noChangeShapeType="1"/>
                </p:cNvSpPr>
                <p:nvPr/>
              </p:nvSpPr>
              <p:spPr bwMode="auto">
                <a:xfrm>
                  <a:off x="2614099" y="1631349"/>
                  <a:ext cx="0" cy="0"/>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24">
                  <a:extLst>
                    <a:ext uri="{FF2B5EF4-FFF2-40B4-BE49-F238E27FC236}">
                      <a16:creationId xmlns:a16="http://schemas.microsoft.com/office/drawing/2014/main" id="{BD8AAFA0-1CEE-90B3-7BB1-22FD26EB40A8}"/>
                    </a:ext>
                  </a:extLst>
                </p:cNvPr>
                <p:cNvSpPr>
                  <a:spLocks noChangeShapeType="1"/>
                </p:cNvSpPr>
                <p:nvPr/>
              </p:nvSpPr>
              <p:spPr bwMode="auto">
                <a:xfrm>
                  <a:off x="2294445" y="1810695"/>
                  <a:ext cx="0" cy="0"/>
                </a:xfrm>
                <a:prstGeom prst="line">
                  <a:avLst/>
                </a:prstGeom>
                <a:noFill/>
                <a:ln w="555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25">
                  <a:extLst>
                    <a:ext uri="{FF2B5EF4-FFF2-40B4-BE49-F238E27FC236}">
                      <a16:creationId xmlns:a16="http://schemas.microsoft.com/office/drawing/2014/main" id="{53CD94D9-A4B7-A564-B60D-56C0BFC091C8}"/>
                    </a:ext>
                  </a:extLst>
                </p:cNvPr>
                <p:cNvSpPr>
                  <a:spLocks noChangeShapeType="1"/>
                </p:cNvSpPr>
                <p:nvPr/>
              </p:nvSpPr>
              <p:spPr bwMode="auto">
                <a:xfrm>
                  <a:off x="2637280" y="1528865"/>
                  <a:ext cx="0" cy="0"/>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
                  <a:extLst>
                    <a:ext uri="{FF2B5EF4-FFF2-40B4-BE49-F238E27FC236}">
                      <a16:creationId xmlns:a16="http://schemas.microsoft.com/office/drawing/2014/main" id="{A74628AA-5117-B0B6-7075-2B2CA48775B2}"/>
                    </a:ext>
                  </a:extLst>
                </p:cNvPr>
                <p:cNvSpPr>
                  <a:spLocks/>
                </p:cNvSpPr>
                <p:nvPr/>
              </p:nvSpPr>
              <p:spPr bwMode="auto">
                <a:xfrm>
                  <a:off x="2343248" y="1532524"/>
                  <a:ext cx="289152" cy="441658"/>
                </a:xfrm>
                <a:custGeom>
                  <a:avLst/>
                  <a:gdLst>
                    <a:gd name="T0" fmla="*/ 0 w 237"/>
                    <a:gd name="T1" fmla="*/ 362 h 362"/>
                    <a:gd name="T2" fmla="*/ 0 w 237"/>
                    <a:gd name="T3" fmla="*/ 0 h 362"/>
                    <a:gd name="T4" fmla="*/ 237 w 237"/>
                    <a:gd name="T5" fmla="*/ 0 h 362"/>
                  </a:gdLst>
                  <a:ahLst/>
                  <a:cxnLst>
                    <a:cxn ang="0">
                      <a:pos x="T0" y="T1"/>
                    </a:cxn>
                    <a:cxn ang="0">
                      <a:pos x="T2" y="T3"/>
                    </a:cxn>
                    <a:cxn ang="0">
                      <a:pos x="T4" y="T5"/>
                    </a:cxn>
                  </a:cxnLst>
                  <a:rect l="0" t="0" r="r" b="b"/>
                  <a:pathLst>
                    <a:path w="237" h="362">
                      <a:moveTo>
                        <a:pt x="0" y="362"/>
                      </a:moveTo>
                      <a:lnTo>
                        <a:pt x="0" y="0"/>
                      </a:lnTo>
                      <a:lnTo>
                        <a:pt x="237" y="0"/>
                      </a:lnTo>
                    </a:path>
                  </a:pathLst>
                </a:custGeom>
                <a:noFill/>
                <a:ln w="3492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8">
                  <a:extLst>
                    <a:ext uri="{FF2B5EF4-FFF2-40B4-BE49-F238E27FC236}">
                      <a16:creationId xmlns:a16="http://schemas.microsoft.com/office/drawing/2014/main" id="{2FB9BC2E-E45A-6A6A-CF2D-0366BF0FDF65}"/>
                    </a:ext>
                  </a:extLst>
                </p:cNvPr>
                <p:cNvSpPr>
                  <a:spLocks/>
                </p:cNvSpPr>
                <p:nvPr/>
              </p:nvSpPr>
              <p:spPr bwMode="auto">
                <a:xfrm>
                  <a:off x="2634840" y="1841196"/>
                  <a:ext cx="140306" cy="246450"/>
                </a:xfrm>
                <a:custGeom>
                  <a:avLst/>
                  <a:gdLst>
                    <a:gd name="T0" fmla="*/ 115 w 115"/>
                    <a:gd name="T1" fmla="*/ 0 h 202"/>
                    <a:gd name="T2" fmla="*/ 115 w 115"/>
                    <a:gd name="T3" fmla="*/ 99 h 202"/>
                    <a:gd name="T4" fmla="*/ 0 w 115"/>
                    <a:gd name="T5" fmla="*/ 202 h 202"/>
                  </a:gdLst>
                  <a:ahLst/>
                  <a:cxnLst>
                    <a:cxn ang="0">
                      <a:pos x="T0" y="T1"/>
                    </a:cxn>
                    <a:cxn ang="0">
                      <a:pos x="T2" y="T3"/>
                    </a:cxn>
                    <a:cxn ang="0">
                      <a:pos x="T4" y="T5"/>
                    </a:cxn>
                  </a:cxnLst>
                  <a:rect l="0" t="0" r="r" b="b"/>
                  <a:pathLst>
                    <a:path w="115" h="202">
                      <a:moveTo>
                        <a:pt x="115" y="0"/>
                      </a:moveTo>
                      <a:lnTo>
                        <a:pt x="115" y="99"/>
                      </a:lnTo>
                      <a:lnTo>
                        <a:pt x="0" y="202"/>
                      </a:lnTo>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9">
                  <a:extLst>
                    <a:ext uri="{FF2B5EF4-FFF2-40B4-BE49-F238E27FC236}">
                      <a16:creationId xmlns:a16="http://schemas.microsoft.com/office/drawing/2014/main" id="{6551BA8B-315A-147D-7F77-1E2F862C7BCE}"/>
                    </a:ext>
                  </a:extLst>
                </p:cNvPr>
                <p:cNvSpPr>
                  <a:spLocks/>
                </p:cNvSpPr>
                <p:nvPr/>
              </p:nvSpPr>
              <p:spPr bwMode="auto">
                <a:xfrm>
                  <a:off x="2687302" y="1841196"/>
                  <a:ext cx="170807" cy="289152"/>
                </a:xfrm>
                <a:custGeom>
                  <a:avLst/>
                  <a:gdLst>
                    <a:gd name="T0" fmla="*/ 140 w 140"/>
                    <a:gd name="T1" fmla="*/ 0 h 237"/>
                    <a:gd name="T2" fmla="*/ 140 w 140"/>
                    <a:gd name="T3" fmla="*/ 104 h 237"/>
                    <a:gd name="T4" fmla="*/ 0 w 140"/>
                    <a:gd name="T5" fmla="*/ 237 h 237"/>
                  </a:gdLst>
                  <a:ahLst/>
                  <a:cxnLst>
                    <a:cxn ang="0">
                      <a:pos x="T0" y="T1"/>
                    </a:cxn>
                    <a:cxn ang="0">
                      <a:pos x="T2" y="T3"/>
                    </a:cxn>
                    <a:cxn ang="0">
                      <a:pos x="T4" y="T5"/>
                    </a:cxn>
                  </a:cxnLst>
                  <a:rect l="0" t="0" r="r" b="b"/>
                  <a:pathLst>
                    <a:path w="140" h="237">
                      <a:moveTo>
                        <a:pt x="140" y="0"/>
                      </a:moveTo>
                      <a:lnTo>
                        <a:pt x="140" y="104"/>
                      </a:lnTo>
                      <a:lnTo>
                        <a:pt x="0" y="237"/>
                      </a:lnTo>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30">
                  <a:extLst>
                    <a:ext uri="{FF2B5EF4-FFF2-40B4-BE49-F238E27FC236}">
                      <a16:creationId xmlns:a16="http://schemas.microsoft.com/office/drawing/2014/main" id="{DCDBDC69-7A7E-992D-99F4-9D57A7CE47CB}"/>
                    </a:ext>
                  </a:extLst>
                </p:cNvPr>
                <p:cNvSpPr>
                  <a:spLocks noChangeShapeType="1"/>
                </p:cNvSpPr>
                <p:nvPr/>
              </p:nvSpPr>
              <p:spPr bwMode="auto">
                <a:xfrm>
                  <a:off x="2934972" y="1841196"/>
                  <a:ext cx="0" cy="132986"/>
                </a:xfrm>
                <a:prstGeom prst="line">
                  <a:avLst/>
                </a:prstGeom>
                <a:noFill/>
                <a:ln w="2698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31">
                  <a:extLst>
                    <a:ext uri="{FF2B5EF4-FFF2-40B4-BE49-F238E27FC236}">
                      <a16:creationId xmlns:a16="http://schemas.microsoft.com/office/drawing/2014/main" id="{D23A662D-54E0-3DB6-E926-AD81CA1BBD05}"/>
                    </a:ext>
                  </a:extLst>
                </p:cNvPr>
                <p:cNvSpPr>
                  <a:spLocks noChangeShapeType="1"/>
                </p:cNvSpPr>
                <p:nvPr/>
              </p:nvSpPr>
              <p:spPr bwMode="auto">
                <a:xfrm>
                  <a:off x="2765385" y="1286074"/>
                  <a:ext cx="0" cy="135426"/>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32">
                  <a:extLst>
                    <a:ext uri="{FF2B5EF4-FFF2-40B4-BE49-F238E27FC236}">
                      <a16:creationId xmlns:a16="http://schemas.microsoft.com/office/drawing/2014/main" id="{01F6AF62-2B36-D490-2B91-65DD09E0B3A8}"/>
                    </a:ext>
                  </a:extLst>
                </p:cNvPr>
                <p:cNvSpPr>
                  <a:spLocks noChangeShapeType="1"/>
                </p:cNvSpPr>
                <p:nvPr/>
              </p:nvSpPr>
              <p:spPr bwMode="auto">
                <a:xfrm>
                  <a:off x="2858108" y="1286074"/>
                  <a:ext cx="0" cy="135426"/>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33">
                  <a:extLst>
                    <a:ext uri="{FF2B5EF4-FFF2-40B4-BE49-F238E27FC236}">
                      <a16:creationId xmlns:a16="http://schemas.microsoft.com/office/drawing/2014/main" id="{4DBF0A63-81BF-8971-5C8A-FB7D58A6BA5A}"/>
                    </a:ext>
                  </a:extLst>
                </p:cNvPr>
                <p:cNvSpPr>
                  <a:spLocks noChangeShapeType="1"/>
                </p:cNvSpPr>
                <p:nvPr/>
              </p:nvSpPr>
              <p:spPr bwMode="auto">
                <a:xfrm>
                  <a:off x="2945952" y="1286074"/>
                  <a:ext cx="0" cy="135426"/>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
                  <a:extLst>
                    <a:ext uri="{FF2B5EF4-FFF2-40B4-BE49-F238E27FC236}">
                      <a16:creationId xmlns:a16="http://schemas.microsoft.com/office/drawing/2014/main" id="{9687F070-8FD4-8249-F4DF-82BD1448FA50}"/>
                    </a:ext>
                  </a:extLst>
                </p:cNvPr>
                <p:cNvSpPr>
                  <a:spLocks/>
                </p:cNvSpPr>
                <p:nvPr/>
              </p:nvSpPr>
              <p:spPr bwMode="auto">
                <a:xfrm>
                  <a:off x="3078938" y="1632568"/>
                  <a:ext cx="586844" cy="235470"/>
                </a:xfrm>
                <a:custGeom>
                  <a:avLst/>
                  <a:gdLst>
                    <a:gd name="T0" fmla="*/ 0 w 481"/>
                    <a:gd name="T1" fmla="*/ 0 h 193"/>
                    <a:gd name="T2" fmla="*/ 285 w 481"/>
                    <a:gd name="T3" fmla="*/ 0 h 193"/>
                    <a:gd name="T4" fmla="*/ 481 w 481"/>
                    <a:gd name="T5" fmla="*/ 193 h 193"/>
                  </a:gdLst>
                  <a:ahLst/>
                  <a:cxnLst>
                    <a:cxn ang="0">
                      <a:pos x="T0" y="T1"/>
                    </a:cxn>
                    <a:cxn ang="0">
                      <a:pos x="T2" y="T3"/>
                    </a:cxn>
                    <a:cxn ang="0">
                      <a:pos x="T4" y="T5"/>
                    </a:cxn>
                  </a:cxnLst>
                  <a:rect l="0" t="0" r="r" b="b"/>
                  <a:pathLst>
                    <a:path w="481" h="193">
                      <a:moveTo>
                        <a:pt x="0" y="0"/>
                      </a:moveTo>
                      <a:lnTo>
                        <a:pt x="285" y="0"/>
                      </a:lnTo>
                      <a:lnTo>
                        <a:pt x="481" y="193"/>
                      </a:lnTo>
                    </a:path>
                  </a:pathLst>
                </a:custGeom>
                <a:noFill/>
                <a:ln w="428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37">
                  <a:extLst>
                    <a:ext uri="{FF2B5EF4-FFF2-40B4-BE49-F238E27FC236}">
                      <a16:creationId xmlns:a16="http://schemas.microsoft.com/office/drawing/2014/main" id="{56A68844-5FA7-758C-33DF-DDA0EBECF876}"/>
                    </a:ext>
                  </a:extLst>
                </p:cNvPr>
                <p:cNvSpPr>
                  <a:spLocks/>
                </p:cNvSpPr>
                <p:nvPr/>
              </p:nvSpPr>
              <p:spPr bwMode="auto">
                <a:xfrm>
                  <a:off x="3082598" y="1720412"/>
                  <a:ext cx="337954" cy="132986"/>
                </a:xfrm>
                <a:custGeom>
                  <a:avLst/>
                  <a:gdLst>
                    <a:gd name="T0" fmla="*/ 0 w 277"/>
                    <a:gd name="T1" fmla="*/ 0 h 109"/>
                    <a:gd name="T2" fmla="*/ 166 w 277"/>
                    <a:gd name="T3" fmla="*/ 0 h 109"/>
                    <a:gd name="T4" fmla="*/ 277 w 277"/>
                    <a:gd name="T5" fmla="*/ 109 h 109"/>
                  </a:gdLst>
                  <a:ahLst/>
                  <a:cxnLst>
                    <a:cxn ang="0">
                      <a:pos x="T0" y="T1"/>
                    </a:cxn>
                    <a:cxn ang="0">
                      <a:pos x="T2" y="T3"/>
                    </a:cxn>
                    <a:cxn ang="0">
                      <a:pos x="T4" y="T5"/>
                    </a:cxn>
                  </a:cxnLst>
                  <a:rect l="0" t="0" r="r" b="b"/>
                  <a:pathLst>
                    <a:path w="277" h="109">
                      <a:moveTo>
                        <a:pt x="0" y="0"/>
                      </a:moveTo>
                      <a:lnTo>
                        <a:pt x="166" y="0"/>
                      </a:lnTo>
                      <a:lnTo>
                        <a:pt x="277" y="109"/>
                      </a:lnTo>
                    </a:path>
                  </a:pathLst>
                </a:custGeom>
                <a:noFill/>
                <a:ln w="428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39">
                  <a:extLst>
                    <a:ext uri="{FF2B5EF4-FFF2-40B4-BE49-F238E27FC236}">
                      <a16:creationId xmlns:a16="http://schemas.microsoft.com/office/drawing/2014/main" id="{2B414185-DD92-C0DC-5D36-F9DC8DADE0D3}"/>
                    </a:ext>
                  </a:extLst>
                </p:cNvPr>
                <p:cNvSpPr>
                  <a:spLocks/>
                </p:cNvSpPr>
                <p:nvPr/>
              </p:nvSpPr>
              <p:spPr bwMode="auto">
                <a:xfrm>
                  <a:off x="2406691" y="1604507"/>
                  <a:ext cx="228149" cy="204968"/>
                </a:xfrm>
                <a:custGeom>
                  <a:avLst/>
                  <a:gdLst>
                    <a:gd name="T0" fmla="*/ 0 w 187"/>
                    <a:gd name="T1" fmla="*/ 168 h 168"/>
                    <a:gd name="T2" fmla="*/ 0 w 187"/>
                    <a:gd name="T3" fmla="*/ 0 h 168"/>
                    <a:gd name="T4" fmla="*/ 187 w 187"/>
                    <a:gd name="T5" fmla="*/ 0 h 168"/>
                  </a:gdLst>
                  <a:ahLst/>
                  <a:cxnLst>
                    <a:cxn ang="0">
                      <a:pos x="T0" y="T1"/>
                    </a:cxn>
                    <a:cxn ang="0">
                      <a:pos x="T2" y="T3"/>
                    </a:cxn>
                    <a:cxn ang="0">
                      <a:pos x="T4" y="T5"/>
                    </a:cxn>
                  </a:cxnLst>
                  <a:rect l="0" t="0" r="r" b="b"/>
                  <a:pathLst>
                    <a:path w="187" h="168">
                      <a:moveTo>
                        <a:pt x="0" y="168"/>
                      </a:moveTo>
                      <a:lnTo>
                        <a:pt x="0" y="0"/>
                      </a:lnTo>
                      <a:lnTo>
                        <a:pt x="187" y="0"/>
                      </a:lnTo>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40">
                  <a:extLst>
                    <a:ext uri="{FF2B5EF4-FFF2-40B4-BE49-F238E27FC236}">
                      <a16:creationId xmlns:a16="http://schemas.microsoft.com/office/drawing/2014/main" id="{2F9AD248-224F-C73E-D676-DB5154658AAE}"/>
                    </a:ext>
                  </a:extLst>
                </p:cNvPr>
                <p:cNvSpPr>
                  <a:spLocks/>
                </p:cNvSpPr>
                <p:nvPr/>
              </p:nvSpPr>
              <p:spPr bwMode="auto">
                <a:xfrm>
                  <a:off x="3078938" y="1438581"/>
                  <a:ext cx="439218" cy="108584"/>
                </a:xfrm>
                <a:custGeom>
                  <a:avLst/>
                  <a:gdLst>
                    <a:gd name="T0" fmla="*/ 0 w 360"/>
                    <a:gd name="T1" fmla="*/ 89 h 89"/>
                    <a:gd name="T2" fmla="*/ 270 w 360"/>
                    <a:gd name="T3" fmla="*/ 89 h 89"/>
                    <a:gd name="T4" fmla="*/ 360 w 360"/>
                    <a:gd name="T5" fmla="*/ 0 h 89"/>
                  </a:gdLst>
                  <a:ahLst/>
                  <a:cxnLst>
                    <a:cxn ang="0">
                      <a:pos x="T0" y="T1"/>
                    </a:cxn>
                    <a:cxn ang="0">
                      <a:pos x="T2" y="T3"/>
                    </a:cxn>
                    <a:cxn ang="0">
                      <a:pos x="T4" y="T5"/>
                    </a:cxn>
                  </a:cxnLst>
                  <a:rect l="0" t="0" r="r" b="b"/>
                  <a:pathLst>
                    <a:path w="360" h="89">
                      <a:moveTo>
                        <a:pt x="0" y="89"/>
                      </a:moveTo>
                      <a:lnTo>
                        <a:pt x="270" y="89"/>
                      </a:lnTo>
                      <a:lnTo>
                        <a:pt x="360" y="0"/>
                      </a:lnTo>
                    </a:path>
                  </a:pathLst>
                </a:custGeom>
                <a:noFill/>
                <a:ln w="428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41">
                  <a:extLst>
                    <a:ext uri="{FF2B5EF4-FFF2-40B4-BE49-F238E27FC236}">
                      <a16:creationId xmlns:a16="http://schemas.microsoft.com/office/drawing/2014/main" id="{E304E533-8A54-E4D2-02E5-85920C70E6C1}"/>
                    </a:ext>
                  </a:extLst>
                </p:cNvPr>
                <p:cNvSpPr>
                  <a:spLocks noChangeShapeType="1"/>
                </p:cNvSpPr>
                <p:nvPr/>
              </p:nvSpPr>
              <p:spPr bwMode="auto">
                <a:xfrm flipV="1">
                  <a:off x="3504734" y="1582546"/>
                  <a:ext cx="119565" cy="118345"/>
                </a:xfrm>
                <a:prstGeom prst="line">
                  <a:avLst/>
                </a:prstGeom>
                <a:noFill/>
                <a:ln w="2698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42">
                  <a:extLst>
                    <a:ext uri="{FF2B5EF4-FFF2-40B4-BE49-F238E27FC236}">
                      <a16:creationId xmlns:a16="http://schemas.microsoft.com/office/drawing/2014/main" id="{34FD3D76-E2E1-CC25-CDDD-96B2ADD4E522}"/>
                    </a:ext>
                  </a:extLst>
                </p:cNvPr>
                <p:cNvSpPr>
                  <a:spLocks noChangeShapeType="1"/>
                </p:cNvSpPr>
                <p:nvPr/>
              </p:nvSpPr>
              <p:spPr bwMode="auto">
                <a:xfrm>
                  <a:off x="2555536" y="1604507"/>
                  <a:ext cx="0" cy="0"/>
                </a:xfrm>
                <a:prstGeom prst="line">
                  <a:avLst/>
                </a:prstGeom>
                <a:noFill/>
                <a:ln w="428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Oval 126">
                  <a:extLst>
                    <a:ext uri="{FF2B5EF4-FFF2-40B4-BE49-F238E27FC236}">
                      <a16:creationId xmlns:a16="http://schemas.microsoft.com/office/drawing/2014/main" id="{29CD5A64-1BB0-A808-96A3-65258200B7D2}"/>
                    </a:ext>
                  </a:extLst>
                </p:cNvPr>
                <p:cNvSpPr>
                  <a:spLocks noChangeArrowheads="1"/>
                </p:cNvSpPr>
                <p:nvPr/>
              </p:nvSpPr>
              <p:spPr bwMode="auto">
                <a:xfrm>
                  <a:off x="2384730" y="1814356"/>
                  <a:ext cx="47583" cy="46362"/>
                </a:xfrm>
                <a:prstGeom prst="ellipse">
                  <a:avLst/>
                </a:prstGeom>
                <a:noFill/>
                <a:ln w="2063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Oval 127">
                  <a:extLst>
                    <a:ext uri="{FF2B5EF4-FFF2-40B4-BE49-F238E27FC236}">
                      <a16:creationId xmlns:a16="http://schemas.microsoft.com/office/drawing/2014/main" id="{0BA71570-3CEC-FC04-43B9-5E6533DD53EC}"/>
                    </a:ext>
                  </a:extLst>
                </p:cNvPr>
                <p:cNvSpPr>
                  <a:spLocks noChangeArrowheads="1"/>
                </p:cNvSpPr>
                <p:nvPr/>
              </p:nvSpPr>
              <p:spPr bwMode="auto">
                <a:xfrm>
                  <a:off x="3275365" y="1199452"/>
                  <a:ext cx="47583" cy="46362"/>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Line 45">
                  <a:extLst>
                    <a:ext uri="{FF2B5EF4-FFF2-40B4-BE49-F238E27FC236}">
                      <a16:creationId xmlns:a16="http://schemas.microsoft.com/office/drawing/2014/main" id="{E214EA9E-CBEA-687C-43F8-3FC643B4B5D2}"/>
                    </a:ext>
                  </a:extLst>
                </p:cNvPr>
                <p:cNvSpPr>
                  <a:spLocks noChangeShapeType="1"/>
                </p:cNvSpPr>
                <p:nvPr/>
              </p:nvSpPr>
              <p:spPr bwMode="auto">
                <a:xfrm>
                  <a:off x="4167222" y="2184031"/>
                  <a:ext cx="0" cy="0"/>
                </a:xfrm>
                <a:prstGeom prst="line">
                  <a:avLst/>
                </a:prstGeom>
                <a:noFill/>
                <a:ln w="555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47">
                  <a:extLst>
                    <a:ext uri="{FF2B5EF4-FFF2-40B4-BE49-F238E27FC236}">
                      <a16:creationId xmlns:a16="http://schemas.microsoft.com/office/drawing/2014/main" id="{398310D8-66B2-709D-37F1-CAD2527EEC8B}"/>
                    </a:ext>
                  </a:extLst>
                </p:cNvPr>
                <p:cNvSpPr>
                  <a:spLocks/>
                </p:cNvSpPr>
                <p:nvPr/>
              </p:nvSpPr>
              <p:spPr bwMode="auto">
                <a:xfrm>
                  <a:off x="3139940" y="1308036"/>
                  <a:ext cx="89064" cy="242790"/>
                </a:xfrm>
                <a:custGeom>
                  <a:avLst/>
                  <a:gdLst>
                    <a:gd name="T0" fmla="*/ 0 w 73"/>
                    <a:gd name="T1" fmla="*/ 0 h 199"/>
                    <a:gd name="T2" fmla="*/ 73 w 73"/>
                    <a:gd name="T3" fmla="*/ 0 h 199"/>
                    <a:gd name="T4" fmla="*/ 73 w 73"/>
                    <a:gd name="T5" fmla="*/ 199 h 199"/>
                  </a:gdLst>
                  <a:ahLst/>
                  <a:cxnLst>
                    <a:cxn ang="0">
                      <a:pos x="T0" y="T1"/>
                    </a:cxn>
                    <a:cxn ang="0">
                      <a:pos x="T2" y="T3"/>
                    </a:cxn>
                    <a:cxn ang="0">
                      <a:pos x="T4" y="T5"/>
                    </a:cxn>
                  </a:cxnLst>
                  <a:rect l="0" t="0" r="r" b="b"/>
                  <a:pathLst>
                    <a:path w="73" h="199">
                      <a:moveTo>
                        <a:pt x="0" y="0"/>
                      </a:moveTo>
                      <a:lnTo>
                        <a:pt x="73" y="0"/>
                      </a:lnTo>
                      <a:lnTo>
                        <a:pt x="73" y="199"/>
                      </a:lnTo>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48">
                  <a:extLst>
                    <a:ext uri="{FF2B5EF4-FFF2-40B4-BE49-F238E27FC236}">
                      <a16:creationId xmlns:a16="http://schemas.microsoft.com/office/drawing/2014/main" id="{D4FA98D3-EB1B-7750-8F9A-95FF6BECEE9A}"/>
                    </a:ext>
                  </a:extLst>
                </p:cNvPr>
                <p:cNvSpPr>
                  <a:spLocks noChangeShapeType="1"/>
                </p:cNvSpPr>
                <p:nvPr/>
              </p:nvSpPr>
              <p:spPr bwMode="auto">
                <a:xfrm flipV="1">
                  <a:off x="3297326" y="1245814"/>
                  <a:ext cx="0" cy="301352"/>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50">
                  <a:extLst>
                    <a:ext uri="{FF2B5EF4-FFF2-40B4-BE49-F238E27FC236}">
                      <a16:creationId xmlns:a16="http://schemas.microsoft.com/office/drawing/2014/main" id="{B2908F9F-96D7-5A0B-0048-7B2C14299ACD}"/>
                    </a:ext>
                  </a:extLst>
                </p:cNvPr>
                <p:cNvSpPr>
                  <a:spLocks/>
                </p:cNvSpPr>
                <p:nvPr/>
              </p:nvSpPr>
              <p:spPr bwMode="auto">
                <a:xfrm>
                  <a:off x="2934972" y="1766774"/>
                  <a:ext cx="278171" cy="125665"/>
                </a:xfrm>
                <a:custGeom>
                  <a:avLst/>
                  <a:gdLst>
                    <a:gd name="T0" fmla="*/ 0 w 228"/>
                    <a:gd name="T1" fmla="*/ 103 h 103"/>
                    <a:gd name="T2" fmla="*/ 156 w 228"/>
                    <a:gd name="T3" fmla="*/ 103 h 103"/>
                    <a:gd name="T4" fmla="*/ 228 w 228"/>
                    <a:gd name="T5" fmla="*/ 0 h 103"/>
                  </a:gdLst>
                  <a:ahLst/>
                  <a:cxnLst>
                    <a:cxn ang="0">
                      <a:pos x="T0" y="T1"/>
                    </a:cxn>
                    <a:cxn ang="0">
                      <a:pos x="T2" y="T3"/>
                    </a:cxn>
                    <a:cxn ang="0">
                      <a:pos x="T4" y="T5"/>
                    </a:cxn>
                  </a:cxnLst>
                  <a:rect l="0" t="0" r="r" b="b"/>
                  <a:pathLst>
                    <a:path w="228" h="103">
                      <a:moveTo>
                        <a:pt x="0" y="103"/>
                      </a:moveTo>
                      <a:lnTo>
                        <a:pt x="156" y="103"/>
                      </a:lnTo>
                      <a:lnTo>
                        <a:pt x="228" y="0"/>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51">
                  <a:extLst>
                    <a:ext uri="{FF2B5EF4-FFF2-40B4-BE49-F238E27FC236}">
                      <a16:creationId xmlns:a16="http://schemas.microsoft.com/office/drawing/2014/main" id="{0075F6FB-210A-14B6-DAD2-4C1805C0BA1E}"/>
                    </a:ext>
                  </a:extLst>
                </p:cNvPr>
                <p:cNvSpPr>
                  <a:spLocks/>
                </p:cNvSpPr>
                <p:nvPr/>
              </p:nvSpPr>
              <p:spPr bwMode="auto">
                <a:xfrm>
                  <a:off x="3163121" y="1622808"/>
                  <a:ext cx="273291" cy="273291"/>
                </a:xfrm>
                <a:custGeom>
                  <a:avLst/>
                  <a:gdLst>
                    <a:gd name="T0" fmla="*/ 95 w 224"/>
                    <a:gd name="T1" fmla="*/ 89 h 224"/>
                    <a:gd name="T2" fmla="*/ 0 w 224"/>
                    <a:gd name="T3" fmla="*/ 224 h 224"/>
                    <a:gd name="T4" fmla="*/ 48 w 224"/>
                    <a:gd name="T5" fmla="*/ 224 h 224"/>
                    <a:gd name="T6" fmla="*/ 224 w 224"/>
                    <a:gd name="T7" fmla="*/ 0 h 224"/>
                  </a:gdLst>
                  <a:ahLst/>
                  <a:cxnLst>
                    <a:cxn ang="0">
                      <a:pos x="T0" y="T1"/>
                    </a:cxn>
                    <a:cxn ang="0">
                      <a:pos x="T2" y="T3"/>
                    </a:cxn>
                    <a:cxn ang="0">
                      <a:pos x="T4" y="T5"/>
                    </a:cxn>
                    <a:cxn ang="0">
                      <a:pos x="T6" y="T7"/>
                    </a:cxn>
                  </a:cxnLst>
                  <a:rect l="0" t="0" r="r" b="b"/>
                  <a:pathLst>
                    <a:path w="224" h="224">
                      <a:moveTo>
                        <a:pt x="95" y="89"/>
                      </a:moveTo>
                      <a:lnTo>
                        <a:pt x="0" y="224"/>
                      </a:lnTo>
                      <a:lnTo>
                        <a:pt x="48" y="224"/>
                      </a:lnTo>
                      <a:lnTo>
                        <a:pt x="224"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52">
                  <a:extLst>
                    <a:ext uri="{FF2B5EF4-FFF2-40B4-BE49-F238E27FC236}">
                      <a16:creationId xmlns:a16="http://schemas.microsoft.com/office/drawing/2014/main" id="{31661435-32CD-222D-C4D9-078C2F74AD13}"/>
                    </a:ext>
                  </a:extLst>
                </p:cNvPr>
                <p:cNvSpPr>
                  <a:spLocks/>
                </p:cNvSpPr>
                <p:nvPr/>
              </p:nvSpPr>
              <p:spPr bwMode="auto">
                <a:xfrm>
                  <a:off x="3026475" y="1200673"/>
                  <a:ext cx="202528" cy="331853"/>
                </a:xfrm>
                <a:custGeom>
                  <a:avLst/>
                  <a:gdLst>
                    <a:gd name="T0" fmla="*/ 166 w 166"/>
                    <a:gd name="T1" fmla="*/ 87 h 272"/>
                    <a:gd name="T2" fmla="*/ 166 w 166"/>
                    <a:gd name="T3" fmla="*/ 0 h 272"/>
                    <a:gd name="T4" fmla="*/ 0 w 166"/>
                    <a:gd name="T5" fmla="*/ 0 h 272"/>
                    <a:gd name="T6" fmla="*/ 0 w 166"/>
                    <a:gd name="T7" fmla="*/ 115 h 272"/>
                    <a:gd name="T8" fmla="*/ 87 w 166"/>
                    <a:gd name="T9" fmla="*/ 202 h 272"/>
                    <a:gd name="T10" fmla="*/ 87 w 166"/>
                    <a:gd name="T11" fmla="*/ 272 h 272"/>
                  </a:gdLst>
                  <a:ahLst/>
                  <a:cxnLst>
                    <a:cxn ang="0">
                      <a:pos x="T0" y="T1"/>
                    </a:cxn>
                    <a:cxn ang="0">
                      <a:pos x="T2" y="T3"/>
                    </a:cxn>
                    <a:cxn ang="0">
                      <a:pos x="T4" y="T5"/>
                    </a:cxn>
                    <a:cxn ang="0">
                      <a:pos x="T6" y="T7"/>
                    </a:cxn>
                    <a:cxn ang="0">
                      <a:pos x="T8" y="T9"/>
                    </a:cxn>
                    <a:cxn ang="0">
                      <a:pos x="T10" y="T11"/>
                    </a:cxn>
                  </a:cxnLst>
                  <a:rect l="0" t="0" r="r" b="b"/>
                  <a:pathLst>
                    <a:path w="166" h="272">
                      <a:moveTo>
                        <a:pt x="166" y="87"/>
                      </a:moveTo>
                      <a:lnTo>
                        <a:pt x="166" y="0"/>
                      </a:lnTo>
                      <a:lnTo>
                        <a:pt x="0" y="0"/>
                      </a:lnTo>
                      <a:lnTo>
                        <a:pt x="0" y="115"/>
                      </a:lnTo>
                      <a:lnTo>
                        <a:pt x="87" y="202"/>
                      </a:lnTo>
                      <a:lnTo>
                        <a:pt x="87" y="272"/>
                      </a:ln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7">
                  <a:extLst>
                    <a:ext uri="{FF2B5EF4-FFF2-40B4-BE49-F238E27FC236}">
                      <a16:creationId xmlns:a16="http://schemas.microsoft.com/office/drawing/2014/main" id="{18DBA1E4-2130-8012-CEEA-D7611FFE600E}"/>
                    </a:ext>
                  </a:extLst>
                </p:cNvPr>
                <p:cNvSpPr>
                  <a:spLocks/>
                </p:cNvSpPr>
                <p:nvPr/>
              </p:nvSpPr>
              <p:spPr bwMode="auto">
                <a:xfrm>
                  <a:off x="3843908" y="1638671"/>
                  <a:ext cx="48802" cy="47583"/>
                </a:xfrm>
                <a:custGeom>
                  <a:avLst/>
                  <a:gdLst>
                    <a:gd name="T0" fmla="*/ 4 w 95"/>
                    <a:gd name="T1" fmla="*/ 55 h 95"/>
                    <a:gd name="T2" fmla="*/ 40 w 95"/>
                    <a:gd name="T3" fmla="*/ 4 h 95"/>
                    <a:gd name="T4" fmla="*/ 90 w 95"/>
                    <a:gd name="T5" fmla="*/ 40 h 95"/>
                    <a:gd name="T6" fmla="*/ 54 w 95"/>
                    <a:gd name="T7" fmla="*/ 91 h 95"/>
                    <a:gd name="T8" fmla="*/ 4 w 95"/>
                    <a:gd name="T9" fmla="*/ 55 h 95"/>
                  </a:gdLst>
                  <a:ahLst/>
                  <a:cxnLst>
                    <a:cxn ang="0">
                      <a:pos x="T0" y="T1"/>
                    </a:cxn>
                    <a:cxn ang="0">
                      <a:pos x="T2" y="T3"/>
                    </a:cxn>
                    <a:cxn ang="0">
                      <a:pos x="T4" y="T5"/>
                    </a:cxn>
                    <a:cxn ang="0">
                      <a:pos x="T6" y="T7"/>
                    </a:cxn>
                    <a:cxn ang="0">
                      <a:pos x="T8" y="T9"/>
                    </a:cxn>
                  </a:cxnLst>
                  <a:rect l="0" t="0" r="r" b="b"/>
                  <a:pathLst>
                    <a:path w="95" h="95">
                      <a:moveTo>
                        <a:pt x="4" y="55"/>
                      </a:moveTo>
                      <a:cubicBezTo>
                        <a:pt x="0" y="31"/>
                        <a:pt x="16" y="8"/>
                        <a:pt x="40" y="4"/>
                      </a:cubicBezTo>
                      <a:cubicBezTo>
                        <a:pt x="64" y="0"/>
                        <a:pt x="86" y="16"/>
                        <a:pt x="90" y="40"/>
                      </a:cubicBezTo>
                      <a:cubicBezTo>
                        <a:pt x="95" y="64"/>
                        <a:pt x="78" y="87"/>
                        <a:pt x="54" y="91"/>
                      </a:cubicBezTo>
                      <a:cubicBezTo>
                        <a:pt x="31" y="95"/>
                        <a:pt x="8" y="79"/>
                        <a:pt x="4" y="5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28">
                  <a:extLst>
                    <a:ext uri="{FF2B5EF4-FFF2-40B4-BE49-F238E27FC236}">
                      <a16:creationId xmlns:a16="http://schemas.microsoft.com/office/drawing/2014/main" id="{2389551E-8B00-9BEC-3654-B9632BAB93F5}"/>
                    </a:ext>
                  </a:extLst>
                </p:cNvPr>
                <p:cNvSpPr>
                  <a:spLocks/>
                </p:cNvSpPr>
                <p:nvPr/>
              </p:nvSpPr>
              <p:spPr bwMode="auto">
                <a:xfrm>
                  <a:off x="2914231" y="1688692"/>
                  <a:ext cx="48802" cy="48802"/>
                </a:xfrm>
                <a:custGeom>
                  <a:avLst/>
                  <a:gdLst>
                    <a:gd name="T0" fmla="*/ 4 w 95"/>
                    <a:gd name="T1" fmla="*/ 55 h 95"/>
                    <a:gd name="T2" fmla="*/ 40 w 95"/>
                    <a:gd name="T3" fmla="*/ 4 h 95"/>
                    <a:gd name="T4" fmla="*/ 90 w 95"/>
                    <a:gd name="T5" fmla="*/ 40 h 95"/>
                    <a:gd name="T6" fmla="*/ 54 w 95"/>
                    <a:gd name="T7" fmla="*/ 91 h 95"/>
                    <a:gd name="T8" fmla="*/ 4 w 95"/>
                    <a:gd name="T9" fmla="*/ 55 h 95"/>
                  </a:gdLst>
                  <a:ahLst/>
                  <a:cxnLst>
                    <a:cxn ang="0">
                      <a:pos x="T0" y="T1"/>
                    </a:cxn>
                    <a:cxn ang="0">
                      <a:pos x="T2" y="T3"/>
                    </a:cxn>
                    <a:cxn ang="0">
                      <a:pos x="T4" y="T5"/>
                    </a:cxn>
                    <a:cxn ang="0">
                      <a:pos x="T6" y="T7"/>
                    </a:cxn>
                    <a:cxn ang="0">
                      <a:pos x="T8" y="T9"/>
                    </a:cxn>
                  </a:cxnLst>
                  <a:rect l="0" t="0" r="r" b="b"/>
                  <a:pathLst>
                    <a:path w="95" h="95">
                      <a:moveTo>
                        <a:pt x="4" y="55"/>
                      </a:moveTo>
                      <a:cubicBezTo>
                        <a:pt x="0" y="31"/>
                        <a:pt x="16" y="8"/>
                        <a:pt x="40" y="4"/>
                      </a:cubicBezTo>
                      <a:cubicBezTo>
                        <a:pt x="64" y="0"/>
                        <a:pt x="86" y="16"/>
                        <a:pt x="90" y="40"/>
                      </a:cubicBezTo>
                      <a:cubicBezTo>
                        <a:pt x="95" y="64"/>
                        <a:pt x="78" y="87"/>
                        <a:pt x="54" y="91"/>
                      </a:cubicBezTo>
                      <a:cubicBezTo>
                        <a:pt x="31" y="95"/>
                        <a:pt x="8" y="79"/>
                        <a:pt x="4" y="55"/>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29">
                  <a:extLst>
                    <a:ext uri="{FF2B5EF4-FFF2-40B4-BE49-F238E27FC236}">
                      <a16:creationId xmlns:a16="http://schemas.microsoft.com/office/drawing/2014/main" id="{F8A9E01F-43A3-9397-A380-0989E364A33F}"/>
                    </a:ext>
                  </a:extLst>
                </p:cNvPr>
                <p:cNvSpPr>
                  <a:spLocks/>
                </p:cNvSpPr>
                <p:nvPr/>
              </p:nvSpPr>
              <p:spPr bwMode="auto">
                <a:xfrm>
                  <a:off x="4153800" y="1447120"/>
                  <a:ext cx="52462" cy="52462"/>
                </a:xfrm>
                <a:custGeom>
                  <a:avLst/>
                  <a:gdLst>
                    <a:gd name="T0" fmla="*/ 4 w 104"/>
                    <a:gd name="T1" fmla="*/ 60 h 103"/>
                    <a:gd name="T2" fmla="*/ 44 w 104"/>
                    <a:gd name="T3" fmla="*/ 4 h 103"/>
                    <a:gd name="T4" fmla="*/ 99 w 104"/>
                    <a:gd name="T5" fmla="*/ 44 h 103"/>
                    <a:gd name="T6" fmla="*/ 60 w 104"/>
                    <a:gd name="T7" fmla="*/ 99 h 103"/>
                    <a:gd name="T8" fmla="*/ 4 w 104"/>
                    <a:gd name="T9" fmla="*/ 60 h 103"/>
                  </a:gdLst>
                  <a:ahLst/>
                  <a:cxnLst>
                    <a:cxn ang="0">
                      <a:pos x="T0" y="T1"/>
                    </a:cxn>
                    <a:cxn ang="0">
                      <a:pos x="T2" y="T3"/>
                    </a:cxn>
                    <a:cxn ang="0">
                      <a:pos x="T4" y="T5"/>
                    </a:cxn>
                    <a:cxn ang="0">
                      <a:pos x="T6" y="T7"/>
                    </a:cxn>
                    <a:cxn ang="0">
                      <a:pos x="T8" y="T9"/>
                    </a:cxn>
                  </a:cxnLst>
                  <a:rect l="0" t="0" r="r" b="b"/>
                  <a:pathLst>
                    <a:path w="104" h="103">
                      <a:moveTo>
                        <a:pt x="4" y="60"/>
                      </a:moveTo>
                      <a:cubicBezTo>
                        <a:pt x="0" y="34"/>
                        <a:pt x="18" y="9"/>
                        <a:pt x="44" y="4"/>
                      </a:cubicBezTo>
                      <a:cubicBezTo>
                        <a:pt x="70" y="0"/>
                        <a:pt x="95" y="17"/>
                        <a:pt x="99" y="44"/>
                      </a:cubicBezTo>
                      <a:cubicBezTo>
                        <a:pt x="104" y="70"/>
                        <a:pt x="86" y="94"/>
                        <a:pt x="60" y="99"/>
                      </a:cubicBezTo>
                      <a:cubicBezTo>
                        <a:pt x="34" y="103"/>
                        <a:pt x="9" y="86"/>
                        <a:pt x="4" y="6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3">
                  <a:extLst>
                    <a:ext uri="{FF2B5EF4-FFF2-40B4-BE49-F238E27FC236}">
                      <a16:creationId xmlns:a16="http://schemas.microsoft.com/office/drawing/2014/main" id="{E81F7C73-2055-B150-A708-2EFF8D90192B}"/>
                    </a:ext>
                  </a:extLst>
                </p:cNvPr>
                <p:cNvSpPr>
                  <a:spLocks/>
                </p:cNvSpPr>
                <p:nvPr/>
              </p:nvSpPr>
              <p:spPr bwMode="auto">
                <a:xfrm>
                  <a:off x="2484783" y="1655747"/>
                  <a:ext cx="147627" cy="370895"/>
                </a:xfrm>
                <a:custGeom>
                  <a:avLst/>
                  <a:gdLst>
                    <a:gd name="T0" fmla="*/ 121 w 121"/>
                    <a:gd name="T1" fmla="*/ 0 h 304"/>
                    <a:gd name="T2" fmla="*/ 0 w 121"/>
                    <a:gd name="T3" fmla="*/ 0 h 304"/>
                    <a:gd name="T4" fmla="*/ 0 w 121"/>
                    <a:gd name="T5" fmla="*/ 77 h 304"/>
                    <a:gd name="T6" fmla="*/ 47 w 121"/>
                    <a:gd name="T7" fmla="*/ 123 h 304"/>
                    <a:gd name="T8" fmla="*/ 47 w 121"/>
                    <a:gd name="T9" fmla="*/ 304 h 304"/>
                  </a:gdLst>
                  <a:ahLst/>
                  <a:cxnLst>
                    <a:cxn ang="0">
                      <a:pos x="T0" y="T1"/>
                    </a:cxn>
                    <a:cxn ang="0">
                      <a:pos x="T2" y="T3"/>
                    </a:cxn>
                    <a:cxn ang="0">
                      <a:pos x="T4" y="T5"/>
                    </a:cxn>
                    <a:cxn ang="0">
                      <a:pos x="T6" y="T7"/>
                    </a:cxn>
                    <a:cxn ang="0">
                      <a:pos x="T8" y="T9"/>
                    </a:cxn>
                  </a:cxnLst>
                  <a:rect l="0" t="0" r="r" b="b"/>
                  <a:pathLst>
                    <a:path w="121" h="304">
                      <a:moveTo>
                        <a:pt x="121" y="0"/>
                      </a:moveTo>
                      <a:lnTo>
                        <a:pt x="0" y="0"/>
                      </a:lnTo>
                      <a:lnTo>
                        <a:pt x="0" y="77"/>
                      </a:lnTo>
                      <a:lnTo>
                        <a:pt x="47" y="123"/>
                      </a:lnTo>
                      <a:lnTo>
                        <a:pt x="47" y="304"/>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4">
                  <a:extLst>
                    <a:ext uri="{FF2B5EF4-FFF2-40B4-BE49-F238E27FC236}">
                      <a16:creationId xmlns:a16="http://schemas.microsoft.com/office/drawing/2014/main" id="{9E5D579B-1514-5BD1-F2E7-850FCD8B70CF}"/>
                    </a:ext>
                  </a:extLst>
                </p:cNvPr>
                <p:cNvSpPr>
                  <a:spLocks/>
                </p:cNvSpPr>
                <p:nvPr/>
              </p:nvSpPr>
              <p:spPr bwMode="auto">
                <a:xfrm>
                  <a:off x="2492109" y="1876572"/>
                  <a:ext cx="50022" cy="131765"/>
                </a:xfrm>
                <a:custGeom>
                  <a:avLst/>
                  <a:gdLst>
                    <a:gd name="T0" fmla="*/ 41 w 41"/>
                    <a:gd name="T1" fmla="*/ 0 h 108"/>
                    <a:gd name="T2" fmla="*/ 0 w 41"/>
                    <a:gd name="T3" fmla="*/ 41 h 108"/>
                    <a:gd name="T4" fmla="*/ 0 w 41"/>
                    <a:gd name="T5" fmla="*/ 108 h 108"/>
                  </a:gdLst>
                  <a:ahLst/>
                  <a:cxnLst>
                    <a:cxn ang="0">
                      <a:pos x="T0" y="T1"/>
                    </a:cxn>
                    <a:cxn ang="0">
                      <a:pos x="T2" y="T3"/>
                    </a:cxn>
                    <a:cxn ang="0">
                      <a:pos x="T4" y="T5"/>
                    </a:cxn>
                  </a:cxnLst>
                  <a:rect l="0" t="0" r="r" b="b"/>
                  <a:pathLst>
                    <a:path w="41" h="108">
                      <a:moveTo>
                        <a:pt x="41" y="0"/>
                      </a:moveTo>
                      <a:lnTo>
                        <a:pt x="0" y="41"/>
                      </a:lnTo>
                      <a:lnTo>
                        <a:pt x="0" y="108"/>
                      </a:ln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31" name="Group 330">
              <a:extLst>
                <a:ext uri="{FF2B5EF4-FFF2-40B4-BE49-F238E27FC236}">
                  <a16:creationId xmlns:a16="http://schemas.microsoft.com/office/drawing/2014/main" id="{8580F1AF-FC07-1630-FD80-1C7C0916A83D}"/>
                </a:ext>
              </a:extLst>
            </p:cNvPr>
            <p:cNvGrpSpPr/>
            <p:nvPr/>
          </p:nvGrpSpPr>
          <p:grpSpPr>
            <a:xfrm>
              <a:off x="1505075" y="778534"/>
              <a:ext cx="3673566" cy="5227908"/>
              <a:chOff x="1505075" y="778534"/>
              <a:chExt cx="3673566" cy="5227908"/>
            </a:xfrm>
          </p:grpSpPr>
          <p:grpSp>
            <p:nvGrpSpPr>
              <p:cNvPr id="8" name="Group 7">
                <a:extLst>
                  <a:ext uri="{FF2B5EF4-FFF2-40B4-BE49-F238E27FC236}">
                    <a16:creationId xmlns:a16="http://schemas.microsoft.com/office/drawing/2014/main" id="{A9FAF3D3-D1E1-47D2-BCD0-34E940B7C04E}"/>
                  </a:ext>
                </a:extLst>
              </p:cNvPr>
              <p:cNvGrpSpPr/>
              <p:nvPr/>
            </p:nvGrpSpPr>
            <p:grpSpPr>
              <a:xfrm>
                <a:off x="2999634" y="3411392"/>
                <a:ext cx="838172" cy="722277"/>
                <a:chOff x="5460214" y="3448306"/>
                <a:chExt cx="855600" cy="737297"/>
              </a:xfrm>
            </p:grpSpPr>
            <p:sp>
              <p:nvSpPr>
                <p:cNvPr id="96" name="Freeform 64">
                  <a:extLst>
                    <a:ext uri="{FF2B5EF4-FFF2-40B4-BE49-F238E27FC236}">
                      <a16:creationId xmlns:a16="http://schemas.microsoft.com/office/drawing/2014/main" id="{4BC527F9-BD90-8974-F1D6-32A9CE6D4C17}"/>
                    </a:ext>
                  </a:extLst>
                </p:cNvPr>
                <p:cNvSpPr>
                  <a:spLocks/>
                </p:cNvSpPr>
                <p:nvPr/>
              </p:nvSpPr>
              <p:spPr bwMode="auto">
                <a:xfrm>
                  <a:off x="5501312" y="4071025"/>
                  <a:ext cx="814502" cy="114578"/>
                </a:xfrm>
                <a:custGeom>
                  <a:avLst/>
                  <a:gdLst>
                    <a:gd name="T0" fmla="*/ 0 w 1566"/>
                    <a:gd name="T1" fmla="*/ 110 h 219"/>
                    <a:gd name="T2" fmla="*/ 65 w 1566"/>
                    <a:gd name="T3" fmla="*/ 0 h 219"/>
                    <a:gd name="T4" fmla="*/ 1501 w 1566"/>
                    <a:gd name="T5" fmla="*/ 0 h 219"/>
                    <a:gd name="T6" fmla="*/ 1566 w 1566"/>
                    <a:gd name="T7" fmla="*/ 110 h 219"/>
                    <a:gd name="T8" fmla="*/ 1566 w 1566"/>
                    <a:gd name="T9" fmla="*/ 110 h 219"/>
                    <a:gd name="T10" fmla="*/ 1501 w 1566"/>
                    <a:gd name="T11" fmla="*/ 219 h 219"/>
                    <a:gd name="T12" fmla="*/ 65 w 1566"/>
                    <a:gd name="T13" fmla="*/ 219 h 219"/>
                    <a:gd name="T14" fmla="*/ 0 w 1566"/>
                    <a:gd name="T15" fmla="*/ 11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6" h="219">
                      <a:moveTo>
                        <a:pt x="0" y="110"/>
                      </a:moveTo>
                      <a:cubicBezTo>
                        <a:pt x="0" y="50"/>
                        <a:pt x="29" y="0"/>
                        <a:pt x="65" y="0"/>
                      </a:cubicBezTo>
                      <a:cubicBezTo>
                        <a:pt x="1501" y="0"/>
                        <a:pt x="1501" y="0"/>
                        <a:pt x="1501" y="0"/>
                      </a:cubicBezTo>
                      <a:cubicBezTo>
                        <a:pt x="1537" y="0"/>
                        <a:pt x="1566" y="50"/>
                        <a:pt x="1566" y="110"/>
                      </a:cubicBezTo>
                      <a:cubicBezTo>
                        <a:pt x="1566" y="110"/>
                        <a:pt x="1566" y="110"/>
                        <a:pt x="1566" y="110"/>
                      </a:cubicBezTo>
                      <a:cubicBezTo>
                        <a:pt x="1566" y="169"/>
                        <a:pt x="1537" y="219"/>
                        <a:pt x="1501" y="219"/>
                      </a:cubicBezTo>
                      <a:cubicBezTo>
                        <a:pt x="65" y="219"/>
                        <a:pt x="65" y="219"/>
                        <a:pt x="65" y="219"/>
                      </a:cubicBezTo>
                      <a:cubicBezTo>
                        <a:pt x="29" y="219"/>
                        <a:pt x="0" y="169"/>
                        <a:pt x="0" y="110"/>
                      </a:cubicBezTo>
                      <a:close/>
                    </a:path>
                  </a:pathLst>
                </a:custGeom>
                <a:noFill/>
                <a:ln w="301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65">
                  <a:extLst>
                    <a:ext uri="{FF2B5EF4-FFF2-40B4-BE49-F238E27FC236}">
                      <a16:creationId xmlns:a16="http://schemas.microsoft.com/office/drawing/2014/main" id="{A6D877DE-B4B2-020E-BA56-73CBDA5EFAA8}"/>
                    </a:ext>
                  </a:extLst>
                </p:cNvPr>
                <p:cNvSpPr>
                  <a:spLocks/>
                </p:cNvSpPr>
                <p:nvPr/>
              </p:nvSpPr>
              <p:spPr bwMode="auto">
                <a:xfrm>
                  <a:off x="5460214" y="3895421"/>
                  <a:ext cx="815748" cy="114578"/>
                </a:xfrm>
                <a:custGeom>
                  <a:avLst/>
                  <a:gdLst>
                    <a:gd name="T0" fmla="*/ 0 w 1567"/>
                    <a:gd name="T1" fmla="*/ 110 h 219"/>
                    <a:gd name="T2" fmla="*/ 66 w 1567"/>
                    <a:gd name="T3" fmla="*/ 0 h 219"/>
                    <a:gd name="T4" fmla="*/ 1502 w 1567"/>
                    <a:gd name="T5" fmla="*/ 0 h 219"/>
                    <a:gd name="T6" fmla="*/ 1567 w 1567"/>
                    <a:gd name="T7" fmla="*/ 110 h 219"/>
                    <a:gd name="T8" fmla="*/ 1567 w 1567"/>
                    <a:gd name="T9" fmla="*/ 110 h 219"/>
                    <a:gd name="T10" fmla="*/ 1502 w 1567"/>
                    <a:gd name="T11" fmla="*/ 219 h 219"/>
                    <a:gd name="T12" fmla="*/ 66 w 1567"/>
                    <a:gd name="T13" fmla="*/ 219 h 219"/>
                    <a:gd name="T14" fmla="*/ 0 w 1567"/>
                    <a:gd name="T15" fmla="*/ 11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7" h="219">
                      <a:moveTo>
                        <a:pt x="0" y="110"/>
                      </a:moveTo>
                      <a:cubicBezTo>
                        <a:pt x="0" y="50"/>
                        <a:pt x="30" y="0"/>
                        <a:pt x="66" y="0"/>
                      </a:cubicBezTo>
                      <a:cubicBezTo>
                        <a:pt x="1502" y="0"/>
                        <a:pt x="1502" y="0"/>
                        <a:pt x="1502" y="0"/>
                      </a:cubicBezTo>
                      <a:cubicBezTo>
                        <a:pt x="1538" y="0"/>
                        <a:pt x="1567" y="50"/>
                        <a:pt x="1567" y="110"/>
                      </a:cubicBezTo>
                      <a:cubicBezTo>
                        <a:pt x="1567" y="110"/>
                        <a:pt x="1567" y="110"/>
                        <a:pt x="1567" y="110"/>
                      </a:cubicBezTo>
                      <a:cubicBezTo>
                        <a:pt x="1567" y="169"/>
                        <a:pt x="1538" y="219"/>
                        <a:pt x="1502" y="219"/>
                      </a:cubicBezTo>
                      <a:cubicBezTo>
                        <a:pt x="66" y="219"/>
                        <a:pt x="66" y="219"/>
                        <a:pt x="66" y="219"/>
                      </a:cubicBezTo>
                      <a:cubicBezTo>
                        <a:pt x="30" y="219"/>
                        <a:pt x="0" y="169"/>
                        <a:pt x="0" y="110"/>
                      </a:cubicBezTo>
                      <a:close/>
                    </a:path>
                  </a:pathLst>
                </a:custGeom>
                <a:noFill/>
                <a:ln w="301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6">
                  <a:extLst>
                    <a:ext uri="{FF2B5EF4-FFF2-40B4-BE49-F238E27FC236}">
                      <a16:creationId xmlns:a16="http://schemas.microsoft.com/office/drawing/2014/main" id="{1B4B78A4-0CAA-BD39-3B0D-4E63659A1C36}"/>
                    </a:ext>
                  </a:extLst>
                </p:cNvPr>
                <p:cNvSpPr>
                  <a:spLocks/>
                </p:cNvSpPr>
                <p:nvPr/>
              </p:nvSpPr>
              <p:spPr bwMode="auto">
                <a:xfrm>
                  <a:off x="5501311" y="3728532"/>
                  <a:ext cx="774649" cy="114578"/>
                </a:xfrm>
                <a:custGeom>
                  <a:avLst/>
                  <a:gdLst>
                    <a:gd name="T0" fmla="*/ 0 w 1488"/>
                    <a:gd name="T1" fmla="*/ 110 h 219"/>
                    <a:gd name="T2" fmla="*/ 62 w 1488"/>
                    <a:gd name="T3" fmla="*/ 0 h 219"/>
                    <a:gd name="T4" fmla="*/ 1426 w 1488"/>
                    <a:gd name="T5" fmla="*/ 0 h 219"/>
                    <a:gd name="T6" fmla="*/ 1488 w 1488"/>
                    <a:gd name="T7" fmla="*/ 110 h 219"/>
                    <a:gd name="T8" fmla="*/ 1488 w 1488"/>
                    <a:gd name="T9" fmla="*/ 110 h 219"/>
                    <a:gd name="T10" fmla="*/ 1426 w 1488"/>
                    <a:gd name="T11" fmla="*/ 219 h 219"/>
                    <a:gd name="T12" fmla="*/ 62 w 1488"/>
                    <a:gd name="T13" fmla="*/ 219 h 219"/>
                    <a:gd name="T14" fmla="*/ 0 w 1488"/>
                    <a:gd name="T15" fmla="*/ 11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 h="219">
                      <a:moveTo>
                        <a:pt x="0" y="110"/>
                      </a:moveTo>
                      <a:cubicBezTo>
                        <a:pt x="0" y="50"/>
                        <a:pt x="28" y="0"/>
                        <a:pt x="62" y="0"/>
                      </a:cubicBezTo>
                      <a:cubicBezTo>
                        <a:pt x="1426" y="0"/>
                        <a:pt x="1426" y="0"/>
                        <a:pt x="1426" y="0"/>
                      </a:cubicBezTo>
                      <a:cubicBezTo>
                        <a:pt x="1460" y="0"/>
                        <a:pt x="1488" y="50"/>
                        <a:pt x="1488" y="110"/>
                      </a:cubicBezTo>
                      <a:cubicBezTo>
                        <a:pt x="1488" y="110"/>
                        <a:pt x="1488" y="110"/>
                        <a:pt x="1488" y="110"/>
                      </a:cubicBezTo>
                      <a:cubicBezTo>
                        <a:pt x="1488" y="169"/>
                        <a:pt x="1460" y="219"/>
                        <a:pt x="1426" y="219"/>
                      </a:cubicBezTo>
                      <a:cubicBezTo>
                        <a:pt x="62" y="219"/>
                        <a:pt x="62" y="219"/>
                        <a:pt x="62" y="219"/>
                      </a:cubicBezTo>
                      <a:cubicBezTo>
                        <a:pt x="28" y="219"/>
                        <a:pt x="0" y="169"/>
                        <a:pt x="0" y="110"/>
                      </a:cubicBezTo>
                      <a:close/>
                    </a:path>
                  </a:pathLst>
                </a:custGeom>
                <a:noFill/>
                <a:ln w="301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7B19B831-BF74-0C4D-264C-C27608464B6A}"/>
                    </a:ext>
                  </a:extLst>
                </p:cNvPr>
                <p:cNvSpPr>
                  <a:spLocks/>
                </p:cNvSpPr>
                <p:nvPr/>
              </p:nvSpPr>
              <p:spPr bwMode="auto">
                <a:xfrm>
                  <a:off x="5754133" y="3448306"/>
                  <a:ext cx="514357" cy="75972"/>
                </a:xfrm>
                <a:custGeom>
                  <a:avLst/>
                  <a:gdLst>
                    <a:gd name="T0" fmla="*/ 0 w 986"/>
                    <a:gd name="T1" fmla="*/ 69 h 147"/>
                    <a:gd name="T2" fmla="*/ 73 w 986"/>
                    <a:gd name="T3" fmla="*/ 147 h 147"/>
                    <a:gd name="T4" fmla="*/ 902 w 986"/>
                    <a:gd name="T5" fmla="*/ 147 h 147"/>
                    <a:gd name="T6" fmla="*/ 986 w 986"/>
                    <a:gd name="T7" fmla="*/ 69 h 147"/>
                    <a:gd name="T8" fmla="*/ 986 w 986"/>
                    <a:gd name="T9" fmla="*/ 68 h 147"/>
                    <a:gd name="T10" fmla="*/ 902 w 986"/>
                    <a:gd name="T11" fmla="*/ 0 h 147"/>
                    <a:gd name="T12" fmla="*/ 73 w 986"/>
                    <a:gd name="T13" fmla="*/ 0 h 147"/>
                    <a:gd name="T14" fmla="*/ 0 w 986"/>
                    <a:gd name="T15" fmla="*/ 68 h 147"/>
                    <a:gd name="T16" fmla="*/ 0 w 986"/>
                    <a:gd name="T17" fmla="*/ 6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6" h="147">
                      <a:moveTo>
                        <a:pt x="0" y="69"/>
                      </a:moveTo>
                      <a:cubicBezTo>
                        <a:pt x="0" y="109"/>
                        <a:pt x="30" y="147"/>
                        <a:pt x="73" y="147"/>
                      </a:cubicBezTo>
                      <a:cubicBezTo>
                        <a:pt x="902" y="147"/>
                        <a:pt x="902" y="147"/>
                        <a:pt x="902" y="147"/>
                      </a:cubicBezTo>
                      <a:cubicBezTo>
                        <a:pt x="945" y="147"/>
                        <a:pt x="986" y="109"/>
                        <a:pt x="986" y="69"/>
                      </a:cubicBezTo>
                      <a:cubicBezTo>
                        <a:pt x="986" y="68"/>
                        <a:pt x="986" y="68"/>
                        <a:pt x="986" y="68"/>
                      </a:cubicBezTo>
                      <a:cubicBezTo>
                        <a:pt x="986" y="28"/>
                        <a:pt x="945" y="0"/>
                        <a:pt x="902" y="0"/>
                      </a:cubicBezTo>
                      <a:cubicBezTo>
                        <a:pt x="73" y="0"/>
                        <a:pt x="73" y="0"/>
                        <a:pt x="73" y="0"/>
                      </a:cubicBezTo>
                      <a:cubicBezTo>
                        <a:pt x="30" y="0"/>
                        <a:pt x="0" y="28"/>
                        <a:pt x="0" y="68"/>
                      </a:cubicBezTo>
                      <a:lnTo>
                        <a:pt x="0" y="69"/>
                      </a:lnTo>
                      <a:close/>
                    </a:path>
                  </a:pathLst>
                </a:custGeom>
                <a:noFill/>
                <a:ln w="301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68">
                  <a:extLst>
                    <a:ext uri="{FF2B5EF4-FFF2-40B4-BE49-F238E27FC236}">
                      <a16:creationId xmlns:a16="http://schemas.microsoft.com/office/drawing/2014/main" id="{85937F35-5038-1A08-DD65-B1E9B0FFECA1}"/>
                    </a:ext>
                  </a:extLst>
                </p:cNvPr>
                <p:cNvSpPr>
                  <a:spLocks/>
                </p:cNvSpPr>
                <p:nvPr/>
              </p:nvSpPr>
              <p:spPr bwMode="auto">
                <a:xfrm>
                  <a:off x="5628346" y="3565373"/>
                  <a:ext cx="638899" cy="104615"/>
                </a:xfrm>
                <a:custGeom>
                  <a:avLst/>
                  <a:gdLst>
                    <a:gd name="T0" fmla="*/ 0 w 1227"/>
                    <a:gd name="T1" fmla="*/ 101 h 202"/>
                    <a:gd name="T2" fmla="*/ 80 w 1227"/>
                    <a:gd name="T3" fmla="*/ 202 h 202"/>
                    <a:gd name="T4" fmla="*/ 1147 w 1227"/>
                    <a:gd name="T5" fmla="*/ 202 h 202"/>
                    <a:gd name="T6" fmla="*/ 1227 w 1227"/>
                    <a:gd name="T7" fmla="*/ 101 h 202"/>
                    <a:gd name="T8" fmla="*/ 1227 w 1227"/>
                    <a:gd name="T9" fmla="*/ 101 h 202"/>
                    <a:gd name="T10" fmla="*/ 1147 w 1227"/>
                    <a:gd name="T11" fmla="*/ 0 h 202"/>
                    <a:gd name="T12" fmla="*/ 80 w 1227"/>
                    <a:gd name="T13" fmla="*/ 0 h 202"/>
                    <a:gd name="T14" fmla="*/ 0 w 1227"/>
                    <a:gd name="T15" fmla="*/ 101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7" h="202">
                      <a:moveTo>
                        <a:pt x="0" y="101"/>
                      </a:moveTo>
                      <a:cubicBezTo>
                        <a:pt x="0" y="156"/>
                        <a:pt x="36" y="202"/>
                        <a:pt x="80" y="202"/>
                      </a:cubicBezTo>
                      <a:cubicBezTo>
                        <a:pt x="1147" y="202"/>
                        <a:pt x="1147" y="202"/>
                        <a:pt x="1147" y="202"/>
                      </a:cubicBezTo>
                      <a:cubicBezTo>
                        <a:pt x="1192" y="202"/>
                        <a:pt x="1227" y="156"/>
                        <a:pt x="1227" y="101"/>
                      </a:cubicBezTo>
                      <a:cubicBezTo>
                        <a:pt x="1227" y="101"/>
                        <a:pt x="1227" y="101"/>
                        <a:pt x="1227" y="101"/>
                      </a:cubicBezTo>
                      <a:cubicBezTo>
                        <a:pt x="1227" y="47"/>
                        <a:pt x="1192" y="0"/>
                        <a:pt x="1147" y="0"/>
                      </a:cubicBezTo>
                      <a:cubicBezTo>
                        <a:pt x="80" y="0"/>
                        <a:pt x="80" y="0"/>
                        <a:pt x="80" y="0"/>
                      </a:cubicBezTo>
                      <a:cubicBezTo>
                        <a:pt x="36" y="0"/>
                        <a:pt x="0" y="47"/>
                        <a:pt x="0" y="101"/>
                      </a:cubicBezTo>
                      <a:close/>
                    </a:path>
                  </a:pathLst>
                </a:cu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ADB7CB58-E463-D910-DB02-7096BD5AB229}"/>
                  </a:ext>
                </a:extLst>
              </p:cNvPr>
              <p:cNvGrpSpPr/>
              <p:nvPr/>
            </p:nvGrpSpPr>
            <p:grpSpPr>
              <a:xfrm>
                <a:off x="3790228" y="4863257"/>
                <a:ext cx="847934" cy="850374"/>
                <a:chOff x="6267058" y="4930373"/>
                <a:chExt cx="865539" cy="868060"/>
              </a:xfrm>
            </p:grpSpPr>
            <p:sp>
              <p:nvSpPr>
                <p:cNvPr id="90" name="Oval 89">
                  <a:extLst>
                    <a:ext uri="{FF2B5EF4-FFF2-40B4-BE49-F238E27FC236}">
                      <a16:creationId xmlns:a16="http://schemas.microsoft.com/office/drawing/2014/main" id="{3101CCAA-C408-8FD7-C07D-FBD96818A387}"/>
                    </a:ext>
                  </a:extLst>
                </p:cNvPr>
                <p:cNvSpPr>
                  <a:spLocks noChangeArrowheads="1"/>
                </p:cNvSpPr>
                <p:nvPr/>
              </p:nvSpPr>
              <p:spPr bwMode="auto">
                <a:xfrm>
                  <a:off x="6267058" y="4930373"/>
                  <a:ext cx="865539" cy="868060"/>
                </a:xfrm>
                <a:prstGeom prst="ellips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a:extLst>
                    <a:ext uri="{FF2B5EF4-FFF2-40B4-BE49-F238E27FC236}">
                      <a16:creationId xmlns:a16="http://schemas.microsoft.com/office/drawing/2014/main" id="{D4A2513A-299B-2AF9-50DB-B390EDD91ADF}"/>
                    </a:ext>
                  </a:extLst>
                </p:cNvPr>
                <p:cNvSpPr>
                  <a:spLocks/>
                </p:cNvSpPr>
                <p:nvPr/>
              </p:nvSpPr>
              <p:spPr bwMode="auto">
                <a:xfrm>
                  <a:off x="6689232" y="5023779"/>
                  <a:ext cx="89667" cy="368645"/>
                </a:xfrm>
                <a:custGeom>
                  <a:avLst/>
                  <a:gdLst>
                    <a:gd name="T0" fmla="*/ 0 w 172"/>
                    <a:gd name="T1" fmla="*/ 633 h 708"/>
                    <a:gd name="T2" fmla="*/ 86 w 172"/>
                    <a:gd name="T3" fmla="*/ 708 h 708"/>
                    <a:gd name="T4" fmla="*/ 86 w 172"/>
                    <a:gd name="T5" fmla="*/ 708 h 708"/>
                    <a:gd name="T6" fmla="*/ 172 w 172"/>
                    <a:gd name="T7" fmla="*/ 633 h 708"/>
                    <a:gd name="T8" fmla="*/ 172 w 172"/>
                    <a:gd name="T9" fmla="*/ 75 h 708"/>
                    <a:gd name="T10" fmla="*/ 86 w 172"/>
                    <a:gd name="T11" fmla="*/ 0 h 708"/>
                    <a:gd name="T12" fmla="*/ 86 w 172"/>
                    <a:gd name="T13" fmla="*/ 0 h 708"/>
                    <a:gd name="T14" fmla="*/ 0 w 172"/>
                    <a:gd name="T15" fmla="*/ 75 h 708"/>
                    <a:gd name="T16" fmla="*/ 0 w 172"/>
                    <a:gd name="T17" fmla="*/ 633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708">
                      <a:moveTo>
                        <a:pt x="0" y="633"/>
                      </a:moveTo>
                      <a:cubicBezTo>
                        <a:pt x="0" y="674"/>
                        <a:pt x="38" y="708"/>
                        <a:pt x="86" y="708"/>
                      </a:cubicBezTo>
                      <a:cubicBezTo>
                        <a:pt x="86" y="708"/>
                        <a:pt x="86" y="708"/>
                        <a:pt x="86" y="708"/>
                      </a:cubicBezTo>
                      <a:cubicBezTo>
                        <a:pt x="134" y="708"/>
                        <a:pt x="172" y="674"/>
                        <a:pt x="172" y="633"/>
                      </a:cubicBezTo>
                      <a:cubicBezTo>
                        <a:pt x="172" y="75"/>
                        <a:pt x="172" y="75"/>
                        <a:pt x="172" y="75"/>
                      </a:cubicBezTo>
                      <a:cubicBezTo>
                        <a:pt x="172" y="33"/>
                        <a:pt x="134" y="0"/>
                        <a:pt x="86" y="0"/>
                      </a:cubicBezTo>
                      <a:cubicBezTo>
                        <a:pt x="86" y="0"/>
                        <a:pt x="86" y="0"/>
                        <a:pt x="86" y="0"/>
                      </a:cubicBezTo>
                      <a:cubicBezTo>
                        <a:pt x="38" y="0"/>
                        <a:pt x="0" y="33"/>
                        <a:pt x="0" y="75"/>
                      </a:cubicBezTo>
                      <a:lnTo>
                        <a:pt x="0" y="633"/>
                      </a:lnTo>
                      <a:close/>
                    </a:path>
                  </a:pathLst>
                </a:custGeom>
                <a:solidFill>
                  <a:schemeClr val="accent1"/>
                </a:solidFill>
                <a:ln w="22225" cap="flat">
                  <a:gradFill>
                    <a:gsLst>
                      <a:gs pos="0">
                        <a:schemeClr val="accent1"/>
                      </a:gs>
                      <a:gs pos="100000">
                        <a:schemeClr val="accent2"/>
                      </a:gs>
                    </a:gsLst>
                    <a:lin ang="5400000" scaled="1"/>
                  </a:gra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73">
                  <a:extLst>
                    <a:ext uri="{FF2B5EF4-FFF2-40B4-BE49-F238E27FC236}">
                      <a16:creationId xmlns:a16="http://schemas.microsoft.com/office/drawing/2014/main" id="{6C8A7285-248B-0D1E-2F4B-9B03DB83DDDD}"/>
                    </a:ext>
                  </a:extLst>
                </p:cNvPr>
                <p:cNvSpPr>
                  <a:spLocks/>
                </p:cNvSpPr>
                <p:nvPr/>
              </p:nvSpPr>
              <p:spPr bwMode="auto">
                <a:xfrm>
                  <a:off x="6714152" y="5058657"/>
                  <a:ext cx="41098" cy="298902"/>
                </a:xfrm>
                <a:custGeom>
                  <a:avLst/>
                  <a:gdLst>
                    <a:gd name="T0" fmla="*/ 0 w 80"/>
                    <a:gd name="T1" fmla="*/ 515 h 573"/>
                    <a:gd name="T2" fmla="*/ 40 w 80"/>
                    <a:gd name="T3" fmla="*/ 573 h 573"/>
                    <a:gd name="T4" fmla="*/ 40 w 80"/>
                    <a:gd name="T5" fmla="*/ 573 h 573"/>
                    <a:gd name="T6" fmla="*/ 80 w 80"/>
                    <a:gd name="T7" fmla="*/ 515 h 573"/>
                    <a:gd name="T8" fmla="*/ 80 w 80"/>
                    <a:gd name="T9" fmla="*/ 59 h 573"/>
                    <a:gd name="T10" fmla="*/ 40 w 80"/>
                    <a:gd name="T11" fmla="*/ 0 h 573"/>
                    <a:gd name="T12" fmla="*/ 40 w 80"/>
                    <a:gd name="T13" fmla="*/ 0 h 573"/>
                    <a:gd name="T14" fmla="*/ 0 w 80"/>
                    <a:gd name="T15" fmla="*/ 59 h 573"/>
                    <a:gd name="T16" fmla="*/ 0 w 80"/>
                    <a:gd name="T17" fmla="*/ 51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73">
                      <a:moveTo>
                        <a:pt x="0" y="515"/>
                      </a:moveTo>
                      <a:cubicBezTo>
                        <a:pt x="0" y="547"/>
                        <a:pt x="16" y="573"/>
                        <a:pt x="40" y="573"/>
                      </a:cubicBezTo>
                      <a:cubicBezTo>
                        <a:pt x="40" y="573"/>
                        <a:pt x="40" y="573"/>
                        <a:pt x="40" y="573"/>
                      </a:cubicBezTo>
                      <a:cubicBezTo>
                        <a:pt x="64" y="573"/>
                        <a:pt x="80" y="547"/>
                        <a:pt x="80" y="515"/>
                      </a:cubicBezTo>
                      <a:cubicBezTo>
                        <a:pt x="80" y="59"/>
                        <a:pt x="80" y="59"/>
                        <a:pt x="80" y="59"/>
                      </a:cubicBezTo>
                      <a:cubicBezTo>
                        <a:pt x="80" y="27"/>
                        <a:pt x="64" y="0"/>
                        <a:pt x="40" y="0"/>
                      </a:cubicBezTo>
                      <a:cubicBezTo>
                        <a:pt x="40" y="0"/>
                        <a:pt x="40" y="0"/>
                        <a:pt x="40" y="0"/>
                      </a:cubicBezTo>
                      <a:cubicBezTo>
                        <a:pt x="16" y="0"/>
                        <a:pt x="0" y="27"/>
                        <a:pt x="0" y="59"/>
                      </a:cubicBezTo>
                      <a:lnTo>
                        <a:pt x="0" y="515"/>
                      </a:lnTo>
                      <a:close/>
                    </a:path>
                  </a:pathLst>
                </a:custGeom>
                <a:noFill/>
                <a:ln w="190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Oval 92">
                  <a:extLst>
                    <a:ext uri="{FF2B5EF4-FFF2-40B4-BE49-F238E27FC236}">
                      <a16:creationId xmlns:a16="http://schemas.microsoft.com/office/drawing/2014/main" id="{F510CE38-5D9A-4895-C137-2BBD134E2F1F}"/>
                    </a:ext>
                  </a:extLst>
                </p:cNvPr>
                <p:cNvSpPr>
                  <a:spLocks noChangeArrowheads="1"/>
                </p:cNvSpPr>
                <p:nvPr/>
              </p:nvSpPr>
              <p:spPr bwMode="auto">
                <a:xfrm>
                  <a:off x="6593450" y="5058655"/>
                  <a:ext cx="48572" cy="48573"/>
                </a:xfrm>
                <a:prstGeom prst="ellipse">
                  <a:avLst/>
                </a:prstGeom>
                <a:noFill/>
                <a:ln w="190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Oval 93">
                  <a:extLst>
                    <a:ext uri="{FF2B5EF4-FFF2-40B4-BE49-F238E27FC236}">
                      <a16:creationId xmlns:a16="http://schemas.microsoft.com/office/drawing/2014/main" id="{78062CC1-75FA-495B-CDB9-183D806E6CAD}"/>
                    </a:ext>
                  </a:extLst>
                </p:cNvPr>
                <p:cNvSpPr>
                  <a:spLocks noChangeArrowheads="1"/>
                </p:cNvSpPr>
                <p:nvPr/>
              </p:nvSpPr>
              <p:spPr bwMode="auto">
                <a:xfrm>
                  <a:off x="6593523" y="5166988"/>
                  <a:ext cx="48572" cy="49817"/>
                </a:xfrm>
                <a:prstGeom prst="ellipse">
                  <a:avLst/>
                </a:prstGeom>
                <a:noFill/>
                <a:ln w="190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94">
                  <a:extLst>
                    <a:ext uri="{FF2B5EF4-FFF2-40B4-BE49-F238E27FC236}">
                      <a16:creationId xmlns:a16="http://schemas.microsoft.com/office/drawing/2014/main" id="{BA6F5CD5-BE9E-46E4-F9AE-718D2DC71DA6}"/>
                    </a:ext>
                  </a:extLst>
                </p:cNvPr>
                <p:cNvSpPr>
                  <a:spLocks noChangeArrowheads="1"/>
                </p:cNvSpPr>
                <p:nvPr/>
              </p:nvSpPr>
              <p:spPr bwMode="auto">
                <a:xfrm>
                  <a:off x="6593545" y="5270348"/>
                  <a:ext cx="48572" cy="49817"/>
                </a:xfrm>
                <a:prstGeom prst="ellipse">
                  <a:avLst/>
                </a:prstGeom>
                <a:noFill/>
                <a:ln w="190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A1ECD1B4-3275-0769-26D9-B353443B4770}"/>
                  </a:ext>
                </a:extLst>
              </p:cNvPr>
              <p:cNvGrpSpPr/>
              <p:nvPr/>
            </p:nvGrpSpPr>
            <p:grpSpPr>
              <a:xfrm>
                <a:off x="2898372" y="4336193"/>
                <a:ext cx="1654386" cy="175687"/>
                <a:chOff x="5356847" y="4392327"/>
                <a:chExt cx="1688785" cy="179340"/>
              </a:xfrm>
            </p:grpSpPr>
            <p:sp>
              <p:nvSpPr>
                <p:cNvPr id="88" name="Freeform 63">
                  <a:extLst>
                    <a:ext uri="{FF2B5EF4-FFF2-40B4-BE49-F238E27FC236}">
                      <a16:creationId xmlns:a16="http://schemas.microsoft.com/office/drawing/2014/main" id="{E8DE6378-AC43-C69A-2446-5A5E81249E89}"/>
                    </a:ext>
                  </a:extLst>
                </p:cNvPr>
                <p:cNvSpPr>
                  <a:spLocks/>
                </p:cNvSpPr>
                <p:nvPr/>
              </p:nvSpPr>
              <p:spPr bwMode="auto">
                <a:xfrm>
                  <a:off x="5356847" y="4392327"/>
                  <a:ext cx="1688785" cy="179340"/>
                </a:xfrm>
                <a:custGeom>
                  <a:avLst/>
                  <a:gdLst>
                    <a:gd name="T0" fmla="*/ 0 w 3246"/>
                    <a:gd name="T1" fmla="*/ 173 h 345"/>
                    <a:gd name="T2" fmla="*/ 135 w 3246"/>
                    <a:gd name="T3" fmla="*/ 0 h 345"/>
                    <a:gd name="T4" fmla="*/ 3110 w 3246"/>
                    <a:gd name="T5" fmla="*/ 0 h 345"/>
                    <a:gd name="T6" fmla="*/ 3246 w 3246"/>
                    <a:gd name="T7" fmla="*/ 173 h 345"/>
                    <a:gd name="T8" fmla="*/ 3246 w 3246"/>
                    <a:gd name="T9" fmla="*/ 173 h 345"/>
                    <a:gd name="T10" fmla="*/ 3110 w 3246"/>
                    <a:gd name="T11" fmla="*/ 345 h 345"/>
                    <a:gd name="T12" fmla="*/ 135 w 3246"/>
                    <a:gd name="T13" fmla="*/ 345 h 345"/>
                    <a:gd name="T14" fmla="*/ 0 w 3246"/>
                    <a:gd name="T15" fmla="*/ 173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6" h="345">
                      <a:moveTo>
                        <a:pt x="0" y="173"/>
                      </a:moveTo>
                      <a:cubicBezTo>
                        <a:pt x="0" y="80"/>
                        <a:pt x="60" y="0"/>
                        <a:pt x="135" y="0"/>
                      </a:cubicBezTo>
                      <a:cubicBezTo>
                        <a:pt x="3110" y="0"/>
                        <a:pt x="3110" y="0"/>
                        <a:pt x="3110" y="0"/>
                      </a:cubicBezTo>
                      <a:cubicBezTo>
                        <a:pt x="3185" y="0"/>
                        <a:pt x="3246" y="80"/>
                        <a:pt x="3246" y="173"/>
                      </a:cubicBezTo>
                      <a:cubicBezTo>
                        <a:pt x="3246" y="173"/>
                        <a:pt x="3246" y="173"/>
                        <a:pt x="3246" y="173"/>
                      </a:cubicBezTo>
                      <a:cubicBezTo>
                        <a:pt x="3246" y="266"/>
                        <a:pt x="3185" y="345"/>
                        <a:pt x="3110" y="345"/>
                      </a:cubicBezTo>
                      <a:cubicBezTo>
                        <a:pt x="135" y="345"/>
                        <a:pt x="135" y="345"/>
                        <a:pt x="135" y="345"/>
                      </a:cubicBezTo>
                      <a:cubicBezTo>
                        <a:pt x="60" y="345"/>
                        <a:pt x="0" y="266"/>
                        <a:pt x="0" y="173"/>
                      </a:cubicBezTo>
                      <a:close/>
                    </a:path>
                  </a:pathLst>
                </a:custGeom>
                <a:noFill/>
                <a:ln w="317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98">
                  <a:extLst>
                    <a:ext uri="{FF2B5EF4-FFF2-40B4-BE49-F238E27FC236}">
                      <a16:creationId xmlns:a16="http://schemas.microsoft.com/office/drawing/2014/main" id="{6D6D494A-88D4-6FF0-13D1-B4A3856AA34F}"/>
                    </a:ext>
                  </a:extLst>
                </p:cNvPr>
                <p:cNvSpPr>
                  <a:spLocks/>
                </p:cNvSpPr>
                <p:nvPr/>
              </p:nvSpPr>
              <p:spPr bwMode="auto">
                <a:xfrm>
                  <a:off x="5586002" y="4394820"/>
                  <a:ext cx="1295233" cy="169377"/>
                </a:xfrm>
                <a:custGeom>
                  <a:avLst/>
                  <a:gdLst>
                    <a:gd name="T0" fmla="*/ 0 w 2490"/>
                    <a:gd name="T1" fmla="*/ 163 h 325"/>
                    <a:gd name="T2" fmla="*/ 104 w 2490"/>
                    <a:gd name="T3" fmla="*/ 0 h 325"/>
                    <a:gd name="T4" fmla="*/ 2386 w 2490"/>
                    <a:gd name="T5" fmla="*/ 0 h 325"/>
                    <a:gd name="T6" fmla="*/ 2490 w 2490"/>
                    <a:gd name="T7" fmla="*/ 163 h 325"/>
                    <a:gd name="T8" fmla="*/ 2490 w 2490"/>
                    <a:gd name="T9" fmla="*/ 163 h 325"/>
                    <a:gd name="T10" fmla="*/ 2386 w 2490"/>
                    <a:gd name="T11" fmla="*/ 325 h 325"/>
                    <a:gd name="T12" fmla="*/ 104 w 2490"/>
                    <a:gd name="T13" fmla="*/ 325 h 325"/>
                    <a:gd name="T14" fmla="*/ 0 w 2490"/>
                    <a:gd name="T15" fmla="*/ 163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0" h="325">
                      <a:moveTo>
                        <a:pt x="0" y="163"/>
                      </a:moveTo>
                      <a:cubicBezTo>
                        <a:pt x="0" y="75"/>
                        <a:pt x="47" y="0"/>
                        <a:pt x="104" y="0"/>
                      </a:cubicBezTo>
                      <a:cubicBezTo>
                        <a:pt x="2386" y="0"/>
                        <a:pt x="2386" y="0"/>
                        <a:pt x="2386" y="0"/>
                      </a:cubicBezTo>
                      <a:cubicBezTo>
                        <a:pt x="2443" y="0"/>
                        <a:pt x="2490" y="75"/>
                        <a:pt x="2490" y="163"/>
                      </a:cubicBezTo>
                      <a:cubicBezTo>
                        <a:pt x="2490" y="163"/>
                        <a:pt x="2490" y="163"/>
                        <a:pt x="2490" y="163"/>
                      </a:cubicBezTo>
                      <a:cubicBezTo>
                        <a:pt x="2490" y="250"/>
                        <a:pt x="2443" y="325"/>
                        <a:pt x="2386" y="325"/>
                      </a:cubicBezTo>
                      <a:cubicBezTo>
                        <a:pt x="104" y="325"/>
                        <a:pt x="104" y="325"/>
                        <a:pt x="104" y="325"/>
                      </a:cubicBezTo>
                      <a:cubicBezTo>
                        <a:pt x="47" y="325"/>
                        <a:pt x="0" y="250"/>
                        <a:pt x="0" y="163"/>
                      </a:cubicBezTo>
                      <a:close/>
                    </a:path>
                  </a:pathLst>
                </a:custGeom>
                <a:noFill/>
                <a:ln w="317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C0D212C9-3E29-6318-CBF0-3AB9284F5186}"/>
                  </a:ext>
                </a:extLst>
              </p:cNvPr>
              <p:cNvGrpSpPr/>
              <p:nvPr/>
            </p:nvGrpSpPr>
            <p:grpSpPr>
              <a:xfrm>
                <a:off x="1505075" y="778534"/>
                <a:ext cx="3673566" cy="5227908"/>
                <a:chOff x="3934580" y="760695"/>
                <a:chExt cx="3749948" cy="5336610"/>
              </a:xfrm>
            </p:grpSpPr>
            <p:sp>
              <p:nvSpPr>
                <p:cNvPr id="77" name="Freeform 38">
                  <a:extLst>
                    <a:ext uri="{FF2B5EF4-FFF2-40B4-BE49-F238E27FC236}">
                      <a16:creationId xmlns:a16="http://schemas.microsoft.com/office/drawing/2014/main" id="{07322CF4-08FE-2885-F322-5D55A3557F52}"/>
                    </a:ext>
                  </a:extLst>
                </p:cNvPr>
                <p:cNvSpPr>
                  <a:spLocks/>
                </p:cNvSpPr>
                <p:nvPr/>
              </p:nvSpPr>
              <p:spPr bwMode="auto">
                <a:xfrm>
                  <a:off x="4400365" y="967434"/>
                  <a:ext cx="2255450" cy="1399848"/>
                </a:xfrm>
                <a:custGeom>
                  <a:avLst/>
                  <a:gdLst>
                    <a:gd name="T0" fmla="*/ 430 w 4333"/>
                    <a:gd name="T1" fmla="*/ 1907 h 2685"/>
                    <a:gd name="T2" fmla="*/ 1710 w 4333"/>
                    <a:gd name="T3" fmla="*/ 237 h 2685"/>
                    <a:gd name="T4" fmla="*/ 3617 w 4333"/>
                    <a:gd name="T5" fmla="*/ 1736 h 2685"/>
                    <a:gd name="T6" fmla="*/ 1892 w 4333"/>
                    <a:gd name="T7" fmla="*/ 2329 h 2685"/>
                    <a:gd name="T8" fmla="*/ 430 w 4333"/>
                    <a:gd name="T9" fmla="*/ 1907 h 2685"/>
                  </a:gdLst>
                  <a:ahLst/>
                  <a:cxnLst>
                    <a:cxn ang="0">
                      <a:pos x="T0" y="T1"/>
                    </a:cxn>
                    <a:cxn ang="0">
                      <a:pos x="T2" y="T3"/>
                    </a:cxn>
                    <a:cxn ang="0">
                      <a:pos x="T4" y="T5"/>
                    </a:cxn>
                    <a:cxn ang="0">
                      <a:pos x="T6" y="T7"/>
                    </a:cxn>
                    <a:cxn ang="0">
                      <a:pos x="T8" y="T9"/>
                    </a:cxn>
                  </a:cxnLst>
                  <a:rect l="0" t="0" r="r" b="b"/>
                  <a:pathLst>
                    <a:path w="4333" h="2685">
                      <a:moveTo>
                        <a:pt x="430" y="1907"/>
                      </a:moveTo>
                      <a:cubicBezTo>
                        <a:pt x="430" y="1907"/>
                        <a:pt x="0" y="475"/>
                        <a:pt x="1710" y="237"/>
                      </a:cubicBezTo>
                      <a:cubicBezTo>
                        <a:pt x="3420" y="0"/>
                        <a:pt x="4333" y="1283"/>
                        <a:pt x="3617" y="1736"/>
                      </a:cubicBezTo>
                      <a:cubicBezTo>
                        <a:pt x="2901" y="2188"/>
                        <a:pt x="2274" y="1815"/>
                        <a:pt x="1892" y="2329"/>
                      </a:cubicBezTo>
                      <a:cubicBezTo>
                        <a:pt x="1637" y="2685"/>
                        <a:pt x="636" y="2514"/>
                        <a:pt x="430" y="1907"/>
                      </a:cubicBezTo>
                      <a:close/>
                    </a:path>
                  </a:pathLst>
                </a:cu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E8734CCF-26C3-E206-F0D5-4AA253B9AAE0}"/>
                    </a:ext>
                  </a:extLst>
                </p:cNvPr>
                <p:cNvGrpSpPr/>
                <p:nvPr/>
              </p:nvGrpSpPr>
              <p:grpSpPr>
                <a:xfrm>
                  <a:off x="3934580" y="760695"/>
                  <a:ext cx="3749948" cy="5336610"/>
                  <a:chOff x="3934580" y="760695"/>
                  <a:chExt cx="3749948" cy="5336610"/>
                </a:xfrm>
              </p:grpSpPr>
              <p:sp>
                <p:nvSpPr>
                  <p:cNvPr id="79" name="Freeform 20">
                    <a:extLst>
                      <a:ext uri="{FF2B5EF4-FFF2-40B4-BE49-F238E27FC236}">
                        <a16:creationId xmlns:a16="http://schemas.microsoft.com/office/drawing/2014/main" id="{2FFFDE70-CFE3-EB68-87DB-B9DF2F58F99A}"/>
                      </a:ext>
                    </a:extLst>
                  </p:cNvPr>
                  <p:cNvSpPr>
                    <a:spLocks/>
                  </p:cNvSpPr>
                  <p:nvPr/>
                </p:nvSpPr>
                <p:spPr bwMode="auto">
                  <a:xfrm>
                    <a:off x="4526152" y="2387209"/>
                    <a:ext cx="331281" cy="170622"/>
                  </a:xfrm>
                  <a:custGeom>
                    <a:avLst/>
                    <a:gdLst>
                      <a:gd name="T0" fmla="*/ 36 w 635"/>
                      <a:gd name="T1" fmla="*/ 0 h 325"/>
                      <a:gd name="T2" fmla="*/ 635 w 635"/>
                      <a:gd name="T3" fmla="*/ 42 h 325"/>
                      <a:gd name="T4" fmla="*/ 71 w 635"/>
                      <a:gd name="T5" fmla="*/ 325 h 325"/>
                      <a:gd name="T6" fmla="*/ 36 w 635"/>
                      <a:gd name="T7" fmla="*/ 0 h 325"/>
                    </a:gdLst>
                    <a:ahLst/>
                    <a:cxnLst>
                      <a:cxn ang="0">
                        <a:pos x="T0" y="T1"/>
                      </a:cxn>
                      <a:cxn ang="0">
                        <a:pos x="T2" y="T3"/>
                      </a:cxn>
                      <a:cxn ang="0">
                        <a:pos x="T4" y="T5"/>
                      </a:cxn>
                      <a:cxn ang="0">
                        <a:pos x="T6" y="T7"/>
                      </a:cxn>
                    </a:cxnLst>
                    <a:rect l="0" t="0" r="r" b="b"/>
                    <a:pathLst>
                      <a:path w="635" h="325">
                        <a:moveTo>
                          <a:pt x="36" y="0"/>
                        </a:moveTo>
                        <a:cubicBezTo>
                          <a:pt x="635" y="42"/>
                          <a:pt x="635" y="42"/>
                          <a:pt x="635" y="42"/>
                        </a:cubicBezTo>
                        <a:cubicBezTo>
                          <a:pt x="71" y="325"/>
                          <a:pt x="71" y="325"/>
                          <a:pt x="71" y="325"/>
                        </a:cubicBezTo>
                        <a:cubicBezTo>
                          <a:pt x="71" y="325"/>
                          <a:pt x="0" y="178"/>
                          <a:pt x="36" y="0"/>
                        </a:cubicBezTo>
                        <a:close/>
                      </a:path>
                    </a:pathLst>
                  </a:custGeom>
                  <a:noFill/>
                  <a:ln w="38100"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9">
                    <a:extLst>
                      <a:ext uri="{FF2B5EF4-FFF2-40B4-BE49-F238E27FC236}">
                        <a16:creationId xmlns:a16="http://schemas.microsoft.com/office/drawing/2014/main" id="{249F72D9-95C0-87A3-388F-EB50701F05A9}"/>
                      </a:ext>
                    </a:extLst>
                  </p:cNvPr>
                  <p:cNvSpPr>
                    <a:spLocks/>
                  </p:cNvSpPr>
                  <p:nvPr/>
                </p:nvSpPr>
                <p:spPr bwMode="auto">
                  <a:xfrm>
                    <a:off x="4252161" y="760695"/>
                    <a:ext cx="2615374" cy="3194494"/>
                  </a:xfrm>
                  <a:custGeom>
                    <a:avLst/>
                    <a:gdLst>
                      <a:gd name="T0" fmla="*/ 385 w 5027"/>
                      <a:gd name="T1" fmla="*/ 5765 h 6126"/>
                      <a:gd name="T2" fmla="*/ 2570 w 5027"/>
                      <a:gd name="T3" fmla="*/ 4280 h 6126"/>
                      <a:gd name="T4" fmla="*/ 5027 w 5027"/>
                      <a:gd name="T5" fmla="*/ 2527 h 6126"/>
                      <a:gd name="T6" fmla="*/ 2426 w 5027"/>
                      <a:gd name="T7" fmla="*/ 0 h 6126"/>
                      <a:gd name="T8" fmla="*/ 0 w 5027"/>
                      <a:gd name="T9" fmla="*/ 2232 h 6126"/>
                      <a:gd name="T10" fmla="*/ 169 w 5027"/>
                      <a:gd name="T11" fmla="*/ 3111 h 6126"/>
                      <a:gd name="T12" fmla="*/ 1163 w 5027"/>
                      <a:gd name="T13" fmla="*/ 3162 h 6126"/>
                    </a:gdLst>
                    <a:ahLst/>
                    <a:cxnLst>
                      <a:cxn ang="0">
                        <a:pos x="T0" y="T1"/>
                      </a:cxn>
                      <a:cxn ang="0">
                        <a:pos x="T2" y="T3"/>
                      </a:cxn>
                      <a:cxn ang="0">
                        <a:pos x="T4" y="T5"/>
                      </a:cxn>
                      <a:cxn ang="0">
                        <a:pos x="T6" y="T7"/>
                      </a:cxn>
                      <a:cxn ang="0">
                        <a:pos x="T8" y="T9"/>
                      </a:cxn>
                      <a:cxn ang="0">
                        <a:pos x="T10" y="T11"/>
                      </a:cxn>
                      <a:cxn ang="0">
                        <a:pos x="T12" y="T13"/>
                      </a:cxn>
                    </a:cxnLst>
                    <a:rect l="0" t="0" r="r" b="b"/>
                    <a:pathLst>
                      <a:path w="5027" h="6126">
                        <a:moveTo>
                          <a:pt x="385" y="5765"/>
                        </a:moveTo>
                        <a:cubicBezTo>
                          <a:pt x="409" y="5840"/>
                          <a:pt x="2664" y="6126"/>
                          <a:pt x="2570" y="4280"/>
                        </a:cubicBezTo>
                        <a:cubicBezTo>
                          <a:pt x="2476" y="2435"/>
                          <a:pt x="5027" y="2527"/>
                          <a:pt x="5027" y="2527"/>
                        </a:cubicBezTo>
                        <a:cubicBezTo>
                          <a:pt x="5027" y="919"/>
                          <a:pt x="3766" y="0"/>
                          <a:pt x="2426" y="0"/>
                        </a:cubicBezTo>
                        <a:cubicBezTo>
                          <a:pt x="1086" y="0"/>
                          <a:pt x="0" y="999"/>
                          <a:pt x="0" y="2232"/>
                        </a:cubicBezTo>
                        <a:cubicBezTo>
                          <a:pt x="0" y="2576"/>
                          <a:pt x="17" y="2819"/>
                          <a:pt x="169" y="3111"/>
                        </a:cubicBezTo>
                        <a:cubicBezTo>
                          <a:pt x="1163" y="3162"/>
                          <a:pt x="1163" y="3162"/>
                          <a:pt x="1163" y="3162"/>
                        </a:cubicBezTo>
                      </a:path>
                    </a:pathLst>
                  </a:cu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1">
                    <a:extLst>
                      <a:ext uri="{FF2B5EF4-FFF2-40B4-BE49-F238E27FC236}">
                        <a16:creationId xmlns:a16="http://schemas.microsoft.com/office/drawing/2014/main" id="{095AE349-5DFC-86AD-A5DD-9E6F3F93D568}"/>
                      </a:ext>
                    </a:extLst>
                  </p:cNvPr>
                  <p:cNvSpPr>
                    <a:spLocks/>
                  </p:cNvSpPr>
                  <p:nvPr/>
                </p:nvSpPr>
                <p:spPr bwMode="auto">
                  <a:xfrm>
                    <a:off x="3934580" y="2484351"/>
                    <a:ext cx="530547" cy="1282779"/>
                  </a:xfrm>
                  <a:custGeom>
                    <a:avLst/>
                    <a:gdLst>
                      <a:gd name="T0" fmla="*/ 778 w 1020"/>
                      <a:gd name="T1" fmla="*/ 0 h 2461"/>
                      <a:gd name="T2" fmla="*/ 197 w 1020"/>
                      <a:gd name="T3" fmla="*/ 844 h 2461"/>
                      <a:gd name="T4" fmla="*/ 609 w 1020"/>
                      <a:gd name="T5" fmla="*/ 1187 h 2461"/>
                      <a:gd name="T6" fmla="*/ 609 w 1020"/>
                      <a:gd name="T7" fmla="*/ 1345 h 2461"/>
                      <a:gd name="T8" fmla="*/ 778 w 1020"/>
                      <a:gd name="T9" fmla="*/ 1547 h 2461"/>
                      <a:gd name="T10" fmla="*/ 788 w 1020"/>
                      <a:gd name="T11" fmla="*/ 1652 h 2461"/>
                      <a:gd name="T12" fmla="*/ 877 w 1020"/>
                      <a:gd name="T13" fmla="*/ 1811 h 2461"/>
                      <a:gd name="T14" fmla="*/ 994 w 1020"/>
                      <a:gd name="T15" fmla="*/ 2461 h 2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0" h="2461">
                        <a:moveTo>
                          <a:pt x="778" y="0"/>
                        </a:moveTo>
                        <a:cubicBezTo>
                          <a:pt x="778" y="0"/>
                          <a:pt x="591" y="281"/>
                          <a:pt x="197" y="844"/>
                        </a:cubicBezTo>
                        <a:cubicBezTo>
                          <a:pt x="0" y="1125"/>
                          <a:pt x="385" y="1178"/>
                          <a:pt x="609" y="1187"/>
                        </a:cubicBezTo>
                        <a:cubicBezTo>
                          <a:pt x="788" y="1204"/>
                          <a:pt x="671" y="1266"/>
                          <a:pt x="609" y="1345"/>
                        </a:cubicBezTo>
                        <a:cubicBezTo>
                          <a:pt x="546" y="1424"/>
                          <a:pt x="778" y="1547"/>
                          <a:pt x="778" y="1547"/>
                        </a:cubicBezTo>
                        <a:cubicBezTo>
                          <a:pt x="788" y="1652"/>
                          <a:pt x="788" y="1652"/>
                          <a:pt x="788" y="1652"/>
                        </a:cubicBezTo>
                        <a:cubicBezTo>
                          <a:pt x="788" y="1652"/>
                          <a:pt x="734" y="1767"/>
                          <a:pt x="877" y="1811"/>
                        </a:cubicBezTo>
                        <a:cubicBezTo>
                          <a:pt x="1020" y="1855"/>
                          <a:pt x="995" y="2236"/>
                          <a:pt x="994" y="2461"/>
                        </a:cubicBezTo>
                      </a:path>
                    </a:pathLst>
                  </a:custGeom>
                  <a:noFill/>
                  <a:ln w="38100"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Oval 81">
                    <a:extLst>
                      <a:ext uri="{FF2B5EF4-FFF2-40B4-BE49-F238E27FC236}">
                        <a16:creationId xmlns:a16="http://schemas.microsoft.com/office/drawing/2014/main" id="{C7AB87A7-986A-A4AC-A54D-952A75517418}"/>
                      </a:ext>
                    </a:extLst>
                  </p:cNvPr>
                  <p:cNvSpPr>
                    <a:spLocks noChangeArrowheads="1"/>
                  </p:cNvSpPr>
                  <p:nvPr/>
                </p:nvSpPr>
                <p:spPr bwMode="auto">
                  <a:xfrm>
                    <a:off x="6135230" y="4799581"/>
                    <a:ext cx="1129593" cy="1129593"/>
                  </a:xfrm>
                  <a:prstGeom prst="ellipse">
                    <a:avLst/>
                  </a:pr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69">
                    <a:extLst>
                      <a:ext uri="{FF2B5EF4-FFF2-40B4-BE49-F238E27FC236}">
                        <a16:creationId xmlns:a16="http://schemas.microsoft.com/office/drawing/2014/main" id="{A871F0C4-6E03-FEDC-96DF-9E69D05710FB}"/>
                      </a:ext>
                    </a:extLst>
                  </p:cNvPr>
                  <p:cNvSpPr>
                    <a:spLocks/>
                  </p:cNvSpPr>
                  <p:nvPr/>
                </p:nvSpPr>
                <p:spPr bwMode="auto">
                  <a:xfrm>
                    <a:off x="5148861" y="3762149"/>
                    <a:ext cx="307618" cy="574137"/>
                  </a:xfrm>
                  <a:custGeom>
                    <a:avLst/>
                    <a:gdLst>
                      <a:gd name="T0" fmla="*/ 510 w 589"/>
                      <a:gd name="T1" fmla="*/ 1102 h 1102"/>
                      <a:gd name="T2" fmla="*/ 0 w 589"/>
                      <a:gd name="T3" fmla="*/ 0 h 1102"/>
                    </a:gdLst>
                    <a:ahLst/>
                    <a:cxnLst>
                      <a:cxn ang="0">
                        <a:pos x="T0" y="T1"/>
                      </a:cxn>
                      <a:cxn ang="0">
                        <a:pos x="T2" y="T3"/>
                      </a:cxn>
                    </a:cxnLst>
                    <a:rect l="0" t="0" r="r" b="b"/>
                    <a:pathLst>
                      <a:path w="589" h="1102">
                        <a:moveTo>
                          <a:pt x="510" y="1102"/>
                        </a:moveTo>
                        <a:cubicBezTo>
                          <a:pt x="510" y="1102"/>
                          <a:pt x="589" y="595"/>
                          <a:pt x="0" y="0"/>
                        </a:cubicBezTo>
                      </a:path>
                    </a:pathLst>
                  </a:cu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0">
                    <a:extLst>
                      <a:ext uri="{FF2B5EF4-FFF2-40B4-BE49-F238E27FC236}">
                        <a16:creationId xmlns:a16="http://schemas.microsoft.com/office/drawing/2014/main" id="{932D5D29-1397-4C3C-B805-01E53ED652DD}"/>
                      </a:ext>
                    </a:extLst>
                  </p:cNvPr>
                  <p:cNvSpPr>
                    <a:spLocks/>
                  </p:cNvSpPr>
                  <p:nvPr/>
                </p:nvSpPr>
                <p:spPr bwMode="auto">
                  <a:xfrm>
                    <a:off x="4234725" y="4565443"/>
                    <a:ext cx="2345120" cy="1531862"/>
                  </a:xfrm>
                  <a:custGeom>
                    <a:avLst/>
                    <a:gdLst>
                      <a:gd name="T0" fmla="*/ 4506 w 4506"/>
                      <a:gd name="T1" fmla="*/ 462 h 2938"/>
                      <a:gd name="T2" fmla="*/ 3180 w 4506"/>
                      <a:gd name="T3" fmla="*/ 2501 h 2938"/>
                      <a:gd name="T4" fmla="*/ 2678 w 4506"/>
                      <a:gd name="T5" fmla="*/ 2938 h 2938"/>
                      <a:gd name="T6" fmla="*/ 779 w 4506"/>
                      <a:gd name="T7" fmla="*/ 2938 h 2938"/>
                      <a:gd name="T8" fmla="*/ 70 w 4506"/>
                      <a:gd name="T9" fmla="*/ 2938 h 2938"/>
                      <a:gd name="T10" fmla="*/ 0 w 4506"/>
                      <a:gd name="T11" fmla="*/ 2837 h 2938"/>
                      <a:gd name="T12" fmla="*/ 1779 w 4506"/>
                      <a:gd name="T13" fmla="*/ 0 h 2938"/>
                    </a:gdLst>
                    <a:ahLst/>
                    <a:cxnLst>
                      <a:cxn ang="0">
                        <a:pos x="T0" y="T1"/>
                      </a:cxn>
                      <a:cxn ang="0">
                        <a:pos x="T2" y="T3"/>
                      </a:cxn>
                      <a:cxn ang="0">
                        <a:pos x="T4" y="T5"/>
                      </a:cxn>
                      <a:cxn ang="0">
                        <a:pos x="T6" y="T7"/>
                      </a:cxn>
                      <a:cxn ang="0">
                        <a:pos x="T8" y="T9"/>
                      </a:cxn>
                      <a:cxn ang="0">
                        <a:pos x="T10" y="T11"/>
                      </a:cxn>
                      <a:cxn ang="0">
                        <a:pos x="T12" y="T13"/>
                      </a:cxn>
                    </a:cxnLst>
                    <a:rect l="0" t="0" r="r" b="b"/>
                    <a:pathLst>
                      <a:path w="4506" h="2938">
                        <a:moveTo>
                          <a:pt x="4506" y="462"/>
                        </a:moveTo>
                        <a:cubicBezTo>
                          <a:pt x="4506" y="462"/>
                          <a:pt x="3413" y="388"/>
                          <a:pt x="3180" y="2501"/>
                        </a:cubicBezTo>
                        <a:cubicBezTo>
                          <a:pt x="3180" y="2923"/>
                          <a:pt x="2678" y="2938"/>
                          <a:pt x="2678" y="2938"/>
                        </a:cubicBezTo>
                        <a:cubicBezTo>
                          <a:pt x="779" y="2938"/>
                          <a:pt x="779" y="2938"/>
                          <a:pt x="779" y="2938"/>
                        </a:cubicBezTo>
                        <a:cubicBezTo>
                          <a:pt x="70" y="2938"/>
                          <a:pt x="70" y="2938"/>
                          <a:pt x="70" y="2938"/>
                        </a:cubicBezTo>
                        <a:cubicBezTo>
                          <a:pt x="0" y="2837"/>
                          <a:pt x="0" y="2837"/>
                          <a:pt x="0" y="2837"/>
                        </a:cubicBezTo>
                        <a:cubicBezTo>
                          <a:pt x="0" y="1024"/>
                          <a:pt x="1779" y="0"/>
                          <a:pt x="1779" y="0"/>
                        </a:cubicBezTo>
                      </a:path>
                    </a:pathLst>
                  </a:custGeom>
                  <a:noFill/>
                  <a:ln w="38100"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71">
                    <a:extLst>
                      <a:ext uri="{FF2B5EF4-FFF2-40B4-BE49-F238E27FC236}">
                        <a16:creationId xmlns:a16="http://schemas.microsoft.com/office/drawing/2014/main" id="{41C8CA60-CD4A-C1C9-6FB1-BCD02D13257F}"/>
                      </a:ext>
                    </a:extLst>
                  </p:cNvPr>
                  <p:cNvSpPr>
                    <a:spLocks/>
                  </p:cNvSpPr>
                  <p:nvPr/>
                </p:nvSpPr>
                <p:spPr bwMode="auto">
                  <a:xfrm>
                    <a:off x="7079256" y="4610278"/>
                    <a:ext cx="605272" cy="1386149"/>
                  </a:xfrm>
                  <a:custGeom>
                    <a:avLst/>
                    <a:gdLst>
                      <a:gd name="T0" fmla="*/ 0 w 1162"/>
                      <a:gd name="T1" fmla="*/ 0 h 2658"/>
                      <a:gd name="T2" fmla="*/ 1072 w 1162"/>
                      <a:gd name="T3" fmla="*/ 2658 h 2658"/>
                    </a:gdLst>
                    <a:ahLst/>
                    <a:cxnLst>
                      <a:cxn ang="0">
                        <a:pos x="T0" y="T1"/>
                      </a:cxn>
                      <a:cxn ang="0">
                        <a:pos x="T2" y="T3"/>
                      </a:cxn>
                    </a:cxnLst>
                    <a:rect l="0" t="0" r="r" b="b"/>
                    <a:pathLst>
                      <a:path w="1162" h="2658">
                        <a:moveTo>
                          <a:pt x="0" y="0"/>
                        </a:moveTo>
                        <a:cubicBezTo>
                          <a:pt x="0" y="0"/>
                          <a:pt x="1162" y="704"/>
                          <a:pt x="1072" y="2658"/>
                        </a:cubicBezTo>
                      </a:path>
                    </a:pathLst>
                  </a:custGeom>
                  <a:noFill/>
                  <a:ln w="38100" cap="rnd">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100">
                    <a:extLst>
                      <a:ext uri="{FF2B5EF4-FFF2-40B4-BE49-F238E27FC236}">
                        <a16:creationId xmlns:a16="http://schemas.microsoft.com/office/drawing/2014/main" id="{8CCF03BD-98A7-D907-4864-2CCB4B53A619}"/>
                      </a:ext>
                    </a:extLst>
                  </p:cNvPr>
                  <p:cNvSpPr>
                    <a:spLocks noChangeShapeType="1"/>
                  </p:cNvSpPr>
                  <p:nvPr/>
                </p:nvSpPr>
                <p:spPr bwMode="auto">
                  <a:xfrm>
                    <a:off x="7211270" y="5594157"/>
                    <a:ext cx="0" cy="494431"/>
                  </a:xfrm>
                  <a:prstGeom prst="line">
                    <a:avLst/>
                  </a:pr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101">
                    <a:extLst>
                      <a:ext uri="{FF2B5EF4-FFF2-40B4-BE49-F238E27FC236}">
                        <a16:creationId xmlns:a16="http://schemas.microsoft.com/office/drawing/2014/main" id="{0A13A703-F198-126C-428B-F8A526968000}"/>
                      </a:ext>
                    </a:extLst>
                  </p:cNvPr>
                  <p:cNvSpPr>
                    <a:spLocks noChangeShapeType="1"/>
                  </p:cNvSpPr>
                  <p:nvPr/>
                </p:nvSpPr>
                <p:spPr bwMode="auto">
                  <a:xfrm>
                    <a:off x="6170102" y="5580457"/>
                    <a:ext cx="0" cy="493185"/>
                  </a:xfrm>
                  <a:prstGeom prst="line">
                    <a:avLst/>
                  </a:pr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051EF05B-E6FA-B2F6-7C0F-08EB1A883CE2}"/>
                  </a:ext>
                </a:extLst>
              </p:cNvPr>
              <p:cNvGrpSpPr/>
              <p:nvPr/>
            </p:nvGrpSpPr>
            <p:grpSpPr>
              <a:xfrm>
                <a:off x="2032136" y="5052364"/>
                <a:ext cx="917477" cy="732029"/>
                <a:chOff x="4381501" y="5019029"/>
                <a:chExt cx="917477" cy="732029"/>
              </a:xfrm>
            </p:grpSpPr>
            <p:sp>
              <p:nvSpPr>
                <p:cNvPr id="52" name="Oval 51">
                  <a:extLst>
                    <a:ext uri="{FF2B5EF4-FFF2-40B4-BE49-F238E27FC236}">
                      <a16:creationId xmlns:a16="http://schemas.microsoft.com/office/drawing/2014/main" id="{D88C2F4D-0AD2-9A80-BAB2-1A09D82A3238}"/>
                    </a:ext>
                  </a:extLst>
                </p:cNvPr>
                <p:cNvSpPr>
                  <a:spLocks noChangeArrowheads="1"/>
                </p:cNvSpPr>
                <p:nvPr/>
              </p:nvSpPr>
              <p:spPr bwMode="auto">
                <a:xfrm>
                  <a:off x="5246516" y="5698596"/>
                  <a:ext cx="52462" cy="52462"/>
                </a:xfrm>
                <a:prstGeom prst="ellipse">
                  <a:avLst/>
                </a:prstGeom>
                <a:noFill/>
                <a:ln w="222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Oval 52">
                  <a:extLst>
                    <a:ext uri="{FF2B5EF4-FFF2-40B4-BE49-F238E27FC236}">
                      <a16:creationId xmlns:a16="http://schemas.microsoft.com/office/drawing/2014/main" id="{F4C40D7D-2D07-98D8-9149-9B1A824CCE9F}"/>
                    </a:ext>
                  </a:extLst>
                </p:cNvPr>
                <p:cNvSpPr>
                  <a:spLocks noChangeArrowheads="1"/>
                </p:cNvSpPr>
                <p:nvPr/>
              </p:nvSpPr>
              <p:spPr bwMode="auto">
                <a:xfrm>
                  <a:off x="4809738" y="5686396"/>
                  <a:ext cx="52462" cy="52462"/>
                </a:xfrm>
                <a:prstGeom prst="ellipse">
                  <a:avLst/>
                </a:prstGeom>
                <a:noFill/>
                <a:ln w="222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53">
                  <a:extLst>
                    <a:ext uri="{FF2B5EF4-FFF2-40B4-BE49-F238E27FC236}">
                      <a16:creationId xmlns:a16="http://schemas.microsoft.com/office/drawing/2014/main" id="{4F1D3ADD-7DDD-547B-2E1E-3D7A36B210CE}"/>
                    </a:ext>
                  </a:extLst>
                </p:cNvPr>
                <p:cNvSpPr>
                  <a:spLocks noChangeArrowheads="1"/>
                </p:cNvSpPr>
                <p:nvPr/>
              </p:nvSpPr>
              <p:spPr bwMode="auto">
                <a:xfrm>
                  <a:off x="4826818" y="5019029"/>
                  <a:ext cx="41482" cy="40262"/>
                </a:xfrm>
                <a:prstGeom prst="ellips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Oval 54">
                  <a:extLst>
                    <a:ext uri="{FF2B5EF4-FFF2-40B4-BE49-F238E27FC236}">
                      <a16:creationId xmlns:a16="http://schemas.microsoft.com/office/drawing/2014/main" id="{CA3AB8F1-9945-9A63-0638-336840AC0DAB}"/>
                    </a:ext>
                  </a:extLst>
                </p:cNvPr>
                <p:cNvSpPr>
                  <a:spLocks noChangeArrowheads="1"/>
                </p:cNvSpPr>
                <p:nvPr/>
              </p:nvSpPr>
              <p:spPr bwMode="auto">
                <a:xfrm>
                  <a:off x="4736535" y="5019029"/>
                  <a:ext cx="41482" cy="40262"/>
                </a:xfrm>
                <a:prstGeom prst="ellips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55">
                  <a:extLst>
                    <a:ext uri="{FF2B5EF4-FFF2-40B4-BE49-F238E27FC236}">
                      <a16:creationId xmlns:a16="http://schemas.microsoft.com/office/drawing/2014/main" id="{13943DF5-B1D1-B9B1-898C-9EAF5068666D}"/>
                    </a:ext>
                  </a:extLst>
                </p:cNvPr>
                <p:cNvSpPr>
                  <a:spLocks noChangeArrowheads="1"/>
                </p:cNvSpPr>
                <p:nvPr/>
              </p:nvSpPr>
              <p:spPr bwMode="auto">
                <a:xfrm>
                  <a:off x="4736535" y="5696156"/>
                  <a:ext cx="41482" cy="40262"/>
                </a:xfrm>
                <a:prstGeom prst="ellips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2">
                  <a:extLst>
                    <a:ext uri="{FF2B5EF4-FFF2-40B4-BE49-F238E27FC236}">
                      <a16:creationId xmlns:a16="http://schemas.microsoft.com/office/drawing/2014/main" id="{C811C2B5-4797-EC15-9E3A-0B2CA5EAFABC}"/>
                    </a:ext>
                  </a:extLst>
                </p:cNvPr>
                <p:cNvSpPr>
                  <a:spLocks/>
                </p:cNvSpPr>
                <p:nvPr/>
              </p:nvSpPr>
              <p:spPr bwMode="auto">
                <a:xfrm>
                  <a:off x="4548648" y="5180075"/>
                  <a:ext cx="420917" cy="405056"/>
                </a:xfrm>
                <a:custGeom>
                  <a:avLst/>
                  <a:gdLst>
                    <a:gd name="T0" fmla="*/ 0 w 826"/>
                    <a:gd name="T1" fmla="*/ 617 h 792"/>
                    <a:gd name="T2" fmla="*/ 160 w 826"/>
                    <a:gd name="T3" fmla="*/ 792 h 792"/>
                    <a:gd name="T4" fmla="*/ 643 w 826"/>
                    <a:gd name="T5" fmla="*/ 792 h 792"/>
                    <a:gd name="T6" fmla="*/ 826 w 826"/>
                    <a:gd name="T7" fmla="*/ 617 h 792"/>
                    <a:gd name="T8" fmla="*/ 826 w 826"/>
                    <a:gd name="T9" fmla="*/ 171 h 792"/>
                    <a:gd name="T10" fmla="*/ 643 w 826"/>
                    <a:gd name="T11" fmla="*/ 0 h 792"/>
                    <a:gd name="T12" fmla="*/ 160 w 826"/>
                    <a:gd name="T13" fmla="*/ 0 h 792"/>
                    <a:gd name="T14" fmla="*/ 0 w 826"/>
                    <a:gd name="T15" fmla="*/ 171 h 792"/>
                    <a:gd name="T16" fmla="*/ 0 w 826"/>
                    <a:gd name="T17" fmla="*/ 617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792">
                      <a:moveTo>
                        <a:pt x="0" y="617"/>
                      </a:moveTo>
                      <a:cubicBezTo>
                        <a:pt x="0" y="710"/>
                        <a:pt x="62" y="792"/>
                        <a:pt x="160" y="792"/>
                      </a:cubicBezTo>
                      <a:cubicBezTo>
                        <a:pt x="643" y="792"/>
                        <a:pt x="643" y="792"/>
                        <a:pt x="643" y="792"/>
                      </a:cubicBezTo>
                      <a:cubicBezTo>
                        <a:pt x="741" y="792"/>
                        <a:pt x="826" y="710"/>
                        <a:pt x="826" y="617"/>
                      </a:cubicBezTo>
                      <a:cubicBezTo>
                        <a:pt x="826" y="171"/>
                        <a:pt x="826" y="171"/>
                        <a:pt x="826" y="171"/>
                      </a:cubicBezTo>
                      <a:cubicBezTo>
                        <a:pt x="826" y="79"/>
                        <a:pt x="741" y="0"/>
                        <a:pt x="643" y="0"/>
                      </a:cubicBezTo>
                      <a:cubicBezTo>
                        <a:pt x="160" y="0"/>
                        <a:pt x="160" y="0"/>
                        <a:pt x="160" y="0"/>
                      </a:cubicBezTo>
                      <a:cubicBezTo>
                        <a:pt x="62" y="0"/>
                        <a:pt x="0" y="79"/>
                        <a:pt x="0" y="171"/>
                      </a:cubicBezTo>
                      <a:lnTo>
                        <a:pt x="0" y="617"/>
                      </a:lnTo>
                      <a:close/>
                    </a:path>
                  </a:pathLst>
                </a:custGeom>
                <a:noFill/>
                <a:ln w="349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AB08642E-299E-C6EE-6042-D8DAC8CC3BA3}"/>
                    </a:ext>
                  </a:extLst>
                </p:cNvPr>
                <p:cNvSpPr>
                  <a:spLocks noChangeArrowheads="1"/>
                </p:cNvSpPr>
                <p:nvPr/>
              </p:nvSpPr>
              <p:spPr bwMode="auto">
                <a:xfrm>
                  <a:off x="4610870" y="5255719"/>
                  <a:ext cx="296473" cy="254990"/>
                </a:xfrm>
                <a:prstGeom prst="rect">
                  <a:avLst/>
                </a:prstGeom>
                <a:noFill/>
                <a:ln w="349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84">
                  <a:extLst>
                    <a:ext uri="{FF2B5EF4-FFF2-40B4-BE49-F238E27FC236}">
                      <a16:creationId xmlns:a16="http://schemas.microsoft.com/office/drawing/2014/main" id="{EEF0B51B-0132-2555-6CF2-4E45687B66BB}"/>
                    </a:ext>
                  </a:extLst>
                </p:cNvPr>
                <p:cNvSpPr>
                  <a:spLocks noChangeShapeType="1"/>
                </p:cNvSpPr>
                <p:nvPr/>
              </p:nvSpPr>
              <p:spPr bwMode="auto">
                <a:xfrm>
                  <a:off x="4996406" y="5381384"/>
                  <a:ext cx="0" cy="0"/>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85">
                  <a:extLst>
                    <a:ext uri="{FF2B5EF4-FFF2-40B4-BE49-F238E27FC236}">
                      <a16:creationId xmlns:a16="http://schemas.microsoft.com/office/drawing/2014/main" id="{34C7A1E3-F082-B093-9013-1DD61453AEA1}"/>
                    </a:ext>
                  </a:extLst>
                </p:cNvPr>
                <p:cNvSpPr>
                  <a:spLocks noChangeShapeType="1"/>
                </p:cNvSpPr>
                <p:nvPr/>
              </p:nvSpPr>
              <p:spPr bwMode="auto">
                <a:xfrm>
                  <a:off x="4973224" y="5283779"/>
                  <a:ext cx="0" cy="0"/>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86">
                  <a:extLst>
                    <a:ext uri="{FF2B5EF4-FFF2-40B4-BE49-F238E27FC236}">
                      <a16:creationId xmlns:a16="http://schemas.microsoft.com/office/drawing/2014/main" id="{167E8F81-71DC-3D2E-4AC0-506EA1DE0268}"/>
                    </a:ext>
                  </a:extLst>
                </p:cNvPr>
                <p:cNvSpPr>
                  <a:spLocks/>
                </p:cNvSpPr>
                <p:nvPr/>
              </p:nvSpPr>
              <p:spPr bwMode="auto">
                <a:xfrm>
                  <a:off x="4976885" y="5285000"/>
                  <a:ext cx="289152" cy="425797"/>
                </a:xfrm>
                <a:custGeom>
                  <a:avLst/>
                  <a:gdLst>
                    <a:gd name="T0" fmla="*/ 237 w 237"/>
                    <a:gd name="T1" fmla="*/ 349 h 349"/>
                    <a:gd name="T2" fmla="*/ 237 w 237"/>
                    <a:gd name="T3" fmla="*/ 0 h 349"/>
                    <a:gd name="T4" fmla="*/ 0 w 237"/>
                    <a:gd name="T5" fmla="*/ 0 h 349"/>
                  </a:gdLst>
                  <a:ahLst/>
                  <a:cxnLst>
                    <a:cxn ang="0">
                      <a:pos x="T0" y="T1"/>
                    </a:cxn>
                    <a:cxn ang="0">
                      <a:pos x="T2" y="T3"/>
                    </a:cxn>
                    <a:cxn ang="0">
                      <a:pos x="T4" y="T5"/>
                    </a:cxn>
                  </a:cxnLst>
                  <a:rect l="0" t="0" r="r" b="b"/>
                  <a:pathLst>
                    <a:path w="237" h="349">
                      <a:moveTo>
                        <a:pt x="237" y="349"/>
                      </a:moveTo>
                      <a:lnTo>
                        <a:pt x="237" y="0"/>
                      </a:lnTo>
                      <a:lnTo>
                        <a:pt x="0" y="0"/>
                      </a:lnTo>
                    </a:path>
                  </a:pathLst>
                </a:custGeom>
                <a:noFill/>
                <a:ln w="349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87">
                  <a:extLst>
                    <a:ext uri="{FF2B5EF4-FFF2-40B4-BE49-F238E27FC236}">
                      <a16:creationId xmlns:a16="http://schemas.microsoft.com/office/drawing/2014/main" id="{D7926D33-2469-5820-FFB8-BC625449BC12}"/>
                    </a:ext>
                  </a:extLst>
                </p:cNvPr>
                <p:cNvSpPr>
                  <a:spLocks noChangeShapeType="1"/>
                </p:cNvSpPr>
                <p:nvPr/>
              </p:nvSpPr>
              <p:spPr bwMode="auto">
                <a:xfrm>
                  <a:off x="4832919" y="5581471"/>
                  <a:ext cx="0" cy="111024"/>
                </a:xfrm>
                <a:prstGeom prst="line">
                  <a:avLst/>
                </a:pr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88">
                  <a:extLst>
                    <a:ext uri="{FF2B5EF4-FFF2-40B4-BE49-F238E27FC236}">
                      <a16:creationId xmlns:a16="http://schemas.microsoft.com/office/drawing/2014/main" id="{ABE117B0-3DD1-E77C-CD2F-7030333DB44F}"/>
                    </a:ext>
                  </a:extLst>
                </p:cNvPr>
                <p:cNvSpPr>
                  <a:spLocks noChangeShapeType="1"/>
                </p:cNvSpPr>
                <p:nvPr/>
              </p:nvSpPr>
              <p:spPr bwMode="auto">
                <a:xfrm>
                  <a:off x="4756055" y="5581471"/>
                  <a:ext cx="0" cy="118345"/>
                </a:xfrm>
                <a:prstGeom prst="line">
                  <a:avLst/>
                </a:pr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89">
                  <a:extLst>
                    <a:ext uri="{FF2B5EF4-FFF2-40B4-BE49-F238E27FC236}">
                      <a16:creationId xmlns:a16="http://schemas.microsoft.com/office/drawing/2014/main" id="{2B8DCCC1-495C-DAF1-3330-74F9FF0C308A}"/>
                    </a:ext>
                  </a:extLst>
                </p:cNvPr>
                <p:cNvSpPr>
                  <a:spLocks noChangeShapeType="1"/>
                </p:cNvSpPr>
                <p:nvPr/>
              </p:nvSpPr>
              <p:spPr bwMode="auto">
                <a:xfrm>
                  <a:off x="4847560" y="5055631"/>
                  <a:ext cx="0" cy="123225"/>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90">
                  <a:extLst>
                    <a:ext uri="{FF2B5EF4-FFF2-40B4-BE49-F238E27FC236}">
                      <a16:creationId xmlns:a16="http://schemas.microsoft.com/office/drawing/2014/main" id="{1D6CE654-0D14-D2F0-3119-38F263122BF5}"/>
                    </a:ext>
                  </a:extLst>
                </p:cNvPr>
                <p:cNvSpPr>
                  <a:spLocks noChangeShapeType="1"/>
                </p:cNvSpPr>
                <p:nvPr/>
              </p:nvSpPr>
              <p:spPr bwMode="auto">
                <a:xfrm>
                  <a:off x="4757276" y="5055631"/>
                  <a:ext cx="0" cy="123225"/>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CCB091E-5949-D783-1406-3C732ABB0B53}"/>
                    </a:ext>
                  </a:extLst>
                </p:cNvPr>
                <p:cNvSpPr>
                  <a:spLocks noChangeArrowheads="1"/>
                </p:cNvSpPr>
                <p:nvPr/>
              </p:nvSpPr>
              <p:spPr bwMode="auto">
                <a:xfrm>
                  <a:off x="4381501" y="5283779"/>
                  <a:ext cx="39041" cy="41481"/>
                </a:xfrm>
                <a:prstGeom prst="ellips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DA0F9AE5-2D87-4DEE-071F-1842627B0A06}"/>
                    </a:ext>
                  </a:extLst>
                </p:cNvPr>
                <p:cNvSpPr>
                  <a:spLocks noChangeArrowheads="1"/>
                </p:cNvSpPr>
                <p:nvPr/>
              </p:nvSpPr>
              <p:spPr bwMode="auto">
                <a:xfrm>
                  <a:off x="4381501" y="5374063"/>
                  <a:ext cx="39041" cy="42702"/>
                </a:xfrm>
                <a:prstGeom prst="ellips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93">
                  <a:extLst>
                    <a:ext uri="{FF2B5EF4-FFF2-40B4-BE49-F238E27FC236}">
                      <a16:creationId xmlns:a16="http://schemas.microsoft.com/office/drawing/2014/main" id="{BC8F2292-E287-8A0B-8F91-29C3F83F2BB4}"/>
                    </a:ext>
                  </a:extLst>
                </p:cNvPr>
                <p:cNvSpPr>
                  <a:spLocks noChangeShapeType="1"/>
                </p:cNvSpPr>
                <p:nvPr/>
              </p:nvSpPr>
              <p:spPr bwMode="auto">
                <a:xfrm>
                  <a:off x="4419322" y="5306961"/>
                  <a:ext cx="119565" cy="0"/>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94">
                  <a:extLst>
                    <a:ext uri="{FF2B5EF4-FFF2-40B4-BE49-F238E27FC236}">
                      <a16:creationId xmlns:a16="http://schemas.microsoft.com/office/drawing/2014/main" id="{6D89172A-9034-77DA-D411-9A7C8299FA0A}"/>
                    </a:ext>
                  </a:extLst>
                </p:cNvPr>
                <p:cNvSpPr>
                  <a:spLocks noChangeShapeType="1"/>
                </p:cNvSpPr>
                <p:nvPr/>
              </p:nvSpPr>
              <p:spPr bwMode="auto">
                <a:xfrm>
                  <a:off x="4419322" y="5397244"/>
                  <a:ext cx="119565" cy="0"/>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95">
                  <a:extLst>
                    <a:ext uri="{FF2B5EF4-FFF2-40B4-BE49-F238E27FC236}">
                      <a16:creationId xmlns:a16="http://schemas.microsoft.com/office/drawing/2014/main" id="{B67242D8-83E6-5089-FE48-CCAA56498235}"/>
                    </a:ext>
                  </a:extLst>
                </p:cNvPr>
                <p:cNvSpPr>
                  <a:spLocks/>
                </p:cNvSpPr>
                <p:nvPr/>
              </p:nvSpPr>
              <p:spPr bwMode="auto">
                <a:xfrm>
                  <a:off x="4976885" y="5355762"/>
                  <a:ext cx="228149" cy="192768"/>
                </a:xfrm>
                <a:custGeom>
                  <a:avLst/>
                  <a:gdLst>
                    <a:gd name="T0" fmla="*/ 187 w 187"/>
                    <a:gd name="T1" fmla="*/ 158 h 158"/>
                    <a:gd name="T2" fmla="*/ 187 w 187"/>
                    <a:gd name="T3" fmla="*/ 0 h 158"/>
                    <a:gd name="T4" fmla="*/ 0 w 187"/>
                    <a:gd name="T5" fmla="*/ 0 h 158"/>
                  </a:gdLst>
                  <a:ahLst/>
                  <a:cxnLst>
                    <a:cxn ang="0">
                      <a:pos x="T0" y="T1"/>
                    </a:cxn>
                    <a:cxn ang="0">
                      <a:pos x="T2" y="T3"/>
                    </a:cxn>
                    <a:cxn ang="0">
                      <a:pos x="T4" y="T5"/>
                    </a:cxn>
                  </a:cxnLst>
                  <a:rect l="0" t="0" r="r" b="b"/>
                  <a:pathLst>
                    <a:path w="187" h="158">
                      <a:moveTo>
                        <a:pt x="187" y="158"/>
                      </a:moveTo>
                      <a:lnTo>
                        <a:pt x="187" y="0"/>
                      </a:lnTo>
                      <a:lnTo>
                        <a:pt x="0" y="0"/>
                      </a:lnTo>
                    </a:path>
                  </a:pathLst>
                </a:cu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96">
                  <a:extLst>
                    <a:ext uri="{FF2B5EF4-FFF2-40B4-BE49-F238E27FC236}">
                      <a16:creationId xmlns:a16="http://schemas.microsoft.com/office/drawing/2014/main" id="{67405A2F-F6A4-3BE9-9D6A-B62C03670098}"/>
                    </a:ext>
                  </a:extLst>
                </p:cNvPr>
                <p:cNvSpPr>
                  <a:spLocks noChangeShapeType="1"/>
                </p:cNvSpPr>
                <p:nvPr/>
              </p:nvSpPr>
              <p:spPr bwMode="auto">
                <a:xfrm>
                  <a:off x="5054968" y="5355762"/>
                  <a:ext cx="0" cy="0"/>
                </a:xfrm>
                <a:prstGeom prst="line">
                  <a:avLst/>
                </a:prstGeom>
                <a:noFill/>
                <a:ln w="412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97">
                  <a:extLst>
                    <a:ext uri="{FF2B5EF4-FFF2-40B4-BE49-F238E27FC236}">
                      <a16:creationId xmlns:a16="http://schemas.microsoft.com/office/drawing/2014/main" id="{B3C1A5B2-36C9-07F0-B94A-C50937641F7C}"/>
                    </a:ext>
                  </a:extLst>
                </p:cNvPr>
                <p:cNvSpPr>
                  <a:spLocks noChangeShapeType="1"/>
                </p:cNvSpPr>
                <p:nvPr/>
              </p:nvSpPr>
              <p:spPr bwMode="auto">
                <a:xfrm>
                  <a:off x="4630391" y="5582692"/>
                  <a:ext cx="0" cy="0"/>
                </a:xfrm>
                <a:prstGeom prst="line">
                  <a:avLst/>
                </a:prstGeom>
                <a:noFill/>
                <a:ln w="476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02">
                  <a:extLst>
                    <a:ext uri="{FF2B5EF4-FFF2-40B4-BE49-F238E27FC236}">
                      <a16:creationId xmlns:a16="http://schemas.microsoft.com/office/drawing/2014/main" id="{DBE22990-E7E1-9F13-8722-A6C407FD32C9}"/>
                    </a:ext>
                  </a:extLst>
                </p:cNvPr>
                <p:cNvSpPr>
                  <a:spLocks/>
                </p:cNvSpPr>
                <p:nvPr/>
              </p:nvSpPr>
              <p:spPr bwMode="auto">
                <a:xfrm>
                  <a:off x="4668212" y="5311841"/>
                  <a:ext cx="181787" cy="154946"/>
                </a:xfrm>
                <a:custGeom>
                  <a:avLst/>
                  <a:gdLst>
                    <a:gd name="T0" fmla="*/ 112 w 149"/>
                    <a:gd name="T1" fmla="*/ 127 h 127"/>
                    <a:gd name="T2" fmla="*/ 149 w 149"/>
                    <a:gd name="T3" fmla="*/ 63 h 127"/>
                    <a:gd name="T4" fmla="*/ 112 w 149"/>
                    <a:gd name="T5" fmla="*/ 0 h 127"/>
                    <a:gd name="T6" fmla="*/ 38 w 149"/>
                    <a:gd name="T7" fmla="*/ 0 h 127"/>
                    <a:gd name="T8" fmla="*/ 0 w 149"/>
                    <a:gd name="T9" fmla="*/ 63 h 127"/>
                    <a:gd name="T10" fmla="*/ 38 w 149"/>
                    <a:gd name="T11" fmla="*/ 127 h 127"/>
                    <a:gd name="T12" fmla="*/ 112 w 149"/>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49" h="127">
                      <a:moveTo>
                        <a:pt x="112" y="127"/>
                      </a:moveTo>
                      <a:lnTo>
                        <a:pt x="149" y="63"/>
                      </a:lnTo>
                      <a:lnTo>
                        <a:pt x="112" y="0"/>
                      </a:lnTo>
                      <a:lnTo>
                        <a:pt x="38" y="0"/>
                      </a:lnTo>
                      <a:lnTo>
                        <a:pt x="0" y="63"/>
                      </a:lnTo>
                      <a:lnTo>
                        <a:pt x="38" y="127"/>
                      </a:lnTo>
                      <a:lnTo>
                        <a:pt x="112" y="127"/>
                      </a:lnTo>
                      <a:close/>
                    </a:path>
                  </a:pathLst>
                </a:custGeom>
                <a:noFill/>
                <a:ln w="349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3">
                  <a:extLst>
                    <a:ext uri="{FF2B5EF4-FFF2-40B4-BE49-F238E27FC236}">
                      <a16:creationId xmlns:a16="http://schemas.microsoft.com/office/drawing/2014/main" id="{F918A9E2-7E41-75D6-3A36-21710D2FF499}"/>
                    </a:ext>
                  </a:extLst>
                </p:cNvPr>
                <p:cNvSpPr>
                  <a:spLocks/>
                </p:cNvSpPr>
                <p:nvPr/>
              </p:nvSpPr>
              <p:spPr bwMode="auto">
                <a:xfrm>
                  <a:off x="4454704" y="5581471"/>
                  <a:ext cx="214728" cy="143966"/>
                </a:xfrm>
                <a:custGeom>
                  <a:avLst/>
                  <a:gdLst>
                    <a:gd name="T0" fmla="*/ 176 w 176"/>
                    <a:gd name="T1" fmla="*/ 0 h 118"/>
                    <a:gd name="T2" fmla="*/ 176 w 176"/>
                    <a:gd name="T3" fmla="*/ 118 h 118"/>
                    <a:gd name="T4" fmla="*/ 0 w 176"/>
                    <a:gd name="T5" fmla="*/ 118 h 118"/>
                  </a:gdLst>
                  <a:ahLst/>
                  <a:cxnLst>
                    <a:cxn ang="0">
                      <a:pos x="T0" y="T1"/>
                    </a:cxn>
                    <a:cxn ang="0">
                      <a:pos x="T2" y="T3"/>
                    </a:cxn>
                    <a:cxn ang="0">
                      <a:pos x="T4" y="T5"/>
                    </a:cxn>
                  </a:cxnLst>
                  <a:rect l="0" t="0" r="r" b="b"/>
                  <a:pathLst>
                    <a:path w="176" h="118">
                      <a:moveTo>
                        <a:pt x="176" y="0"/>
                      </a:moveTo>
                      <a:lnTo>
                        <a:pt x="176" y="118"/>
                      </a:lnTo>
                      <a:lnTo>
                        <a:pt x="0" y="118"/>
                      </a:lnTo>
                    </a:path>
                  </a:pathLst>
                </a:cu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04">
                  <a:extLst>
                    <a:ext uri="{FF2B5EF4-FFF2-40B4-BE49-F238E27FC236}">
                      <a16:creationId xmlns:a16="http://schemas.microsoft.com/office/drawing/2014/main" id="{014F2F1E-1AFC-3ABF-834D-738B8EE96884}"/>
                    </a:ext>
                  </a:extLst>
                </p:cNvPr>
                <p:cNvSpPr>
                  <a:spLocks/>
                </p:cNvSpPr>
                <p:nvPr/>
              </p:nvSpPr>
              <p:spPr bwMode="auto">
                <a:xfrm>
                  <a:off x="4457144" y="5582692"/>
                  <a:ext cx="176908" cy="71983"/>
                </a:xfrm>
                <a:custGeom>
                  <a:avLst/>
                  <a:gdLst>
                    <a:gd name="T0" fmla="*/ 145 w 145"/>
                    <a:gd name="T1" fmla="*/ 0 h 59"/>
                    <a:gd name="T2" fmla="*/ 145 w 145"/>
                    <a:gd name="T3" fmla="*/ 59 h 59"/>
                    <a:gd name="T4" fmla="*/ 0 w 145"/>
                    <a:gd name="T5" fmla="*/ 57 h 59"/>
                  </a:gdLst>
                  <a:ahLst/>
                  <a:cxnLst>
                    <a:cxn ang="0">
                      <a:pos x="T0" y="T1"/>
                    </a:cxn>
                    <a:cxn ang="0">
                      <a:pos x="T2" y="T3"/>
                    </a:cxn>
                    <a:cxn ang="0">
                      <a:pos x="T4" y="T5"/>
                    </a:cxn>
                  </a:cxnLst>
                  <a:rect l="0" t="0" r="r" b="b"/>
                  <a:pathLst>
                    <a:path w="145" h="59">
                      <a:moveTo>
                        <a:pt x="145" y="0"/>
                      </a:moveTo>
                      <a:lnTo>
                        <a:pt x="145" y="59"/>
                      </a:lnTo>
                      <a:lnTo>
                        <a:pt x="0" y="57"/>
                      </a:lnTo>
                    </a:path>
                  </a:pathLst>
                </a:custGeom>
                <a:noFill/>
                <a:ln w="269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105">
                  <a:extLst>
                    <a:ext uri="{FF2B5EF4-FFF2-40B4-BE49-F238E27FC236}">
                      <a16:creationId xmlns:a16="http://schemas.microsoft.com/office/drawing/2014/main" id="{687A381F-6E84-DB1A-4CD8-18AEF8CEB8B3}"/>
                    </a:ext>
                  </a:extLst>
                </p:cNvPr>
                <p:cNvSpPr>
                  <a:spLocks noChangeShapeType="1"/>
                </p:cNvSpPr>
                <p:nvPr/>
              </p:nvSpPr>
              <p:spPr bwMode="auto">
                <a:xfrm>
                  <a:off x="5081608" y="5523168"/>
                  <a:ext cx="0" cy="0"/>
                </a:xfrm>
                <a:prstGeom prst="line">
                  <a:avLst/>
                </a:prstGeom>
                <a:noFill/>
                <a:ln w="127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B755CDCB-54EE-4862-9ED0-E6834DC81BD0}"/>
                  </a:ext>
                </a:extLst>
              </p:cNvPr>
              <p:cNvGrpSpPr/>
              <p:nvPr/>
            </p:nvGrpSpPr>
            <p:grpSpPr>
              <a:xfrm>
                <a:off x="3332711" y="2348736"/>
                <a:ext cx="988235" cy="1872775"/>
                <a:chOff x="5800264" y="2363547"/>
                <a:chExt cx="1008791" cy="1911717"/>
              </a:xfrm>
            </p:grpSpPr>
            <p:sp>
              <p:nvSpPr>
                <p:cNvPr id="39" name="Freeform 34">
                  <a:extLst>
                    <a:ext uri="{FF2B5EF4-FFF2-40B4-BE49-F238E27FC236}">
                      <a16:creationId xmlns:a16="http://schemas.microsoft.com/office/drawing/2014/main" id="{CF164C00-2AF9-0B40-4CD6-37E4BC5847BB}"/>
                    </a:ext>
                  </a:extLst>
                </p:cNvPr>
                <p:cNvSpPr>
                  <a:spLocks/>
                </p:cNvSpPr>
                <p:nvPr/>
              </p:nvSpPr>
              <p:spPr bwMode="auto">
                <a:xfrm>
                  <a:off x="5800264" y="2363547"/>
                  <a:ext cx="802055" cy="789595"/>
                </a:xfrm>
                <a:custGeom>
                  <a:avLst/>
                  <a:gdLst>
                    <a:gd name="T0" fmla="*/ 914 w 1542"/>
                    <a:gd name="T1" fmla="*/ 1502 h 1515"/>
                    <a:gd name="T2" fmla="*/ 771 w 1542"/>
                    <a:gd name="T3" fmla="*/ 1515 h 1515"/>
                    <a:gd name="T4" fmla="*/ 0 w 1542"/>
                    <a:gd name="T5" fmla="*/ 757 h 1515"/>
                    <a:gd name="T6" fmla="*/ 771 w 1542"/>
                    <a:gd name="T7" fmla="*/ 0 h 1515"/>
                    <a:gd name="T8" fmla="*/ 1542 w 1542"/>
                    <a:gd name="T9" fmla="*/ 757 h 1515"/>
                    <a:gd name="T10" fmla="*/ 1168 w 1542"/>
                    <a:gd name="T11" fmla="*/ 1407 h 1515"/>
                  </a:gdLst>
                  <a:ahLst/>
                  <a:cxnLst>
                    <a:cxn ang="0">
                      <a:pos x="T0" y="T1"/>
                    </a:cxn>
                    <a:cxn ang="0">
                      <a:pos x="T2" y="T3"/>
                    </a:cxn>
                    <a:cxn ang="0">
                      <a:pos x="T4" y="T5"/>
                    </a:cxn>
                    <a:cxn ang="0">
                      <a:pos x="T6" y="T7"/>
                    </a:cxn>
                    <a:cxn ang="0">
                      <a:pos x="T8" y="T9"/>
                    </a:cxn>
                    <a:cxn ang="0">
                      <a:pos x="T10" y="T11"/>
                    </a:cxn>
                  </a:cxnLst>
                  <a:rect l="0" t="0" r="r" b="b"/>
                  <a:pathLst>
                    <a:path w="1542" h="1515">
                      <a:moveTo>
                        <a:pt x="914" y="1502"/>
                      </a:moveTo>
                      <a:cubicBezTo>
                        <a:pt x="868" y="1510"/>
                        <a:pt x="820" y="1515"/>
                        <a:pt x="771" y="1515"/>
                      </a:cubicBezTo>
                      <a:cubicBezTo>
                        <a:pt x="345" y="1515"/>
                        <a:pt x="0" y="1176"/>
                        <a:pt x="0" y="757"/>
                      </a:cubicBezTo>
                      <a:cubicBezTo>
                        <a:pt x="0" y="339"/>
                        <a:pt x="345" y="0"/>
                        <a:pt x="771" y="0"/>
                      </a:cubicBezTo>
                      <a:cubicBezTo>
                        <a:pt x="1197" y="0"/>
                        <a:pt x="1542" y="339"/>
                        <a:pt x="1542" y="757"/>
                      </a:cubicBezTo>
                      <a:cubicBezTo>
                        <a:pt x="1542" y="1033"/>
                        <a:pt x="1392" y="1274"/>
                        <a:pt x="1168" y="1407"/>
                      </a:cubicBezTo>
                    </a:path>
                  </a:pathLst>
                </a:custGeom>
                <a:noFill/>
                <a:ln w="428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6068B4BC-AE69-95F0-B20E-0F7B084AD21C}"/>
                    </a:ext>
                  </a:extLst>
                </p:cNvPr>
                <p:cNvSpPr>
                  <a:spLocks/>
                </p:cNvSpPr>
                <p:nvPr/>
              </p:nvSpPr>
              <p:spPr bwMode="auto">
                <a:xfrm>
                  <a:off x="5897404" y="2460690"/>
                  <a:ext cx="606523" cy="617727"/>
                </a:xfrm>
                <a:custGeom>
                  <a:avLst/>
                  <a:gdLst>
                    <a:gd name="T0" fmla="*/ 648 w 1165"/>
                    <a:gd name="T1" fmla="*/ 1134 h 1184"/>
                    <a:gd name="T2" fmla="*/ 0 w 1165"/>
                    <a:gd name="T3" fmla="*/ 571 h 1184"/>
                    <a:gd name="T4" fmla="*/ 583 w 1165"/>
                    <a:gd name="T5" fmla="*/ 0 h 1184"/>
                    <a:gd name="T6" fmla="*/ 1165 w 1165"/>
                    <a:gd name="T7" fmla="*/ 571 h 1184"/>
                    <a:gd name="T8" fmla="*/ 912 w 1165"/>
                    <a:gd name="T9" fmla="*/ 1044 h 1184"/>
                  </a:gdLst>
                  <a:ahLst/>
                  <a:cxnLst>
                    <a:cxn ang="0">
                      <a:pos x="T0" y="T1"/>
                    </a:cxn>
                    <a:cxn ang="0">
                      <a:pos x="T2" y="T3"/>
                    </a:cxn>
                    <a:cxn ang="0">
                      <a:pos x="T4" y="T5"/>
                    </a:cxn>
                    <a:cxn ang="0">
                      <a:pos x="T6" y="T7"/>
                    </a:cxn>
                    <a:cxn ang="0">
                      <a:pos x="T8" y="T9"/>
                    </a:cxn>
                  </a:cxnLst>
                  <a:rect l="0" t="0" r="r" b="b"/>
                  <a:pathLst>
                    <a:path w="1165" h="1184">
                      <a:moveTo>
                        <a:pt x="648" y="1134"/>
                      </a:moveTo>
                      <a:cubicBezTo>
                        <a:pt x="336" y="1184"/>
                        <a:pt x="0" y="887"/>
                        <a:pt x="0" y="571"/>
                      </a:cubicBezTo>
                      <a:cubicBezTo>
                        <a:pt x="0" y="256"/>
                        <a:pt x="261" y="0"/>
                        <a:pt x="583" y="0"/>
                      </a:cubicBezTo>
                      <a:cubicBezTo>
                        <a:pt x="905" y="0"/>
                        <a:pt x="1165" y="256"/>
                        <a:pt x="1165" y="571"/>
                      </a:cubicBezTo>
                      <a:cubicBezTo>
                        <a:pt x="1165" y="768"/>
                        <a:pt x="1065" y="941"/>
                        <a:pt x="912" y="1044"/>
                      </a:cubicBezTo>
                    </a:path>
                  </a:pathLst>
                </a:custGeom>
                <a:noFill/>
                <a:ln w="3333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55">
                  <a:extLst>
                    <a:ext uri="{FF2B5EF4-FFF2-40B4-BE49-F238E27FC236}">
                      <a16:creationId xmlns:a16="http://schemas.microsoft.com/office/drawing/2014/main" id="{BFEB4646-05B2-F709-E858-B5CA6B0E1753}"/>
                    </a:ext>
                  </a:extLst>
                </p:cNvPr>
                <p:cNvSpPr>
                  <a:spLocks/>
                </p:cNvSpPr>
                <p:nvPr/>
              </p:nvSpPr>
              <p:spPr bwMode="auto">
                <a:xfrm>
                  <a:off x="6171398" y="2739663"/>
                  <a:ext cx="510625" cy="1393622"/>
                </a:xfrm>
                <a:custGeom>
                  <a:avLst/>
                  <a:gdLst>
                    <a:gd name="T0" fmla="*/ 248 w 982"/>
                    <a:gd name="T1" fmla="*/ 97 h 2674"/>
                    <a:gd name="T2" fmla="*/ 100 w 982"/>
                    <a:gd name="T3" fmla="*/ 19 h 2674"/>
                    <a:gd name="T4" fmla="*/ 100 w 982"/>
                    <a:gd name="T5" fmla="*/ 19 h 2674"/>
                    <a:gd name="T6" fmla="*/ 19 w 982"/>
                    <a:gd name="T7" fmla="*/ 165 h 2674"/>
                    <a:gd name="T8" fmla="*/ 734 w 982"/>
                    <a:gd name="T9" fmla="*/ 2576 h 2674"/>
                    <a:gd name="T10" fmla="*/ 882 w 982"/>
                    <a:gd name="T11" fmla="*/ 2657 h 2674"/>
                    <a:gd name="T12" fmla="*/ 882 w 982"/>
                    <a:gd name="T13" fmla="*/ 2657 h 2674"/>
                    <a:gd name="T14" fmla="*/ 964 w 982"/>
                    <a:gd name="T15" fmla="*/ 2508 h 2674"/>
                    <a:gd name="T16" fmla="*/ 248 w 982"/>
                    <a:gd name="T17" fmla="*/ 97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2" h="2674">
                      <a:moveTo>
                        <a:pt x="248" y="97"/>
                      </a:moveTo>
                      <a:cubicBezTo>
                        <a:pt x="230" y="35"/>
                        <a:pt x="164" y="0"/>
                        <a:pt x="100" y="19"/>
                      </a:cubicBezTo>
                      <a:cubicBezTo>
                        <a:pt x="100" y="19"/>
                        <a:pt x="100" y="19"/>
                        <a:pt x="100" y="19"/>
                      </a:cubicBezTo>
                      <a:cubicBezTo>
                        <a:pt x="37" y="38"/>
                        <a:pt x="0" y="104"/>
                        <a:pt x="19" y="165"/>
                      </a:cubicBezTo>
                      <a:cubicBezTo>
                        <a:pt x="734" y="2576"/>
                        <a:pt x="734" y="2576"/>
                        <a:pt x="734" y="2576"/>
                      </a:cubicBezTo>
                      <a:cubicBezTo>
                        <a:pt x="752" y="2638"/>
                        <a:pt x="819" y="2674"/>
                        <a:pt x="882" y="2657"/>
                      </a:cubicBezTo>
                      <a:cubicBezTo>
                        <a:pt x="882" y="2657"/>
                        <a:pt x="882" y="2657"/>
                        <a:pt x="882" y="2657"/>
                      </a:cubicBezTo>
                      <a:cubicBezTo>
                        <a:pt x="946" y="2632"/>
                        <a:pt x="982" y="2570"/>
                        <a:pt x="964" y="2508"/>
                      </a:cubicBezTo>
                      <a:lnTo>
                        <a:pt x="248" y="97"/>
                      </a:lnTo>
                      <a:close/>
                    </a:path>
                  </a:pathLst>
                </a:cu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56">
                  <a:extLst>
                    <a:ext uri="{FF2B5EF4-FFF2-40B4-BE49-F238E27FC236}">
                      <a16:creationId xmlns:a16="http://schemas.microsoft.com/office/drawing/2014/main" id="{9B9D9111-CFA3-17F2-7EF5-D58F1EB2EFD9}"/>
                    </a:ext>
                  </a:extLst>
                </p:cNvPr>
                <p:cNvSpPr>
                  <a:spLocks/>
                </p:cNvSpPr>
                <p:nvPr/>
              </p:nvSpPr>
              <p:spPr bwMode="auto">
                <a:xfrm>
                  <a:off x="6441655" y="3925301"/>
                  <a:ext cx="367400" cy="349963"/>
                </a:xfrm>
                <a:custGeom>
                  <a:avLst/>
                  <a:gdLst>
                    <a:gd name="T0" fmla="*/ 147 w 706"/>
                    <a:gd name="T1" fmla="*/ 73 h 670"/>
                    <a:gd name="T2" fmla="*/ 79 w 706"/>
                    <a:gd name="T3" fmla="*/ 471 h 670"/>
                    <a:gd name="T4" fmla="*/ 508 w 706"/>
                    <a:gd name="T5" fmla="*/ 582 h 670"/>
                    <a:gd name="T6" fmla="*/ 618 w 706"/>
                    <a:gd name="T7" fmla="*/ 153 h 670"/>
                    <a:gd name="T8" fmla="*/ 376 w 706"/>
                    <a:gd name="T9" fmla="*/ 0 h 670"/>
                  </a:gdLst>
                  <a:ahLst/>
                  <a:cxnLst>
                    <a:cxn ang="0">
                      <a:pos x="T0" y="T1"/>
                    </a:cxn>
                    <a:cxn ang="0">
                      <a:pos x="T2" y="T3"/>
                    </a:cxn>
                    <a:cxn ang="0">
                      <a:pos x="T4" y="T5"/>
                    </a:cxn>
                    <a:cxn ang="0">
                      <a:pos x="T6" y="T7"/>
                    </a:cxn>
                    <a:cxn ang="0">
                      <a:pos x="T8" y="T9"/>
                    </a:cxn>
                  </a:cxnLst>
                  <a:rect l="0" t="0" r="r" b="b"/>
                  <a:pathLst>
                    <a:path w="706" h="670">
                      <a:moveTo>
                        <a:pt x="147" y="73"/>
                      </a:moveTo>
                      <a:cubicBezTo>
                        <a:pt x="32" y="170"/>
                        <a:pt x="0" y="338"/>
                        <a:pt x="79" y="471"/>
                      </a:cubicBezTo>
                      <a:cubicBezTo>
                        <a:pt x="167" y="620"/>
                        <a:pt x="359" y="670"/>
                        <a:pt x="508" y="582"/>
                      </a:cubicBezTo>
                      <a:cubicBezTo>
                        <a:pt x="657" y="494"/>
                        <a:pt x="706" y="302"/>
                        <a:pt x="618" y="153"/>
                      </a:cubicBezTo>
                      <a:cubicBezTo>
                        <a:pt x="565" y="62"/>
                        <a:pt x="473" y="9"/>
                        <a:pt x="376" y="0"/>
                      </a:cubicBezTo>
                    </a:path>
                  </a:pathLst>
                </a:custGeom>
                <a:noFill/>
                <a:ln w="476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57">
                  <a:extLst>
                    <a:ext uri="{FF2B5EF4-FFF2-40B4-BE49-F238E27FC236}">
                      <a16:creationId xmlns:a16="http://schemas.microsoft.com/office/drawing/2014/main" id="{C11AA29F-2828-0D60-2209-3BEDE6AFCC12}"/>
                    </a:ext>
                  </a:extLst>
                </p:cNvPr>
                <p:cNvSpPr>
                  <a:spLocks/>
                </p:cNvSpPr>
                <p:nvPr/>
              </p:nvSpPr>
              <p:spPr bwMode="auto">
                <a:xfrm>
                  <a:off x="6503923" y="3982591"/>
                  <a:ext cx="246594" cy="232893"/>
                </a:xfrm>
                <a:custGeom>
                  <a:avLst/>
                  <a:gdLst>
                    <a:gd name="T0" fmla="*/ 60 w 472"/>
                    <a:gd name="T1" fmla="*/ 72 h 446"/>
                    <a:gd name="T2" fmla="*/ 45 w 472"/>
                    <a:gd name="T3" fmla="*/ 311 h 446"/>
                    <a:gd name="T4" fmla="*/ 337 w 472"/>
                    <a:gd name="T5" fmla="*/ 386 h 446"/>
                    <a:gd name="T6" fmla="*/ 412 w 472"/>
                    <a:gd name="T7" fmla="*/ 94 h 446"/>
                    <a:gd name="T8" fmla="*/ 295 w 472"/>
                    <a:gd name="T9" fmla="*/ 0 h 446"/>
                  </a:gdLst>
                  <a:ahLst/>
                  <a:cxnLst>
                    <a:cxn ang="0">
                      <a:pos x="T0" y="T1"/>
                    </a:cxn>
                    <a:cxn ang="0">
                      <a:pos x="T2" y="T3"/>
                    </a:cxn>
                    <a:cxn ang="0">
                      <a:pos x="T4" y="T5"/>
                    </a:cxn>
                    <a:cxn ang="0">
                      <a:pos x="T6" y="T7"/>
                    </a:cxn>
                    <a:cxn ang="0">
                      <a:pos x="T8" y="T9"/>
                    </a:cxn>
                  </a:cxnLst>
                  <a:rect l="0" t="0" r="r" b="b"/>
                  <a:pathLst>
                    <a:path w="472" h="446">
                      <a:moveTo>
                        <a:pt x="60" y="72"/>
                      </a:moveTo>
                      <a:cubicBezTo>
                        <a:pt x="8" y="139"/>
                        <a:pt x="0" y="234"/>
                        <a:pt x="45" y="311"/>
                      </a:cubicBezTo>
                      <a:cubicBezTo>
                        <a:pt x="105" y="412"/>
                        <a:pt x="236" y="446"/>
                        <a:pt x="337" y="386"/>
                      </a:cubicBezTo>
                      <a:cubicBezTo>
                        <a:pt x="439" y="326"/>
                        <a:pt x="472" y="195"/>
                        <a:pt x="412" y="94"/>
                      </a:cubicBezTo>
                      <a:cubicBezTo>
                        <a:pt x="385" y="47"/>
                        <a:pt x="343" y="15"/>
                        <a:pt x="295" y="0"/>
                      </a:cubicBezTo>
                    </a:path>
                  </a:pathLst>
                </a:cu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58">
                  <a:extLst>
                    <a:ext uri="{FF2B5EF4-FFF2-40B4-BE49-F238E27FC236}">
                      <a16:creationId xmlns:a16="http://schemas.microsoft.com/office/drawing/2014/main" id="{4FD4A65C-2D16-1721-294A-6756CCD106E5}"/>
                    </a:ext>
                  </a:extLst>
                </p:cNvPr>
                <p:cNvSpPr>
                  <a:spLocks noChangeShapeType="1"/>
                </p:cNvSpPr>
                <p:nvPr/>
              </p:nvSpPr>
              <p:spPr bwMode="auto">
                <a:xfrm flipV="1">
                  <a:off x="6449126" y="3694900"/>
                  <a:ext cx="130770" cy="33627"/>
                </a:xfrm>
                <a:prstGeom prst="lin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59">
                  <a:extLst>
                    <a:ext uri="{FF2B5EF4-FFF2-40B4-BE49-F238E27FC236}">
                      <a16:creationId xmlns:a16="http://schemas.microsoft.com/office/drawing/2014/main" id="{4F2BFCDE-0D65-03FE-4058-497968500493}"/>
                    </a:ext>
                  </a:extLst>
                </p:cNvPr>
                <p:cNvSpPr>
                  <a:spLocks noChangeShapeType="1"/>
                </p:cNvSpPr>
                <p:nvPr/>
              </p:nvSpPr>
              <p:spPr bwMode="auto">
                <a:xfrm flipV="1">
                  <a:off x="6424215" y="3626404"/>
                  <a:ext cx="132015" cy="34872"/>
                </a:xfrm>
                <a:prstGeom prst="lin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0">
                  <a:extLst>
                    <a:ext uri="{FF2B5EF4-FFF2-40B4-BE49-F238E27FC236}">
                      <a16:creationId xmlns:a16="http://schemas.microsoft.com/office/drawing/2014/main" id="{7789B95F-5C12-A24F-8C16-58479DCB3FD4}"/>
                    </a:ext>
                  </a:extLst>
                </p:cNvPr>
                <p:cNvSpPr>
                  <a:spLocks noChangeShapeType="1"/>
                </p:cNvSpPr>
                <p:nvPr/>
              </p:nvSpPr>
              <p:spPr bwMode="auto">
                <a:xfrm flipV="1">
                  <a:off x="6405530" y="3569116"/>
                  <a:ext cx="132015" cy="33627"/>
                </a:xfrm>
                <a:prstGeom prst="lin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1">
                  <a:extLst>
                    <a:ext uri="{FF2B5EF4-FFF2-40B4-BE49-F238E27FC236}">
                      <a16:creationId xmlns:a16="http://schemas.microsoft.com/office/drawing/2014/main" id="{1889125B-F306-3B42-B560-FB9DAA0AB543}"/>
                    </a:ext>
                  </a:extLst>
                </p:cNvPr>
                <p:cNvSpPr>
                  <a:spLocks noChangeShapeType="1"/>
                </p:cNvSpPr>
                <p:nvPr/>
              </p:nvSpPr>
              <p:spPr bwMode="auto">
                <a:xfrm flipV="1">
                  <a:off x="6386848" y="3510582"/>
                  <a:ext cx="132015" cy="33627"/>
                </a:xfrm>
                <a:prstGeom prst="lin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2">
                  <a:extLst>
                    <a:ext uri="{FF2B5EF4-FFF2-40B4-BE49-F238E27FC236}">
                      <a16:creationId xmlns:a16="http://schemas.microsoft.com/office/drawing/2014/main" id="{8C6FF973-8954-D310-5837-46584E4DE2F2}"/>
                    </a:ext>
                  </a:extLst>
                </p:cNvPr>
                <p:cNvSpPr>
                  <a:spLocks noChangeShapeType="1"/>
                </p:cNvSpPr>
                <p:nvPr/>
              </p:nvSpPr>
              <p:spPr bwMode="auto">
                <a:xfrm flipV="1">
                  <a:off x="6368166" y="3452047"/>
                  <a:ext cx="130769" cy="33627"/>
                </a:xfrm>
                <a:prstGeom prst="lin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06">
                  <a:extLst>
                    <a:ext uri="{FF2B5EF4-FFF2-40B4-BE49-F238E27FC236}">
                      <a16:creationId xmlns:a16="http://schemas.microsoft.com/office/drawing/2014/main" id="{854E0917-F011-CE57-F148-B850364F4270}"/>
                    </a:ext>
                  </a:extLst>
                </p:cNvPr>
                <p:cNvSpPr>
                  <a:spLocks noChangeShapeType="1"/>
                </p:cNvSpPr>
                <p:nvPr/>
              </p:nvSpPr>
              <p:spPr bwMode="auto">
                <a:xfrm>
                  <a:off x="6201280" y="2363551"/>
                  <a:ext cx="0" cy="97142"/>
                </a:xfrm>
                <a:prstGeom prst="line">
                  <a:avLst/>
                </a:prstGeom>
                <a:noFill/>
                <a:ln w="3810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07">
                  <a:extLst>
                    <a:ext uri="{FF2B5EF4-FFF2-40B4-BE49-F238E27FC236}">
                      <a16:creationId xmlns:a16="http://schemas.microsoft.com/office/drawing/2014/main" id="{410EA183-ED3A-70B1-B696-61E8F290DCE2}"/>
                    </a:ext>
                  </a:extLst>
                </p:cNvPr>
                <p:cNvSpPr>
                  <a:spLocks noChangeShapeType="1"/>
                </p:cNvSpPr>
                <p:nvPr/>
              </p:nvSpPr>
              <p:spPr bwMode="auto">
                <a:xfrm flipH="1">
                  <a:off x="5933508" y="2972572"/>
                  <a:ext cx="68499" cy="68499"/>
                </a:xfrm>
                <a:prstGeom prst="line">
                  <a:avLst/>
                </a:prstGeom>
                <a:noFill/>
                <a:ln w="3651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108">
                  <a:extLst>
                    <a:ext uri="{FF2B5EF4-FFF2-40B4-BE49-F238E27FC236}">
                      <a16:creationId xmlns:a16="http://schemas.microsoft.com/office/drawing/2014/main" id="{335A6492-9628-19A1-D5B7-D5DBB25CA8DD}"/>
                    </a:ext>
                  </a:extLst>
                </p:cNvPr>
                <p:cNvSpPr>
                  <a:spLocks noChangeShapeType="1"/>
                </p:cNvSpPr>
                <p:nvPr/>
              </p:nvSpPr>
              <p:spPr bwMode="auto">
                <a:xfrm>
                  <a:off x="6449075" y="2931456"/>
                  <a:ext cx="69743" cy="69743"/>
                </a:xfrm>
                <a:prstGeom prst="line">
                  <a:avLst/>
                </a:prstGeom>
                <a:noFill/>
                <a:ln w="3651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409499-F950-CE11-2A8D-C842BF50DB5D}"/>
                  </a:ext>
                </a:extLst>
              </p:cNvPr>
              <p:cNvGrpSpPr/>
              <p:nvPr/>
            </p:nvGrpSpPr>
            <p:grpSpPr>
              <a:xfrm>
                <a:off x="1902810" y="981062"/>
                <a:ext cx="3086725" cy="3886725"/>
                <a:chOff x="4340584" y="947728"/>
                <a:chExt cx="3150905" cy="3886725"/>
              </a:xfrm>
            </p:grpSpPr>
            <p:sp>
              <p:nvSpPr>
                <p:cNvPr id="33" name="Line 109">
                  <a:extLst>
                    <a:ext uri="{FF2B5EF4-FFF2-40B4-BE49-F238E27FC236}">
                      <a16:creationId xmlns:a16="http://schemas.microsoft.com/office/drawing/2014/main" id="{316DB2DA-1FDB-152E-7E98-38240E6E985E}"/>
                    </a:ext>
                  </a:extLst>
                </p:cNvPr>
                <p:cNvSpPr>
                  <a:spLocks noChangeShapeType="1"/>
                </p:cNvSpPr>
                <p:nvPr/>
              </p:nvSpPr>
              <p:spPr bwMode="auto">
                <a:xfrm flipH="1">
                  <a:off x="6995813" y="4097893"/>
                  <a:ext cx="495676"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10">
                  <a:extLst>
                    <a:ext uri="{FF2B5EF4-FFF2-40B4-BE49-F238E27FC236}">
                      <a16:creationId xmlns:a16="http://schemas.microsoft.com/office/drawing/2014/main" id="{AC5C1C0A-D58F-B4A3-2058-816E5391DEBE}"/>
                    </a:ext>
                  </a:extLst>
                </p:cNvPr>
                <p:cNvSpPr>
                  <a:spLocks noChangeShapeType="1"/>
                </p:cNvSpPr>
                <p:nvPr/>
              </p:nvSpPr>
              <p:spPr bwMode="auto">
                <a:xfrm flipH="1">
                  <a:off x="7070539" y="4225999"/>
                  <a:ext cx="261537"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11">
                  <a:extLst>
                    <a:ext uri="{FF2B5EF4-FFF2-40B4-BE49-F238E27FC236}">
                      <a16:creationId xmlns:a16="http://schemas.microsoft.com/office/drawing/2014/main" id="{37B73E08-700B-CF51-59F2-91F00BA2184F}"/>
                    </a:ext>
                  </a:extLst>
                </p:cNvPr>
                <p:cNvSpPr>
                  <a:spLocks noChangeShapeType="1"/>
                </p:cNvSpPr>
                <p:nvPr/>
              </p:nvSpPr>
              <p:spPr bwMode="auto">
                <a:xfrm flipH="1">
                  <a:off x="6147686" y="947728"/>
                  <a:ext cx="697433"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12">
                  <a:extLst>
                    <a:ext uri="{FF2B5EF4-FFF2-40B4-BE49-F238E27FC236}">
                      <a16:creationId xmlns:a16="http://schemas.microsoft.com/office/drawing/2014/main" id="{A64DB5B7-0060-D78C-E798-5378B2CBCE6C}"/>
                    </a:ext>
                  </a:extLst>
                </p:cNvPr>
                <p:cNvSpPr>
                  <a:spLocks noChangeShapeType="1"/>
                </p:cNvSpPr>
                <p:nvPr/>
              </p:nvSpPr>
              <p:spPr bwMode="auto">
                <a:xfrm flipH="1">
                  <a:off x="6361897" y="1100234"/>
                  <a:ext cx="667543"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13">
                  <a:extLst>
                    <a:ext uri="{FF2B5EF4-FFF2-40B4-BE49-F238E27FC236}">
                      <a16:creationId xmlns:a16="http://schemas.microsoft.com/office/drawing/2014/main" id="{FA11E718-75A8-3924-BFA3-85347BAC6C53}"/>
                    </a:ext>
                  </a:extLst>
                </p:cNvPr>
                <p:cNvSpPr>
                  <a:spLocks noChangeShapeType="1"/>
                </p:cNvSpPr>
                <p:nvPr/>
              </p:nvSpPr>
              <p:spPr bwMode="auto">
                <a:xfrm flipH="1">
                  <a:off x="4340584" y="4594453"/>
                  <a:ext cx="396042"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14">
                  <a:extLst>
                    <a:ext uri="{FF2B5EF4-FFF2-40B4-BE49-F238E27FC236}">
                      <a16:creationId xmlns:a16="http://schemas.microsoft.com/office/drawing/2014/main" id="{81BFF48A-5FE1-63C5-0D82-BAE7D5AF5491}"/>
                    </a:ext>
                  </a:extLst>
                </p:cNvPr>
                <p:cNvSpPr>
                  <a:spLocks noChangeShapeType="1"/>
                </p:cNvSpPr>
                <p:nvPr/>
              </p:nvSpPr>
              <p:spPr bwMode="auto">
                <a:xfrm flipH="1">
                  <a:off x="4498753" y="4834453"/>
                  <a:ext cx="576628" cy="0"/>
                </a:xfrm>
                <a:prstGeom prst="line">
                  <a:avLst/>
                </a:prstGeom>
                <a:noFill/>
                <a:ln w="41275"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19">
                <a:extLst>
                  <a:ext uri="{FF2B5EF4-FFF2-40B4-BE49-F238E27FC236}">
                    <a16:creationId xmlns:a16="http://schemas.microsoft.com/office/drawing/2014/main" id="{C2DA102F-0D08-ACBC-337B-21980067FA91}"/>
                  </a:ext>
                </a:extLst>
              </p:cNvPr>
              <p:cNvSpPr>
                <a:spLocks/>
              </p:cNvSpPr>
              <p:nvPr/>
            </p:nvSpPr>
            <p:spPr bwMode="auto">
              <a:xfrm>
                <a:off x="2339589" y="1980282"/>
                <a:ext cx="1821533" cy="1672686"/>
              </a:xfrm>
              <a:custGeom>
                <a:avLst/>
                <a:gdLst>
                  <a:gd name="T0" fmla="*/ 0 w 3572"/>
                  <a:gd name="T1" fmla="*/ 3275 h 3275"/>
                  <a:gd name="T2" fmla="*/ 1312 w 3572"/>
                  <a:gd name="T3" fmla="*/ 2383 h 3275"/>
                  <a:gd name="T4" fmla="*/ 1369 w 3572"/>
                  <a:gd name="T5" fmla="*/ 2043 h 3275"/>
                  <a:gd name="T6" fmla="*/ 1478 w 3572"/>
                  <a:gd name="T7" fmla="*/ 1236 h 3275"/>
                  <a:gd name="T8" fmla="*/ 1860 w 3572"/>
                  <a:gd name="T9" fmla="*/ 634 h 3275"/>
                  <a:gd name="T10" fmla="*/ 2220 w 3572"/>
                  <a:gd name="T11" fmla="*/ 359 h 3275"/>
                  <a:gd name="T12" fmla="*/ 2650 w 3572"/>
                  <a:gd name="T13" fmla="*/ 167 h 3275"/>
                  <a:gd name="T14" fmla="*/ 3572 w 3572"/>
                  <a:gd name="T15" fmla="*/ 0 h 3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2" h="3275">
                    <a:moveTo>
                      <a:pt x="0" y="3275"/>
                    </a:moveTo>
                    <a:cubicBezTo>
                      <a:pt x="554" y="3261"/>
                      <a:pt x="1150" y="2943"/>
                      <a:pt x="1312" y="2383"/>
                    </a:cubicBezTo>
                    <a:cubicBezTo>
                      <a:pt x="1344" y="2272"/>
                      <a:pt x="1360" y="2158"/>
                      <a:pt x="1369" y="2043"/>
                    </a:cubicBezTo>
                    <a:cubicBezTo>
                      <a:pt x="1390" y="1770"/>
                      <a:pt x="1390" y="1498"/>
                      <a:pt x="1478" y="1236"/>
                    </a:cubicBezTo>
                    <a:cubicBezTo>
                      <a:pt x="1555" y="1006"/>
                      <a:pt x="1686" y="803"/>
                      <a:pt x="1860" y="634"/>
                    </a:cubicBezTo>
                    <a:cubicBezTo>
                      <a:pt x="1972" y="525"/>
                      <a:pt x="2083" y="434"/>
                      <a:pt x="2220" y="359"/>
                    </a:cubicBezTo>
                    <a:cubicBezTo>
                      <a:pt x="2358" y="284"/>
                      <a:pt x="2502" y="220"/>
                      <a:pt x="2650" y="167"/>
                    </a:cubicBezTo>
                    <a:cubicBezTo>
                      <a:pt x="2946" y="63"/>
                      <a:pt x="3258" y="6"/>
                      <a:pt x="3572" y="0"/>
                    </a:cubicBezTo>
                  </a:path>
                </a:pathLst>
              </a:custGeom>
              <a:noFill/>
              <a:ln w="285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9C84BF90-D5B3-F052-9B0E-9DE26FB73A31}"/>
                  </a:ext>
                </a:extLst>
              </p:cNvPr>
              <p:cNvGrpSpPr/>
              <p:nvPr/>
            </p:nvGrpSpPr>
            <p:grpSpPr>
              <a:xfrm>
                <a:off x="1904033" y="2430480"/>
                <a:ext cx="993117" cy="1320094"/>
                <a:chOff x="4341837" y="2447013"/>
                <a:chExt cx="1013767" cy="1347556"/>
              </a:xfrm>
            </p:grpSpPr>
            <p:sp>
              <p:nvSpPr>
                <p:cNvPr id="20" name="Freeform 99">
                  <a:extLst>
                    <a:ext uri="{FF2B5EF4-FFF2-40B4-BE49-F238E27FC236}">
                      <a16:creationId xmlns:a16="http://schemas.microsoft.com/office/drawing/2014/main" id="{7C838BD6-9EBA-DA1A-36BB-43F6F62AE483}"/>
                    </a:ext>
                  </a:extLst>
                </p:cNvPr>
                <p:cNvSpPr>
                  <a:spLocks/>
                </p:cNvSpPr>
                <p:nvPr/>
              </p:nvSpPr>
              <p:spPr bwMode="auto">
                <a:xfrm>
                  <a:off x="4341837" y="3268996"/>
                  <a:ext cx="217949" cy="27399"/>
                </a:xfrm>
                <a:custGeom>
                  <a:avLst/>
                  <a:gdLst>
                    <a:gd name="T0" fmla="*/ 419 w 419"/>
                    <a:gd name="T1" fmla="*/ 52 h 52"/>
                    <a:gd name="T2" fmla="*/ 0 w 419"/>
                    <a:gd name="T3" fmla="*/ 52 h 52"/>
                  </a:gdLst>
                  <a:ahLst/>
                  <a:cxnLst>
                    <a:cxn ang="0">
                      <a:pos x="T0" y="T1"/>
                    </a:cxn>
                    <a:cxn ang="0">
                      <a:pos x="T2" y="T3"/>
                    </a:cxn>
                  </a:cxnLst>
                  <a:rect l="0" t="0" r="r" b="b"/>
                  <a:pathLst>
                    <a:path w="419" h="52">
                      <a:moveTo>
                        <a:pt x="419" y="52"/>
                      </a:moveTo>
                      <a:cubicBezTo>
                        <a:pt x="419" y="52"/>
                        <a:pt x="100" y="0"/>
                        <a:pt x="0" y="52"/>
                      </a:cubicBezTo>
                    </a:path>
                  </a:pathLst>
                </a:custGeom>
                <a:noFill/>
                <a:ln w="38100" cap="rnd">
                  <a:gradFill>
                    <a:gsLst>
                      <a:gs pos="0">
                        <a:schemeClr val="accent1"/>
                      </a:gs>
                      <a:gs pos="100000">
                        <a:schemeClr val="accent2"/>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5">
                  <a:extLst>
                    <a:ext uri="{FF2B5EF4-FFF2-40B4-BE49-F238E27FC236}">
                      <a16:creationId xmlns:a16="http://schemas.microsoft.com/office/drawing/2014/main" id="{1B8E37D8-3225-C093-B11D-A19C7FD7AB91}"/>
                    </a:ext>
                  </a:extLst>
                </p:cNvPr>
                <p:cNvSpPr>
                  <a:spLocks/>
                </p:cNvSpPr>
                <p:nvPr/>
              </p:nvSpPr>
              <p:spPr bwMode="auto">
                <a:xfrm>
                  <a:off x="4457661" y="3538010"/>
                  <a:ext cx="165641" cy="244105"/>
                </a:xfrm>
                <a:custGeom>
                  <a:avLst/>
                  <a:gdLst>
                    <a:gd name="T0" fmla="*/ 0 w 318"/>
                    <a:gd name="T1" fmla="*/ 2 h 469"/>
                    <a:gd name="T2" fmla="*/ 318 w 318"/>
                    <a:gd name="T3" fmla="*/ 268 h 469"/>
                    <a:gd name="T4" fmla="*/ 318 w 318"/>
                    <a:gd name="T5" fmla="*/ 469 h 469"/>
                  </a:gdLst>
                  <a:ahLst/>
                  <a:cxnLst>
                    <a:cxn ang="0">
                      <a:pos x="T0" y="T1"/>
                    </a:cxn>
                    <a:cxn ang="0">
                      <a:pos x="T2" y="T3"/>
                    </a:cxn>
                    <a:cxn ang="0">
                      <a:pos x="T4" y="T5"/>
                    </a:cxn>
                  </a:cxnLst>
                  <a:rect l="0" t="0" r="r" b="b"/>
                  <a:pathLst>
                    <a:path w="318" h="469">
                      <a:moveTo>
                        <a:pt x="0" y="2"/>
                      </a:moveTo>
                      <a:cubicBezTo>
                        <a:pt x="0" y="2"/>
                        <a:pt x="311" y="0"/>
                        <a:pt x="318" y="268"/>
                      </a:cubicBezTo>
                      <a:cubicBezTo>
                        <a:pt x="318" y="469"/>
                        <a:pt x="318" y="469"/>
                        <a:pt x="318" y="469"/>
                      </a:cubicBezTo>
                    </a:path>
                  </a:pathLst>
                </a:custGeom>
                <a:noFill/>
                <a:ln w="2222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16">
                  <a:extLst>
                    <a:ext uri="{FF2B5EF4-FFF2-40B4-BE49-F238E27FC236}">
                      <a16:creationId xmlns:a16="http://schemas.microsoft.com/office/drawing/2014/main" id="{6D8B7244-BE10-6898-60BD-BFC362E47699}"/>
                    </a:ext>
                  </a:extLst>
                </p:cNvPr>
                <p:cNvSpPr>
                  <a:spLocks/>
                </p:cNvSpPr>
                <p:nvPr/>
              </p:nvSpPr>
              <p:spPr bwMode="auto">
                <a:xfrm>
                  <a:off x="4447700" y="3489439"/>
                  <a:ext cx="224176" cy="305130"/>
                </a:xfrm>
                <a:custGeom>
                  <a:avLst/>
                  <a:gdLst>
                    <a:gd name="T0" fmla="*/ 0 w 430"/>
                    <a:gd name="T1" fmla="*/ 2 h 584"/>
                    <a:gd name="T2" fmla="*/ 430 w 430"/>
                    <a:gd name="T3" fmla="*/ 330 h 584"/>
                    <a:gd name="T4" fmla="*/ 430 w 430"/>
                    <a:gd name="T5" fmla="*/ 584 h 584"/>
                  </a:gdLst>
                  <a:ahLst/>
                  <a:cxnLst>
                    <a:cxn ang="0">
                      <a:pos x="T0" y="T1"/>
                    </a:cxn>
                    <a:cxn ang="0">
                      <a:pos x="T2" y="T3"/>
                    </a:cxn>
                    <a:cxn ang="0">
                      <a:pos x="T4" y="T5"/>
                    </a:cxn>
                  </a:cxnLst>
                  <a:rect l="0" t="0" r="r" b="b"/>
                  <a:pathLst>
                    <a:path w="430" h="584">
                      <a:moveTo>
                        <a:pt x="0" y="2"/>
                      </a:moveTo>
                      <a:cubicBezTo>
                        <a:pt x="0" y="2"/>
                        <a:pt x="420" y="0"/>
                        <a:pt x="430" y="330"/>
                      </a:cubicBezTo>
                      <a:cubicBezTo>
                        <a:pt x="430" y="584"/>
                        <a:pt x="430" y="584"/>
                        <a:pt x="430" y="584"/>
                      </a:cubicBezTo>
                    </a:path>
                  </a:pathLst>
                </a:custGeom>
                <a:noFill/>
                <a:ln w="396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22">
                  <a:extLst>
                    <a:ext uri="{FF2B5EF4-FFF2-40B4-BE49-F238E27FC236}">
                      <a16:creationId xmlns:a16="http://schemas.microsoft.com/office/drawing/2014/main" id="{DB17922C-46CF-BEE5-EA08-00934C9D3D70}"/>
                    </a:ext>
                  </a:extLst>
                </p:cNvPr>
                <p:cNvSpPr>
                  <a:spLocks noChangeArrowheads="1"/>
                </p:cNvSpPr>
                <p:nvPr/>
              </p:nvSpPr>
              <p:spPr bwMode="auto">
                <a:xfrm>
                  <a:off x="4993193" y="2778298"/>
                  <a:ext cx="226666" cy="227915"/>
                </a:xfrm>
                <a:prstGeom prst="ellipse">
                  <a:avLst/>
                </a:prstGeom>
                <a:noFill/>
                <a:ln w="285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23">
                  <a:extLst>
                    <a:ext uri="{FF2B5EF4-FFF2-40B4-BE49-F238E27FC236}">
                      <a16:creationId xmlns:a16="http://schemas.microsoft.com/office/drawing/2014/main" id="{281005B1-3DD4-CA17-B479-1D1F57AF244C}"/>
                    </a:ext>
                  </a:extLst>
                </p:cNvPr>
                <p:cNvSpPr>
                  <a:spLocks noChangeArrowheads="1"/>
                </p:cNvSpPr>
                <p:nvPr/>
              </p:nvSpPr>
              <p:spPr bwMode="auto">
                <a:xfrm>
                  <a:off x="5026819" y="2813170"/>
                  <a:ext cx="159413" cy="158169"/>
                </a:xfrm>
                <a:prstGeom prst="ellipse">
                  <a:avLst/>
                </a:pr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20">
                  <a:extLst>
                    <a:ext uri="{FF2B5EF4-FFF2-40B4-BE49-F238E27FC236}">
                      <a16:creationId xmlns:a16="http://schemas.microsoft.com/office/drawing/2014/main" id="{08C3516C-6574-6955-FA41-985E85C40FC4}"/>
                    </a:ext>
                  </a:extLst>
                </p:cNvPr>
                <p:cNvSpPr>
                  <a:spLocks/>
                </p:cNvSpPr>
                <p:nvPr/>
              </p:nvSpPr>
              <p:spPr bwMode="auto">
                <a:xfrm>
                  <a:off x="5106520" y="2447013"/>
                  <a:ext cx="249084" cy="331284"/>
                </a:xfrm>
                <a:custGeom>
                  <a:avLst/>
                  <a:gdLst>
                    <a:gd name="T0" fmla="*/ 0 w 200"/>
                    <a:gd name="T1" fmla="*/ 266 h 266"/>
                    <a:gd name="T2" fmla="*/ 0 w 200"/>
                    <a:gd name="T3" fmla="*/ 137 h 266"/>
                    <a:gd name="T4" fmla="*/ 200 w 200"/>
                    <a:gd name="T5" fmla="*/ 0 h 266"/>
                  </a:gdLst>
                  <a:ahLst/>
                  <a:cxnLst>
                    <a:cxn ang="0">
                      <a:pos x="T0" y="T1"/>
                    </a:cxn>
                    <a:cxn ang="0">
                      <a:pos x="T2" y="T3"/>
                    </a:cxn>
                    <a:cxn ang="0">
                      <a:pos x="T4" y="T5"/>
                    </a:cxn>
                  </a:cxnLst>
                  <a:rect l="0" t="0" r="r" b="b"/>
                  <a:pathLst>
                    <a:path w="200" h="266">
                      <a:moveTo>
                        <a:pt x="0" y="266"/>
                      </a:moveTo>
                      <a:lnTo>
                        <a:pt x="0" y="137"/>
                      </a:lnTo>
                      <a:lnTo>
                        <a:pt x="200" y="0"/>
                      </a:lnTo>
                    </a:path>
                  </a:pathLst>
                </a:custGeom>
                <a:noFill/>
                <a:ln w="317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21">
                  <a:extLst>
                    <a:ext uri="{FF2B5EF4-FFF2-40B4-BE49-F238E27FC236}">
                      <a16:creationId xmlns:a16="http://schemas.microsoft.com/office/drawing/2014/main" id="{680F5F10-ED3C-F7E4-D7D0-BED769F47AEF}"/>
                    </a:ext>
                  </a:extLst>
                </p:cNvPr>
                <p:cNvSpPr>
                  <a:spLocks noChangeShapeType="1"/>
                </p:cNvSpPr>
                <p:nvPr/>
              </p:nvSpPr>
              <p:spPr bwMode="auto">
                <a:xfrm flipH="1">
                  <a:off x="5085350" y="3009947"/>
                  <a:ext cx="12454" cy="495682"/>
                </a:xfrm>
                <a:prstGeom prst="line">
                  <a:avLst/>
                </a:prstGeom>
                <a:noFill/>
                <a:ln w="31750"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
                  <a:extLst>
                    <a:ext uri="{FF2B5EF4-FFF2-40B4-BE49-F238E27FC236}">
                      <a16:creationId xmlns:a16="http://schemas.microsoft.com/office/drawing/2014/main" id="{BB81D219-C552-BA40-2EF1-2A4E31FC80F1}"/>
                    </a:ext>
                  </a:extLst>
                </p:cNvPr>
                <p:cNvSpPr>
                  <a:spLocks/>
                </p:cNvSpPr>
                <p:nvPr/>
              </p:nvSpPr>
              <p:spPr bwMode="auto">
                <a:xfrm>
                  <a:off x="4755318" y="2471922"/>
                  <a:ext cx="155677" cy="1095978"/>
                </a:xfrm>
                <a:custGeom>
                  <a:avLst/>
                  <a:gdLst>
                    <a:gd name="T0" fmla="*/ 0 w 125"/>
                    <a:gd name="T1" fmla="*/ 0 h 880"/>
                    <a:gd name="T2" fmla="*/ 0 w 125"/>
                    <a:gd name="T3" fmla="*/ 148 h 880"/>
                    <a:gd name="T4" fmla="*/ 125 w 125"/>
                    <a:gd name="T5" fmla="*/ 274 h 880"/>
                    <a:gd name="T6" fmla="*/ 125 w 125"/>
                    <a:gd name="T7" fmla="*/ 880 h 880"/>
                  </a:gdLst>
                  <a:ahLst/>
                  <a:cxnLst>
                    <a:cxn ang="0">
                      <a:pos x="T0" y="T1"/>
                    </a:cxn>
                    <a:cxn ang="0">
                      <a:pos x="T2" y="T3"/>
                    </a:cxn>
                    <a:cxn ang="0">
                      <a:pos x="T4" y="T5"/>
                    </a:cxn>
                    <a:cxn ang="0">
                      <a:pos x="T6" y="T7"/>
                    </a:cxn>
                  </a:cxnLst>
                  <a:rect l="0" t="0" r="r" b="b"/>
                  <a:pathLst>
                    <a:path w="125" h="880">
                      <a:moveTo>
                        <a:pt x="0" y="0"/>
                      </a:moveTo>
                      <a:lnTo>
                        <a:pt x="0" y="148"/>
                      </a:lnTo>
                      <a:lnTo>
                        <a:pt x="125" y="274"/>
                      </a:lnTo>
                      <a:lnTo>
                        <a:pt x="125" y="880"/>
                      </a:lnTo>
                    </a:path>
                  </a:pathLst>
                </a:custGeom>
                <a:noFill/>
                <a:ln w="285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
                  <a:extLst>
                    <a:ext uri="{FF2B5EF4-FFF2-40B4-BE49-F238E27FC236}">
                      <a16:creationId xmlns:a16="http://schemas.microsoft.com/office/drawing/2014/main" id="{EC6D07D2-285D-7F5B-B09A-7AD5D25276B3}"/>
                    </a:ext>
                  </a:extLst>
                </p:cNvPr>
                <p:cNvSpPr>
                  <a:spLocks/>
                </p:cNvSpPr>
                <p:nvPr/>
              </p:nvSpPr>
              <p:spPr bwMode="auto">
                <a:xfrm>
                  <a:off x="5097817" y="3125770"/>
                  <a:ext cx="109598" cy="384837"/>
                </a:xfrm>
                <a:custGeom>
                  <a:avLst/>
                  <a:gdLst>
                    <a:gd name="T0" fmla="*/ 0 w 88"/>
                    <a:gd name="T1" fmla="*/ 0 h 309"/>
                    <a:gd name="T2" fmla="*/ 88 w 88"/>
                    <a:gd name="T3" fmla="*/ 88 h 309"/>
                    <a:gd name="T4" fmla="*/ 88 w 88"/>
                    <a:gd name="T5" fmla="*/ 251 h 309"/>
                    <a:gd name="T6" fmla="*/ 31 w 88"/>
                    <a:gd name="T7" fmla="*/ 309 h 309"/>
                  </a:gdLst>
                  <a:ahLst/>
                  <a:cxnLst>
                    <a:cxn ang="0">
                      <a:pos x="T0" y="T1"/>
                    </a:cxn>
                    <a:cxn ang="0">
                      <a:pos x="T2" y="T3"/>
                    </a:cxn>
                    <a:cxn ang="0">
                      <a:pos x="T4" y="T5"/>
                    </a:cxn>
                    <a:cxn ang="0">
                      <a:pos x="T6" y="T7"/>
                    </a:cxn>
                  </a:cxnLst>
                  <a:rect l="0" t="0" r="r" b="b"/>
                  <a:pathLst>
                    <a:path w="88" h="309">
                      <a:moveTo>
                        <a:pt x="0" y="0"/>
                      </a:moveTo>
                      <a:lnTo>
                        <a:pt x="88" y="88"/>
                      </a:lnTo>
                      <a:lnTo>
                        <a:pt x="88" y="251"/>
                      </a:lnTo>
                      <a:lnTo>
                        <a:pt x="31" y="309"/>
                      </a:lnTo>
                    </a:path>
                  </a:pathLst>
                </a:custGeom>
                <a:noFill/>
                <a:ln w="174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24">
                  <a:extLst>
                    <a:ext uri="{FF2B5EF4-FFF2-40B4-BE49-F238E27FC236}">
                      <a16:creationId xmlns:a16="http://schemas.microsoft.com/office/drawing/2014/main" id="{3D7F0A4D-AC1A-6BF1-8C9B-423D020DE4E1}"/>
                    </a:ext>
                  </a:extLst>
                </p:cNvPr>
                <p:cNvSpPr>
                  <a:spLocks noChangeShapeType="1"/>
                </p:cNvSpPr>
                <p:nvPr/>
              </p:nvSpPr>
              <p:spPr bwMode="auto">
                <a:xfrm>
                  <a:off x="4911005" y="3041081"/>
                  <a:ext cx="0" cy="0"/>
                </a:xfrm>
                <a:prstGeom prst="line">
                  <a:avLst/>
                </a:prstGeom>
                <a:noFill/>
                <a:ln w="17463"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25">
                  <a:extLst>
                    <a:ext uri="{FF2B5EF4-FFF2-40B4-BE49-F238E27FC236}">
                      <a16:creationId xmlns:a16="http://schemas.microsoft.com/office/drawing/2014/main" id="{44031B2C-8239-0205-E65C-0015F4ADBEA1}"/>
                    </a:ext>
                  </a:extLst>
                </p:cNvPr>
                <p:cNvSpPr>
                  <a:spLocks/>
                </p:cNvSpPr>
                <p:nvPr/>
              </p:nvSpPr>
              <p:spPr bwMode="auto">
                <a:xfrm>
                  <a:off x="5096572" y="3181817"/>
                  <a:ext cx="77216" cy="303885"/>
                </a:xfrm>
                <a:custGeom>
                  <a:avLst/>
                  <a:gdLst>
                    <a:gd name="T0" fmla="*/ 0 w 62"/>
                    <a:gd name="T1" fmla="*/ 0 h 244"/>
                    <a:gd name="T2" fmla="*/ 62 w 62"/>
                    <a:gd name="T3" fmla="*/ 62 h 244"/>
                    <a:gd name="T4" fmla="*/ 62 w 62"/>
                    <a:gd name="T5" fmla="*/ 205 h 244"/>
                    <a:gd name="T6" fmla="*/ 22 w 62"/>
                    <a:gd name="T7" fmla="*/ 244 h 244"/>
                  </a:gdLst>
                  <a:ahLst/>
                  <a:cxnLst>
                    <a:cxn ang="0">
                      <a:pos x="T0" y="T1"/>
                    </a:cxn>
                    <a:cxn ang="0">
                      <a:pos x="T2" y="T3"/>
                    </a:cxn>
                    <a:cxn ang="0">
                      <a:pos x="T4" y="T5"/>
                    </a:cxn>
                    <a:cxn ang="0">
                      <a:pos x="T6" y="T7"/>
                    </a:cxn>
                  </a:cxnLst>
                  <a:rect l="0" t="0" r="r" b="b"/>
                  <a:pathLst>
                    <a:path w="62" h="244">
                      <a:moveTo>
                        <a:pt x="0" y="0"/>
                      </a:moveTo>
                      <a:lnTo>
                        <a:pt x="62" y="62"/>
                      </a:lnTo>
                      <a:lnTo>
                        <a:pt x="62" y="205"/>
                      </a:lnTo>
                      <a:lnTo>
                        <a:pt x="22" y="244"/>
                      </a:lnTo>
                    </a:path>
                  </a:pathLst>
                </a:cu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26">
                  <a:extLst>
                    <a:ext uri="{FF2B5EF4-FFF2-40B4-BE49-F238E27FC236}">
                      <a16:creationId xmlns:a16="http://schemas.microsoft.com/office/drawing/2014/main" id="{5FE95A75-8859-905B-BE63-B2BAFC904E26}"/>
                    </a:ext>
                  </a:extLst>
                </p:cNvPr>
                <p:cNvSpPr>
                  <a:spLocks/>
                </p:cNvSpPr>
                <p:nvPr/>
              </p:nvSpPr>
              <p:spPr bwMode="auto">
                <a:xfrm>
                  <a:off x="5092836" y="3224163"/>
                  <a:ext cx="52308" cy="240369"/>
                </a:xfrm>
                <a:custGeom>
                  <a:avLst/>
                  <a:gdLst>
                    <a:gd name="T0" fmla="*/ 0 w 42"/>
                    <a:gd name="T1" fmla="*/ 0 h 193"/>
                    <a:gd name="T2" fmla="*/ 42 w 42"/>
                    <a:gd name="T3" fmla="*/ 42 h 193"/>
                    <a:gd name="T4" fmla="*/ 42 w 42"/>
                    <a:gd name="T5" fmla="*/ 166 h 193"/>
                    <a:gd name="T6" fmla="*/ 14 w 42"/>
                    <a:gd name="T7" fmla="*/ 193 h 193"/>
                  </a:gdLst>
                  <a:ahLst/>
                  <a:cxnLst>
                    <a:cxn ang="0">
                      <a:pos x="T0" y="T1"/>
                    </a:cxn>
                    <a:cxn ang="0">
                      <a:pos x="T2" y="T3"/>
                    </a:cxn>
                    <a:cxn ang="0">
                      <a:pos x="T4" y="T5"/>
                    </a:cxn>
                    <a:cxn ang="0">
                      <a:pos x="T6" y="T7"/>
                    </a:cxn>
                  </a:cxnLst>
                  <a:rect l="0" t="0" r="r" b="b"/>
                  <a:pathLst>
                    <a:path w="42" h="193">
                      <a:moveTo>
                        <a:pt x="0" y="0"/>
                      </a:moveTo>
                      <a:lnTo>
                        <a:pt x="42" y="42"/>
                      </a:lnTo>
                      <a:lnTo>
                        <a:pt x="42" y="166"/>
                      </a:lnTo>
                      <a:lnTo>
                        <a:pt x="14" y="193"/>
                      </a:lnTo>
                    </a:path>
                  </a:pathLst>
                </a:custGeom>
                <a:noFill/>
                <a:ln w="14288"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30">
                  <a:extLst>
                    <a:ext uri="{FF2B5EF4-FFF2-40B4-BE49-F238E27FC236}">
                      <a16:creationId xmlns:a16="http://schemas.microsoft.com/office/drawing/2014/main" id="{5B3C647B-9BA8-754E-13C3-6ACE866B2ECE}"/>
                    </a:ext>
                  </a:extLst>
                </p:cNvPr>
                <p:cNvSpPr>
                  <a:spLocks/>
                </p:cNvSpPr>
                <p:nvPr/>
              </p:nvSpPr>
              <p:spPr bwMode="auto">
                <a:xfrm>
                  <a:off x="5076626" y="2880394"/>
                  <a:ext cx="107106" cy="26154"/>
                </a:xfrm>
                <a:custGeom>
                  <a:avLst/>
                  <a:gdLst>
                    <a:gd name="T0" fmla="*/ 183 w 205"/>
                    <a:gd name="T1" fmla="*/ 48 h 48"/>
                    <a:gd name="T2" fmla="*/ 21 w 205"/>
                    <a:gd name="T3" fmla="*/ 48 h 48"/>
                    <a:gd name="T4" fmla="*/ 0 w 205"/>
                    <a:gd name="T5" fmla="*/ 26 h 48"/>
                    <a:gd name="T6" fmla="*/ 0 w 205"/>
                    <a:gd name="T7" fmla="*/ 21 h 48"/>
                    <a:gd name="T8" fmla="*/ 21 w 205"/>
                    <a:gd name="T9" fmla="*/ 0 h 48"/>
                    <a:gd name="T10" fmla="*/ 183 w 205"/>
                    <a:gd name="T11" fmla="*/ 0 h 48"/>
                    <a:gd name="T12" fmla="*/ 205 w 205"/>
                    <a:gd name="T13" fmla="*/ 21 h 48"/>
                    <a:gd name="T14" fmla="*/ 205 w 205"/>
                    <a:gd name="T15" fmla="*/ 26 h 48"/>
                    <a:gd name="T16" fmla="*/ 183 w 205"/>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48">
                      <a:moveTo>
                        <a:pt x="183" y="48"/>
                      </a:moveTo>
                      <a:cubicBezTo>
                        <a:pt x="21" y="48"/>
                        <a:pt x="21" y="48"/>
                        <a:pt x="21" y="48"/>
                      </a:cubicBezTo>
                      <a:cubicBezTo>
                        <a:pt x="9" y="48"/>
                        <a:pt x="0" y="38"/>
                        <a:pt x="0" y="26"/>
                      </a:cubicBezTo>
                      <a:cubicBezTo>
                        <a:pt x="0" y="21"/>
                        <a:pt x="0" y="21"/>
                        <a:pt x="0" y="21"/>
                      </a:cubicBezTo>
                      <a:cubicBezTo>
                        <a:pt x="0" y="9"/>
                        <a:pt x="9" y="0"/>
                        <a:pt x="21" y="0"/>
                      </a:cubicBezTo>
                      <a:cubicBezTo>
                        <a:pt x="183" y="0"/>
                        <a:pt x="183" y="0"/>
                        <a:pt x="183" y="0"/>
                      </a:cubicBezTo>
                      <a:cubicBezTo>
                        <a:pt x="195" y="0"/>
                        <a:pt x="205" y="9"/>
                        <a:pt x="205" y="21"/>
                      </a:cubicBezTo>
                      <a:cubicBezTo>
                        <a:pt x="205" y="26"/>
                        <a:pt x="205" y="26"/>
                        <a:pt x="205" y="26"/>
                      </a:cubicBezTo>
                      <a:cubicBezTo>
                        <a:pt x="205" y="38"/>
                        <a:pt x="195" y="48"/>
                        <a:pt x="183" y="48"/>
                      </a:cubicBezTo>
                      <a:close/>
                    </a:path>
                  </a:pathLst>
                </a:custGeom>
                <a:noFill/>
                <a:ln w="15875" cap="flat">
                  <a:gradFill>
                    <a:gsLst>
                      <a:gs pos="0">
                        <a:schemeClr val="accent1"/>
                      </a:gs>
                      <a:gs pos="100000">
                        <a:schemeClr val="accent2"/>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5813D527-3F6D-5AE9-A65C-ED0BB1F0E65B}"/>
                  </a:ext>
                </a:extLst>
              </p:cNvPr>
              <p:cNvGrpSpPr/>
              <p:nvPr/>
            </p:nvGrpSpPr>
            <p:grpSpPr>
              <a:xfrm>
                <a:off x="3200943" y="4833968"/>
                <a:ext cx="228149" cy="120828"/>
                <a:chOff x="5665709" y="4900417"/>
                <a:chExt cx="232893" cy="123339"/>
              </a:xfrm>
            </p:grpSpPr>
            <p:sp>
              <p:nvSpPr>
                <p:cNvPr id="18" name="Rectangle 17">
                  <a:extLst>
                    <a:ext uri="{FF2B5EF4-FFF2-40B4-BE49-F238E27FC236}">
                      <a16:creationId xmlns:a16="http://schemas.microsoft.com/office/drawing/2014/main" id="{4E73E010-A9C4-BCAA-B379-B6082A635A0D}"/>
                    </a:ext>
                  </a:extLst>
                </p:cNvPr>
                <p:cNvSpPr>
                  <a:spLocks noChangeArrowheads="1"/>
                </p:cNvSpPr>
                <p:nvPr/>
              </p:nvSpPr>
              <p:spPr bwMode="auto">
                <a:xfrm>
                  <a:off x="5665709" y="4900417"/>
                  <a:ext cx="232893" cy="41099"/>
                </a:xfrm>
                <a:prstGeom prst="rect">
                  <a:avLst/>
                </a:prstGeom>
                <a:solidFill>
                  <a:schemeClr val="accent2"/>
                </a:solidFill>
                <a:ln w="9525">
                  <a:gradFill>
                    <a:gsLst>
                      <a:gs pos="0">
                        <a:schemeClr val="accent1"/>
                      </a:gs>
                      <a:gs pos="100000">
                        <a:schemeClr val="accent2"/>
                      </a:gs>
                    </a:gsLst>
                    <a:lin ang="5400000" scaled="1"/>
                  </a:gra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E3EB492F-4962-EF72-FF5B-A87AB2153FFC}"/>
                    </a:ext>
                  </a:extLst>
                </p:cNvPr>
                <p:cNvSpPr>
                  <a:spLocks noChangeArrowheads="1"/>
                </p:cNvSpPr>
                <p:nvPr/>
              </p:nvSpPr>
              <p:spPr bwMode="auto">
                <a:xfrm>
                  <a:off x="5665709" y="4981412"/>
                  <a:ext cx="232893" cy="42344"/>
                </a:xfrm>
                <a:prstGeom prst="rect">
                  <a:avLst/>
                </a:prstGeom>
                <a:solidFill>
                  <a:schemeClr val="accent2"/>
                </a:solidFill>
                <a:ln w="9525">
                  <a:gradFill>
                    <a:gsLst>
                      <a:gs pos="0">
                        <a:schemeClr val="accent1"/>
                      </a:gs>
                      <a:gs pos="100000">
                        <a:schemeClr val="accent2"/>
                      </a:gs>
                    </a:gsLst>
                    <a:lin ang="5400000" scaled="1"/>
                  </a:gra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40" name="Group 139">
            <a:extLst>
              <a:ext uri="{FF2B5EF4-FFF2-40B4-BE49-F238E27FC236}">
                <a16:creationId xmlns:a16="http://schemas.microsoft.com/office/drawing/2014/main" id="{C3827DCF-6E7F-0DDD-023C-71DF0E32E817}"/>
              </a:ext>
            </a:extLst>
          </p:cNvPr>
          <p:cNvGrpSpPr/>
          <p:nvPr/>
        </p:nvGrpSpPr>
        <p:grpSpPr>
          <a:xfrm rot="16200000">
            <a:off x="4266939" y="170530"/>
            <a:ext cx="229559" cy="2097098"/>
            <a:chOff x="9483237" y="542426"/>
            <a:chExt cx="273513" cy="2498650"/>
          </a:xfrm>
        </p:grpSpPr>
        <p:sp>
          <p:nvSpPr>
            <p:cNvPr id="141" name="Oval 140">
              <a:extLst>
                <a:ext uri="{FF2B5EF4-FFF2-40B4-BE49-F238E27FC236}">
                  <a16:creationId xmlns:a16="http://schemas.microsoft.com/office/drawing/2014/main" id="{510A21CA-EBE4-87D1-45B8-40624EB81925}"/>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42" name="Rectangle 141">
              <a:extLst>
                <a:ext uri="{FF2B5EF4-FFF2-40B4-BE49-F238E27FC236}">
                  <a16:creationId xmlns:a16="http://schemas.microsoft.com/office/drawing/2014/main" id="{61D4F570-7BC4-602D-CA73-3882C9A61609}"/>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43" name="Group 142">
            <a:extLst>
              <a:ext uri="{FF2B5EF4-FFF2-40B4-BE49-F238E27FC236}">
                <a16:creationId xmlns:a16="http://schemas.microsoft.com/office/drawing/2014/main" id="{73205E5E-304B-5AD3-54F3-28F679E39728}"/>
              </a:ext>
            </a:extLst>
          </p:cNvPr>
          <p:cNvGrpSpPr/>
          <p:nvPr/>
        </p:nvGrpSpPr>
        <p:grpSpPr>
          <a:xfrm rot="16200000">
            <a:off x="5307015" y="2070080"/>
            <a:ext cx="229559" cy="2097098"/>
            <a:chOff x="9483237" y="542426"/>
            <a:chExt cx="273513" cy="2498650"/>
          </a:xfrm>
        </p:grpSpPr>
        <p:sp>
          <p:nvSpPr>
            <p:cNvPr id="144" name="Oval 143">
              <a:extLst>
                <a:ext uri="{FF2B5EF4-FFF2-40B4-BE49-F238E27FC236}">
                  <a16:creationId xmlns:a16="http://schemas.microsoft.com/office/drawing/2014/main" id="{D4186CFF-3AF8-28AB-C826-498E2DE40C30}"/>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45" name="Rectangle 144">
              <a:extLst>
                <a:ext uri="{FF2B5EF4-FFF2-40B4-BE49-F238E27FC236}">
                  <a16:creationId xmlns:a16="http://schemas.microsoft.com/office/drawing/2014/main" id="{59AAB17C-83F1-68A9-271E-780399655677}"/>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46" name="Group 145">
            <a:extLst>
              <a:ext uri="{FF2B5EF4-FFF2-40B4-BE49-F238E27FC236}">
                <a16:creationId xmlns:a16="http://schemas.microsoft.com/office/drawing/2014/main" id="{088B8F8D-6F09-8C5D-BEA3-245BFD1F4423}"/>
              </a:ext>
            </a:extLst>
          </p:cNvPr>
          <p:cNvGrpSpPr/>
          <p:nvPr/>
        </p:nvGrpSpPr>
        <p:grpSpPr>
          <a:xfrm rot="16200000">
            <a:off x="5960794" y="4205673"/>
            <a:ext cx="229559" cy="1725077"/>
            <a:chOff x="9483237" y="985682"/>
            <a:chExt cx="273513" cy="2055394"/>
          </a:xfrm>
        </p:grpSpPr>
        <p:sp>
          <p:nvSpPr>
            <p:cNvPr id="147" name="Oval 146">
              <a:extLst>
                <a:ext uri="{FF2B5EF4-FFF2-40B4-BE49-F238E27FC236}">
                  <a16:creationId xmlns:a16="http://schemas.microsoft.com/office/drawing/2014/main" id="{82960276-AB75-E928-C9ED-011461AAFB86}"/>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48" name="Rectangle 147">
              <a:extLst>
                <a:ext uri="{FF2B5EF4-FFF2-40B4-BE49-F238E27FC236}">
                  <a16:creationId xmlns:a16="http://schemas.microsoft.com/office/drawing/2014/main" id="{17917D03-381E-C758-04BD-963C0ED7F829}"/>
                </a:ext>
              </a:extLst>
            </p:cNvPr>
            <p:cNvSpPr/>
            <p:nvPr/>
          </p:nvSpPr>
          <p:spPr>
            <a:xfrm>
              <a:off x="9576019" y="985682"/>
              <a:ext cx="87952" cy="1848918"/>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49" name="Group 148">
            <a:extLst>
              <a:ext uri="{FF2B5EF4-FFF2-40B4-BE49-F238E27FC236}">
                <a16:creationId xmlns:a16="http://schemas.microsoft.com/office/drawing/2014/main" id="{EA4CC378-B333-BF44-22D5-07B49EB1817B}"/>
              </a:ext>
            </a:extLst>
          </p:cNvPr>
          <p:cNvGrpSpPr/>
          <p:nvPr/>
        </p:nvGrpSpPr>
        <p:grpSpPr>
          <a:xfrm>
            <a:off x="5696237" y="878765"/>
            <a:ext cx="872764" cy="872762"/>
            <a:chOff x="3451144" y="3304948"/>
            <a:chExt cx="854156" cy="854153"/>
          </a:xfrm>
        </p:grpSpPr>
        <p:sp>
          <p:nvSpPr>
            <p:cNvPr id="150" name="Oval 149">
              <a:extLst>
                <a:ext uri="{FF2B5EF4-FFF2-40B4-BE49-F238E27FC236}">
                  <a16:creationId xmlns:a16="http://schemas.microsoft.com/office/drawing/2014/main" id="{AC6EFA69-8C51-FCCF-2C61-3111A8A8FD06}"/>
                </a:ext>
              </a:extLst>
            </p:cNvPr>
            <p:cNvSpPr/>
            <p:nvPr/>
          </p:nvSpPr>
          <p:spPr>
            <a:xfrm>
              <a:off x="3451144" y="3304948"/>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1" name="Oval 150">
              <a:extLst>
                <a:ext uri="{FF2B5EF4-FFF2-40B4-BE49-F238E27FC236}">
                  <a16:creationId xmlns:a16="http://schemas.microsoft.com/office/drawing/2014/main" id="{5512BFA8-EDC7-B4F3-C123-3367D0713645}"/>
                </a:ext>
              </a:extLst>
            </p:cNvPr>
            <p:cNvSpPr/>
            <p:nvPr/>
          </p:nvSpPr>
          <p:spPr>
            <a:xfrm>
              <a:off x="3552071" y="3405875"/>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01</a:t>
              </a:r>
            </a:p>
          </p:txBody>
        </p:sp>
      </p:grpSp>
      <p:sp>
        <p:nvSpPr>
          <p:cNvPr id="152" name="Rectangle 151">
            <a:extLst>
              <a:ext uri="{FF2B5EF4-FFF2-40B4-BE49-F238E27FC236}">
                <a16:creationId xmlns:a16="http://schemas.microsoft.com/office/drawing/2014/main" id="{0C57E91C-D725-47A9-67E1-15BF3F087C55}"/>
              </a:ext>
            </a:extLst>
          </p:cNvPr>
          <p:cNvSpPr/>
          <p:nvPr/>
        </p:nvSpPr>
        <p:spPr>
          <a:xfrm>
            <a:off x="6834972" y="1295980"/>
            <a:ext cx="3323038" cy="349776"/>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What are humanoid robots?</a:t>
            </a:r>
          </a:p>
        </p:txBody>
      </p:sp>
      <p:sp>
        <p:nvSpPr>
          <p:cNvPr id="153" name="Rectangle 152">
            <a:extLst>
              <a:ext uri="{FF2B5EF4-FFF2-40B4-BE49-F238E27FC236}">
                <a16:creationId xmlns:a16="http://schemas.microsoft.com/office/drawing/2014/main" id="{3F6D4646-870C-5EC9-49BC-8C1DEB4EB905}"/>
              </a:ext>
            </a:extLst>
          </p:cNvPr>
          <p:cNvSpPr/>
          <p:nvPr/>
        </p:nvSpPr>
        <p:spPr>
          <a:xfrm>
            <a:off x="6834971" y="894532"/>
            <a:ext cx="2440306" cy="469359"/>
          </a:xfrm>
          <a:prstGeom prst="rect">
            <a:avLst/>
          </a:prstGeom>
        </p:spPr>
        <p:txBody>
          <a:bodyPr wrap="square">
            <a:spAutoFit/>
          </a:bodyPr>
          <a:lstStyle/>
          <a:p>
            <a:pPr>
              <a:lnSpc>
                <a:spcPct val="130000"/>
              </a:lnSpc>
            </a:pPr>
            <a:r>
              <a:rPr lang="en-US" sz="2000" b="1" dirty="0">
                <a:solidFill>
                  <a:schemeClr val="accent1"/>
                </a:solidFill>
                <a:latin typeface="+mj-lt"/>
                <a:ea typeface="Open Sans Light" panose="020B0306030504020204" pitchFamily="34" charset="0"/>
                <a:cs typeface="Poppins" panose="02000000000000000000" pitchFamily="2" charset="0"/>
              </a:rPr>
              <a:t>Introduction</a:t>
            </a:r>
          </a:p>
        </p:txBody>
      </p:sp>
      <p:sp>
        <p:nvSpPr>
          <p:cNvPr id="155" name="Oval 154">
            <a:extLst>
              <a:ext uri="{FF2B5EF4-FFF2-40B4-BE49-F238E27FC236}">
                <a16:creationId xmlns:a16="http://schemas.microsoft.com/office/drawing/2014/main" id="{50D55785-1167-9E2A-E2F6-BBE6D8011F3B}"/>
              </a:ext>
            </a:extLst>
          </p:cNvPr>
          <p:cNvSpPr/>
          <p:nvPr/>
        </p:nvSpPr>
        <p:spPr>
          <a:xfrm>
            <a:off x="6736313" y="2694963"/>
            <a:ext cx="872764" cy="872762"/>
          </a:xfrm>
          <a:prstGeom prst="ellipse">
            <a:avLst/>
          </a:prstGeom>
          <a:noFill/>
          <a:ln w="25400" cap="sq">
            <a:gradFill>
              <a:gsLst>
                <a:gs pos="0">
                  <a:schemeClr val="accent3"/>
                </a:gs>
                <a:gs pos="100000">
                  <a:schemeClr val="accent4"/>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7992BDD3-36B1-975A-CAB9-AA20E336155A}"/>
              </a:ext>
            </a:extLst>
          </p:cNvPr>
          <p:cNvSpPr/>
          <p:nvPr/>
        </p:nvSpPr>
        <p:spPr>
          <a:xfrm>
            <a:off x="6839439" y="2798089"/>
            <a:ext cx="666512" cy="666509"/>
          </a:xfrm>
          <a:prstGeom prst="ellipse">
            <a:avLst/>
          </a:prstGeom>
          <a:gradFill>
            <a:gsLst>
              <a:gs pos="0">
                <a:schemeClr val="accent3"/>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03</a:t>
            </a:r>
          </a:p>
        </p:txBody>
      </p:sp>
      <p:sp>
        <p:nvSpPr>
          <p:cNvPr id="157" name="Rectangle 156">
            <a:extLst>
              <a:ext uri="{FF2B5EF4-FFF2-40B4-BE49-F238E27FC236}">
                <a16:creationId xmlns:a16="http://schemas.microsoft.com/office/drawing/2014/main" id="{9806E017-18EA-7534-E9E1-F60E343267B6}"/>
              </a:ext>
            </a:extLst>
          </p:cNvPr>
          <p:cNvSpPr/>
          <p:nvPr/>
        </p:nvSpPr>
        <p:spPr>
          <a:xfrm>
            <a:off x="7875048" y="3127650"/>
            <a:ext cx="3568154" cy="349776"/>
          </a:xfrm>
          <a:prstGeom prst="rect">
            <a:avLst/>
          </a:prstGeom>
        </p:spPr>
        <p:txBody>
          <a:bodyPr wrap="square">
            <a:spAutoFit/>
          </a:bodyPr>
          <a:lstStyle/>
          <a:p>
            <a:pPr>
              <a:lnSpc>
                <a:spcPct val="130000"/>
              </a:lnSpc>
            </a:pPr>
            <a:r>
              <a:rPr lang="en-US" sz="1400" dirty="0">
                <a:solidFill>
                  <a:schemeClr val="bg1"/>
                </a:solidFill>
                <a:cs typeface="Poppins Light" panose="02000000000000000000" pitchFamily="2" charset="0"/>
              </a:rPr>
              <a:t>How and where are humanoid robots used?</a:t>
            </a:r>
            <a:endParaRPr lang="id-ID" sz="1400" dirty="0">
              <a:solidFill>
                <a:schemeClr val="bg1"/>
              </a:solidFill>
              <a:cs typeface="Poppins Light" panose="02000000000000000000" pitchFamily="2" charset="0"/>
            </a:endParaRPr>
          </a:p>
        </p:txBody>
      </p:sp>
      <p:sp>
        <p:nvSpPr>
          <p:cNvPr id="158" name="Rectangle 157">
            <a:extLst>
              <a:ext uri="{FF2B5EF4-FFF2-40B4-BE49-F238E27FC236}">
                <a16:creationId xmlns:a16="http://schemas.microsoft.com/office/drawing/2014/main" id="{D4D80B75-3162-C53D-7458-70B8238651FB}"/>
              </a:ext>
            </a:extLst>
          </p:cNvPr>
          <p:cNvSpPr/>
          <p:nvPr/>
        </p:nvSpPr>
        <p:spPr>
          <a:xfrm>
            <a:off x="7875048" y="2641893"/>
            <a:ext cx="2440306" cy="469359"/>
          </a:xfrm>
          <a:prstGeom prst="rect">
            <a:avLst/>
          </a:prstGeom>
        </p:spPr>
        <p:txBody>
          <a:bodyPr wrap="square">
            <a:spAutoFit/>
          </a:bodyPr>
          <a:lstStyle/>
          <a:p>
            <a:pPr>
              <a:lnSpc>
                <a:spcPct val="130000"/>
              </a:lnSpc>
            </a:pPr>
            <a:r>
              <a:rPr lang="en-US" sz="2000" b="1" dirty="0">
                <a:solidFill>
                  <a:schemeClr val="accent4"/>
                </a:solidFill>
                <a:latin typeface="+mj-lt"/>
                <a:ea typeface="Open Sans Light" panose="020B0306030504020204" pitchFamily="34" charset="0"/>
                <a:cs typeface="Poppins" panose="02000000000000000000" pitchFamily="2" charset="0"/>
              </a:rPr>
              <a:t>Applications</a:t>
            </a:r>
          </a:p>
        </p:txBody>
      </p:sp>
      <p:sp>
        <p:nvSpPr>
          <p:cNvPr id="162" name="Rectangle 161">
            <a:extLst>
              <a:ext uri="{FF2B5EF4-FFF2-40B4-BE49-F238E27FC236}">
                <a16:creationId xmlns:a16="http://schemas.microsoft.com/office/drawing/2014/main" id="{03EDBB16-39EC-DF76-BF10-69CB2994CD55}"/>
              </a:ext>
            </a:extLst>
          </p:cNvPr>
          <p:cNvSpPr/>
          <p:nvPr/>
        </p:nvSpPr>
        <p:spPr>
          <a:xfrm>
            <a:off x="8335664" y="4820417"/>
            <a:ext cx="3323038" cy="629852"/>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Consideration of strength, weaknesses, opportunities and threats.</a:t>
            </a:r>
          </a:p>
        </p:txBody>
      </p:sp>
      <p:sp>
        <p:nvSpPr>
          <p:cNvPr id="163" name="Rectangle 162">
            <a:extLst>
              <a:ext uri="{FF2B5EF4-FFF2-40B4-BE49-F238E27FC236}">
                <a16:creationId xmlns:a16="http://schemas.microsoft.com/office/drawing/2014/main" id="{CB20E8AD-2DE0-E7F2-4842-89B7FE602F4E}"/>
              </a:ext>
            </a:extLst>
          </p:cNvPr>
          <p:cNvSpPr/>
          <p:nvPr/>
        </p:nvSpPr>
        <p:spPr>
          <a:xfrm>
            <a:off x="8335664" y="4485133"/>
            <a:ext cx="2440306" cy="469359"/>
          </a:xfrm>
          <a:prstGeom prst="rect">
            <a:avLst/>
          </a:prstGeom>
        </p:spPr>
        <p:txBody>
          <a:bodyPr wrap="square">
            <a:spAutoFit/>
          </a:bodyPr>
          <a:lstStyle/>
          <a:p>
            <a:pPr>
              <a:lnSpc>
                <a:spcPct val="130000"/>
              </a:lnSpc>
            </a:pPr>
            <a:r>
              <a:rPr lang="en-US" sz="2000" b="1" dirty="0">
                <a:solidFill>
                  <a:schemeClr val="accent6"/>
                </a:solidFill>
                <a:latin typeface="+mj-lt"/>
                <a:ea typeface="Open Sans Light" panose="020B0306030504020204" pitchFamily="34" charset="0"/>
                <a:cs typeface="Poppins" panose="02000000000000000000" pitchFamily="2" charset="0"/>
              </a:rPr>
              <a:t>SWOT Analysis</a:t>
            </a:r>
          </a:p>
        </p:txBody>
      </p:sp>
      <p:sp>
        <p:nvSpPr>
          <p:cNvPr id="174" name="Oval 173">
            <a:extLst>
              <a:ext uri="{FF2B5EF4-FFF2-40B4-BE49-F238E27FC236}">
                <a16:creationId xmlns:a16="http://schemas.microsoft.com/office/drawing/2014/main" id="{C14CBBCC-FD58-EBEE-AB96-7EE7D192A726}"/>
              </a:ext>
            </a:extLst>
          </p:cNvPr>
          <p:cNvSpPr/>
          <p:nvPr/>
        </p:nvSpPr>
        <p:spPr>
          <a:xfrm>
            <a:off x="7210619" y="4594920"/>
            <a:ext cx="872764" cy="872762"/>
          </a:xfrm>
          <a:prstGeom prst="ellipse">
            <a:avLst/>
          </a:prstGeom>
          <a:noFill/>
          <a:ln w="25400" cap="sq">
            <a:gradFill>
              <a:gsLst>
                <a:gs pos="0">
                  <a:schemeClr val="accent5"/>
                </a:gs>
                <a:gs pos="100000">
                  <a:schemeClr val="accent6"/>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CB11DA73-EAFB-9F61-FAC3-0D55DA590892}"/>
              </a:ext>
            </a:extLst>
          </p:cNvPr>
          <p:cNvSpPr/>
          <p:nvPr/>
        </p:nvSpPr>
        <p:spPr>
          <a:xfrm>
            <a:off x="7313745" y="4698046"/>
            <a:ext cx="666512" cy="666509"/>
          </a:xfrm>
          <a:prstGeom prst="ellipse">
            <a:avLst/>
          </a:prstGeom>
          <a:gradFill>
            <a:gsLst>
              <a:gs pos="0">
                <a:schemeClr val="accent5"/>
              </a:gs>
              <a:gs pos="100000">
                <a:schemeClr val="accent6"/>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04</a:t>
            </a:r>
          </a:p>
        </p:txBody>
      </p:sp>
      <p:sp>
        <p:nvSpPr>
          <p:cNvPr id="2" name="TextBox 1">
            <a:extLst>
              <a:ext uri="{FF2B5EF4-FFF2-40B4-BE49-F238E27FC236}">
                <a16:creationId xmlns:a16="http://schemas.microsoft.com/office/drawing/2014/main" id="{36782509-14D9-5572-9B87-09A5EEBF96AB}"/>
              </a:ext>
            </a:extLst>
          </p:cNvPr>
          <p:cNvSpPr txBox="1"/>
          <p:nvPr/>
        </p:nvSpPr>
        <p:spPr>
          <a:xfrm>
            <a:off x="2284687" y="47280"/>
            <a:ext cx="8499448" cy="830997"/>
          </a:xfrm>
          <a:prstGeom prst="rect">
            <a:avLst/>
          </a:prstGeom>
          <a:noFill/>
        </p:spPr>
        <p:txBody>
          <a:bodyPr wrap="square" rtlCol="0">
            <a:spAutoFit/>
          </a:bodyPr>
          <a:lstStyle/>
          <a:p>
            <a:pPr algn="ctr"/>
            <a:r>
              <a:rPr lang="en-US" sz="4800" dirty="0">
                <a:solidFill>
                  <a:schemeClr val="bg1"/>
                </a:solidFill>
                <a:latin typeface="Bauhaus 93" panose="04030905020B02020C02" pitchFamily="82" charset="0"/>
              </a:rPr>
              <a:t>Table of Content</a:t>
            </a:r>
          </a:p>
        </p:txBody>
      </p:sp>
      <p:grpSp>
        <p:nvGrpSpPr>
          <p:cNvPr id="167" name="Group 166">
            <a:extLst>
              <a:ext uri="{FF2B5EF4-FFF2-40B4-BE49-F238E27FC236}">
                <a16:creationId xmlns:a16="http://schemas.microsoft.com/office/drawing/2014/main" id="{8CC75CCA-057B-50A6-B2F9-53309FB1B5BE}"/>
              </a:ext>
            </a:extLst>
          </p:cNvPr>
          <p:cNvGrpSpPr/>
          <p:nvPr/>
        </p:nvGrpSpPr>
        <p:grpSpPr>
          <a:xfrm rot="16200000">
            <a:off x="2941435" y="2940864"/>
            <a:ext cx="229559" cy="2097098"/>
            <a:chOff x="9483237" y="542426"/>
            <a:chExt cx="273513" cy="2498650"/>
          </a:xfrm>
        </p:grpSpPr>
        <p:sp>
          <p:nvSpPr>
            <p:cNvPr id="168" name="Oval 167">
              <a:extLst>
                <a:ext uri="{FF2B5EF4-FFF2-40B4-BE49-F238E27FC236}">
                  <a16:creationId xmlns:a16="http://schemas.microsoft.com/office/drawing/2014/main" id="{A92803B1-F288-147C-2762-7A6A69701956}"/>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69" name="Rectangle 168">
              <a:extLst>
                <a:ext uri="{FF2B5EF4-FFF2-40B4-BE49-F238E27FC236}">
                  <a16:creationId xmlns:a16="http://schemas.microsoft.com/office/drawing/2014/main" id="{93003290-0E55-600E-12F5-43589E635E41}"/>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grpSp>
        <p:nvGrpSpPr>
          <p:cNvPr id="170" name="Group 169">
            <a:extLst>
              <a:ext uri="{FF2B5EF4-FFF2-40B4-BE49-F238E27FC236}">
                <a16:creationId xmlns:a16="http://schemas.microsoft.com/office/drawing/2014/main" id="{A3B225CB-9553-534C-208E-F224F9CF6EA9}"/>
              </a:ext>
            </a:extLst>
          </p:cNvPr>
          <p:cNvGrpSpPr/>
          <p:nvPr/>
        </p:nvGrpSpPr>
        <p:grpSpPr>
          <a:xfrm>
            <a:off x="4373246" y="3614271"/>
            <a:ext cx="872764" cy="872762"/>
            <a:chOff x="3451144" y="3304948"/>
            <a:chExt cx="854156" cy="854153"/>
          </a:xfrm>
        </p:grpSpPr>
        <p:sp>
          <p:nvSpPr>
            <p:cNvPr id="171" name="Oval 170">
              <a:extLst>
                <a:ext uri="{FF2B5EF4-FFF2-40B4-BE49-F238E27FC236}">
                  <a16:creationId xmlns:a16="http://schemas.microsoft.com/office/drawing/2014/main" id="{F6C1516C-48F6-6E59-2790-6176672489CB}"/>
                </a:ext>
              </a:extLst>
            </p:cNvPr>
            <p:cNvSpPr/>
            <p:nvPr/>
          </p:nvSpPr>
          <p:spPr>
            <a:xfrm>
              <a:off x="3451144" y="3304948"/>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2" name="Oval 171">
              <a:extLst>
                <a:ext uri="{FF2B5EF4-FFF2-40B4-BE49-F238E27FC236}">
                  <a16:creationId xmlns:a16="http://schemas.microsoft.com/office/drawing/2014/main" id="{928007CE-3D24-B323-C0C8-42F88535861E}"/>
                </a:ext>
              </a:extLst>
            </p:cNvPr>
            <p:cNvSpPr/>
            <p:nvPr/>
          </p:nvSpPr>
          <p:spPr>
            <a:xfrm>
              <a:off x="3552071" y="3405875"/>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04</a:t>
              </a:r>
            </a:p>
          </p:txBody>
        </p:sp>
      </p:grpSp>
      <p:sp>
        <p:nvSpPr>
          <p:cNvPr id="173" name="Rectangle 172">
            <a:extLst>
              <a:ext uri="{FF2B5EF4-FFF2-40B4-BE49-F238E27FC236}">
                <a16:creationId xmlns:a16="http://schemas.microsoft.com/office/drawing/2014/main" id="{AB2305E1-8E05-52E1-D0D1-2E185D85208A}"/>
              </a:ext>
            </a:extLst>
          </p:cNvPr>
          <p:cNvSpPr/>
          <p:nvPr/>
        </p:nvSpPr>
        <p:spPr>
          <a:xfrm>
            <a:off x="5527067" y="3921381"/>
            <a:ext cx="2251668" cy="523220"/>
          </a:xfrm>
          <a:prstGeom prst="rect">
            <a:avLst/>
          </a:prstGeom>
        </p:spPr>
        <p:txBody>
          <a:bodyPr wrap="square">
            <a:spAutoFit/>
          </a:bodyPr>
          <a:lstStyle/>
          <a:p>
            <a:pPr marL="342900" indent="-342900">
              <a:buAutoNum type="arabicPeriod"/>
            </a:pPr>
            <a:r>
              <a:rPr lang="en-US" sz="1400" dirty="0">
                <a:solidFill>
                  <a:schemeClr val="bg1"/>
                </a:solidFill>
                <a:ea typeface="Open Sans Light" panose="020B0306030504020204" pitchFamily="34" charset="0"/>
                <a:cs typeface="Poppins Light" panose="02000000000000000000" pitchFamily="2" charset="0"/>
              </a:rPr>
              <a:t>Frame design </a:t>
            </a:r>
          </a:p>
          <a:p>
            <a:pPr marL="342900" indent="-342900">
              <a:buAutoNum type="arabicPeriod"/>
            </a:pPr>
            <a:r>
              <a:rPr lang="en-US" sz="1400" dirty="0">
                <a:solidFill>
                  <a:schemeClr val="bg1"/>
                </a:solidFill>
                <a:ea typeface="Open Sans Light" panose="020B0306030504020204" pitchFamily="34" charset="0"/>
                <a:cs typeface="Poppins Light" panose="02000000000000000000" pitchFamily="2" charset="0"/>
              </a:rPr>
              <a:t>Navigation systems</a:t>
            </a:r>
          </a:p>
        </p:txBody>
      </p:sp>
      <p:sp>
        <p:nvSpPr>
          <p:cNvPr id="176" name="Rectangle 175">
            <a:extLst>
              <a:ext uri="{FF2B5EF4-FFF2-40B4-BE49-F238E27FC236}">
                <a16:creationId xmlns:a16="http://schemas.microsoft.com/office/drawing/2014/main" id="{1D5312E0-703A-166F-50F2-EAEC37322AA7}"/>
              </a:ext>
            </a:extLst>
          </p:cNvPr>
          <p:cNvSpPr/>
          <p:nvPr/>
        </p:nvSpPr>
        <p:spPr>
          <a:xfrm>
            <a:off x="5511981" y="3545729"/>
            <a:ext cx="2440306" cy="469359"/>
          </a:xfrm>
          <a:prstGeom prst="rect">
            <a:avLst/>
          </a:prstGeom>
        </p:spPr>
        <p:txBody>
          <a:bodyPr wrap="square">
            <a:spAutoFit/>
          </a:bodyPr>
          <a:lstStyle/>
          <a:p>
            <a:pPr>
              <a:lnSpc>
                <a:spcPct val="130000"/>
              </a:lnSpc>
            </a:pPr>
            <a:r>
              <a:rPr lang="en-US" sz="2000" b="1" dirty="0">
                <a:solidFill>
                  <a:schemeClr val="accent1"/>
                </a:solidFill>
                <a:latin typeface="+mj-lt"/>
                <a:ea typeface="Open Sans Light" panose="020B0306030504020204" pitchFamily="34" charset="0"/>
                <a:cs typeface="Poppins" panose="02000000000000000000" pitchFamily="2" charset="0"/>
              </a:rPr>
              <a:t>Main components</a:t>
            </a:r>
          </a:p>
        </p:txBody>
      </p:sp>
      <p:grpSp>
        <p:nvGrpSpPr>
          <p:cNvPr id="190" name="Group 189">
            <a:extLst>
              <a:ext uri="{FF2B5EF4-FFF2-40B4-BE49-F238E27FC236}">
                <a16:creationId xmlns:a16="http://schemas.microsoft.com/office/drawing/2014/main" id="{C92CAFA7-2E58-E0A5-C819-F4490B480BE7}"/>
              </a:ext>
            </a:extLst>
          </p:cNvPr>
          <p:cNvGrpSpPr/>
          <p:nvPr/>
        </p:nvGrpSpPr>
        <p:grpSpPr>
          <a:xfrm rot="16200000">
            <a:off x="3816690" y="4881943"/>
            <a:ext cx="229559" cy="2097098"/>
            <a:chOff x="9483237" y="542426"/>
            <a:chExt cx="273513" cy="2498650"/>
          </a:xfrm>
        </p:grpSpPr>
        <p:sp>
          <p:nvSpPr>
            <p:cNvPr id="191" name="Oval 190">
              <a:extLst>
                <a:ext uri="{FF2B5EF4-FFF2-40B4-BE49-F238E27FC236}">
                  <a16:creationId xmlns:a16="http://schemas.microsoft.com/office/drawing/2014/main" id="{D99BB5F4-4866-8EE5-0324-B272690E067D}"/>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20" name="Rectangle 319">
              <a:extLst>
                <a:ext uri="{FF2B5EF4-FFF2-40B4-BE49-F238E27FC236}">
                  <a16:creationId xmlns:a16="http://schemas.microsoft.com/office/drawing/2014/main" id="{C0AC1F47-421B-A35E-A34A-A193AE5B48FE}"/>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321" name="Oval 320">
            <a:extLst>
              <a:ext uri="{FF2B5EF4-FFF2-40B4-BE49-F238E27FC236}">
                <a16:creationId xmlns:a16="http://schemas.microsoft.com/office/drawing/2014/main" id="{BB19BB71-0170-F593-6644-7A937B0AC607}"/>
              </a:ext>
            </a:extLst>
          </p:cNvPr>
          <p:cNvSpPr/>
          <p:nvPr/>
        </p:nvSpPr>
        <p:spPr>
          <a:xfrm>
            <a:off x="5245988" y="5506826"/>
            <a:ext cx="872764" cy="872762"/>
          </a:xfrm>
          <a:prstGeom prst="ellipse">
            <a:avLst/>
          </a:prstGeom>
          <a:noFill/>
          <a:ln w="25400" cap="sq">
            <a:gradFill>
              <a:gsLst>
                <a:gs pos="0">
                  <a:schemeClr val="accent3"/>
                </a:gs>
                <a:gs pos="100000">
                  <a:schemeClr val="accent4"/>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Oval 321">
            <a:extLst>
              <a:ext uri="{FF2B5EF4-FFF2-40B4-BE49-F238E27FC236}">
                <a16:creationId xmlns:a16="http://schemas.microsoft.com/office/drawing/2014/main" id="{F5B1B8AA-B632-F531-FD78-F406697754E5}"/>
              </a:ext>
            </a:extLst>
          </p:cNvPr>
          <p:cNvSpPr/>
          <p:nvPr/>
        </p:nvSpPr>
        <p:spPr>
          <a:xfrm>
            <a:off x="5349114" y="5609952"/>
            <a:ext cx="666512" cy="666509"/>
          </a:xfrm>
          <a:prstGeom prst="ellipse">
            <a:avLst/>
          </a:prstGeom>
          <a:gradFill>
            <a:gsLst>
              <a:gs pos="0">
                <a:schemeClr val="accent3"/>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05</a:t>
            </a:r>
          </a:p>
        </p:txBody>
      </p:sp>
      <p:sp>
        <p:nvSpPr>
          <p:cNvPr id="324" name="Rectangle 323">
            <a:extLst>
              <a:ext uri="{FF2B5EF4-FFF2-40B4-BE49-F238E27FC236}">
                <a16:creationId xmlns:a16="http://schemas.microsoft.com/office/drawing/2014/main" id="{9A14F0B3-782D-F1CC-988F-86BE81B8DD67}"/>
              </a:ext>
            </a:extLst>
          </p:cNvPr>
          <p:cNvSpPr/>
          <p:nvPr/>
        </p:nvSpPr>
        <p:spPr>
          <a:xfrm>
            <a:off x="6384722" y="5541192"/>
            <a:ext cx="2440306" cy="469359"/>
          </a:xfrm>
          <a:prstGeom prst="rect">
            <a:avLst/>
          </a:prstGeom>
        </p:spPr>
        <p:txBody>
          <a:bodyPr wrap="square">
            <a:spAutoFit/>
          </a:bodyPr>
          <a:lstStyle/>
          <a:p>
            <a:pPr>
              <a:lnSpc>
                <a:spcPct val="130000"/>
              </a:lnSpc>
            </a:pPr>
            <a:r>
              <a:rPr lang="en-US" sz="2000" b="1" dirty="0">
                <a:solidFill>
                  <a:schemeClr val="accent4"/>
                </a:solidFill>
                <a:latin typeface="+mj-lt"/>
                <a:ea typeface="Open Sans Light" panose="020B0306030504020204" pitchFamily="34" charset="0"/>
                <a:cs typeface="Poppins" panose="02000000000000000000" pitchFamily="2" charset="0"/>
              </a:rPr>
              <a:t>Conclusion</a:t>
            </a:r>
          </a:p>
        </p:txBody>
      </p:sp>
      <p:grpSp>
        <p:nvGrpSpPr>
          <p:cNvPr id="325" name="Group 324">
            <a:extLst>
              <a:ext uri="{FF2B5EF4-FFF2-40B4-BE49-F238E27FC236}">
                <a16:creationId xmlns:a16="http://schemas.microsoft.com/office/drawing/2014/main" id="{9C4D4EF0-019F-B48F-BE1A-C0AA6F5FE099}"/>
              </a:ext>
            </a:extLst>
          </p:cNvPr>
          <p:cNvGrpSpPr/>
          <p:nvPr/>
        </p:nvGrpSpPr>
        <p:grpSpPr>
          <a:xfrm rot="16200000">
            <a:off x="3212288" y="1422263"/>
            <a:ext cx="229559" cy="1725077"/>
            <a:chOff x="9483237" y="985682"/>
            <a:chExt cx="273513" cy="2055394"/>
          </a:xfrm>
        </p:grpSpPr>
        <p:sp>
          <p:nvSpPr>
            <p:cNvPr id="326" name="Oval 325">
              <a:extLst>
                <a:ext uri="{FF2B5EF4-FFF2-40B4-BE49-F238E27FC236}">
                  <a16:creationId xmlns:a16="http://schemas.microsoft.com/office/drawing/2014/main" id="{54862153-9108-9EB3-76F0-F79112E8EC08}"/>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27" name="Rectangle 326">
              <a:extLst>
                <a:ext uri="{FF2B5EF4-FFF2-40B4-BE49-F238E27FC236}">
                  <a16:creationId xmlns:a16="http://schemas.microsoft.com/office/drawing/2014/main" id="{67C38DC1-CD48-0306-B1CA-CFD08AEFE5EE}"/>
                </a:ext>
              </a:extLst>
            </p:cNvPr>
            <p:cNvSpPr/>
            <p:nvPr/>
          </p:nvSpPr>
          <p:spPr>
            <a:xfrm>
              <a:off x="9576019" y="985682"/>
              <a:ext cx="87952" cy="1848918"/>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328" name="Rectangle 327">
            <a:extLst>
              <a:ext uri="{FF2B5EF4-FFF2-40B4-BE49-F238E27FC236}">
                <a16:creationId xmlns:a16="http://schemas.microsoft.com/office/drawing/2014/main" id="{F35B9809-CB1C-DF5C-DFF4-D257D1D7759E}"/>
              </a:ext>
            </a:extLst>
          </p:cNvPr>
          <p:cNvSpPr/>
          <p:nvPr/>
        </p:nvSpPr>
        <p:spPr>
          <a:xfrm>
            <a:off x="5587158" y="2187480"/>
            <a:ext cx="4312374" cy="349776"/>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How is the background of humanoid robots structured?</a:t>
            </a:r>
          </a:p>
        </p:txBody>
      </p:sp>
      <p:sp>
        <p:nvSpPr>
          <p:cNvPr id="329" name="Oval 328">
            <a:extLst>
              <a:ext uri="{FF2B5EF4-FFF2-40B4-BE49-F238E27FC236}">
                <a16:creationId xmlns:a16="http://schemas.microsoft.com/office/drawing/2014/main" id="{050C5293-5DBA-90D7-2EA8-D40268E32515}"/>
              </a:ext>
            </a:extLst>
          </p:cNvPr>
          <p:cNvSpPr/>
          <p:nvPr/>
        </p:nvSpPr>
        <p:spPr>
          <a:xfrm>
            <a:off x="4462113" y="1811510"/>
            <a:ext cx="872764" cy="872762"/>
          </a:xfrm>
          <a:prstGeom prst="ellipse">
            <a:avLst/>
          </a:prstGeom>
          <a:noFill/>
          <a:ln w="25400" cap="sq">
            <a:gradFill>
              <a:gsLst>
                <a:gs pos="0">
                  <a:schemeClr val="accent5"/>
                </a:gs>
                <a:gs pos="100000">
                  <a:schemeClr val="accent6"/>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A3A03F60-AF63-D23F-F5F0-1B6DB28E9C3A}"/>
              </a:ext>
            </a:extLst>
          </p:cNvPr>
          <p:cNvSpPr/>
          <p:nvPr/>
        </p:nvSpPr>
        <p:spPr>
          <a:xfrm>
            <a:off x="4565239" y="1914636"/>
            <a:ext cx="666512" cy="666509"/>
          </a:xfrm>
          <a:prstGeom prst="ellipse">
            <a:avLst/>
          </a:prstGeom>
          <a:gradFill>
            <a:gsLst>
              <a:gs pos="0">
                <a:schemeClr val="accent5"/>
              </a:gs>
              <a:gs pos="100000">
                <a:schemeClr val="accent6"/>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02</a:t>
            </a:r>
          </a:p>
        </p:txBody>
      </p:sp>
      <p:sp>
        <p:nvSpPr>
          <p:cNvPr id="335" name="Rectangle 334">
            <a:extLst>
              <a:ext uri="{FF2B5EF4-FFF2-40B4-BE49-F238E27FC236}">
                <a16:creationId xmlns:a16="http://schemas.microsoft.com/office/drawing/2014/main" id="{BF29B441-3197-5D92-9342-C85D977866D2}"/>
              </a:ext>
            </a:extLst>
          </p:cNvPr>
          <p:cNvSpPr/>
          <p:nvPr/>
        </p:nvSpPr>
        <p:spPr>
          <a:xfrm>
            <a:off x="5544666" y="1840003"/>
            <a:ext cx="3323038" cy="460126"/>
          </a:xfrm>
          <a:prstGeom prst="rect">
            <a:avLst/>
          </a:prstGeom>
        </p:spPr>
        <p:txBody>
          <a:bodyPr wrap="square">
            <a:spAutoFit/>
          </a:bodyPr>
          <a:lstStyle/>
          <a:p>
            <a:pPr>
              <a:lnSpc>
                <a:spcPct val="130000"/>
              </a:lnSpc>
            </a:pPr>
            <a:r>
              <a:rPr lang="en-US" sz="2000" b="1" dirty="0">
                <a:solidFill>
                  <a:schemeClr val="accent6"/>
                </a:solidFill>
                <a:latin typeface="+mj-lt"/>
                <a:ea typeface="Open Sans Light" panose="020B0306030504020204" pitchFamily="34" charset="0"/>
                <a:cs typeface="Poppins" panose="02000000000000000000" pitchFamily="2" charset="0"/>
              </a:rPr>
              <a:t>History of humanoid robots </a:t>
            </a:r>
          </a:p>
        </p:txBody>
      </p:sp>
      <p:sp>
        <p:nvSpPr>
          <p:cNvPr id="336" name="Rectangle 335">
            <a:extLst>
              <a:ext uri="{FF2B5EF4-FFF2-40B4-BE49-F238E27FC236}">
                <a16:creationId xmlns:a16="http://schemas.microsoft.com/office/drawing/2014/main" id="{3F6BF193-5314-C8C3-DB30-0E8E43A467D2}"/>
              </a:ext>
            </a:extLst>
          </p:cNvPr>
          <p:cNvSpPr/>
          <p:nvPr/>
        </p:nvSpPr>
        <p:spPr>
          <a:xfrm>
            <a:off x="7409467" y="3921574"/>
            <a:ext cx="1939211" cy="523220"/>
          </a:xfrm>
          <a:prstGeom prst="rect">
            <a:avLst/>
          </a:prstGeom>
        </p:spPr>
        <p:txBody>
          <a:bodyPr wrap="square">
            <a:spAutoFit/>
          </a:bodyPr>
          <a:lstStyle/>
          <a:p>
            <a:r>
              <a:rPr lang="en-US" sz="1400" dirty="0">
                <a:solidFill>
                  <a:schemeClr val="bg1"/>
                </a:solidFill>
                <a:ea typeface="Open Sans Light" panose="020B0306030504020204" pitchFamily="34" charset="0"/>
                <a:cs typeface="Poppins Light" panose="02000000000000000000" pitchFamily="2" charset="0"/>
              </a:rPr>
              <a:t>3.     Propulsion systems</a:t>
            </a:r>
          </a:p>
          <a:p>
            <a:r>
              <a:rPr lang="en-US" sz="1400" dirty="0">
                <a:solidFill>
                  <a:schemeClr val="bg1"/>
                </a:solidFill>
                <a:ea typeface="Open Sans Light" panose="020B0306030504020204" pitchFamily="34" charset="0"/>
                <a:cs typeface="Poppins Light" panose="02000000000000000000" pitchFamily="2" charset="0"/>
              </a:rPr>
              <a:t>4.     Control systems</a:t>
            </a:r>
          </a:p>
        </p:txBody>
      </p:sp>
      <p:sp>
        <p:nvSpPr>
          <p:cNvPr id="337" name="Rectangle 336">
            <a:extLst>
              <a:ext uri="{FF2B5EF4-FFF2-40B4-BE49-F238E27FC236}">
                <a16:creationId xmlns:a16="http://schemas.microsoft.com/office/drawing/2014/main" id="{FA08AC74-97F8-398C-B62D-D2D19D5C652D}"/>
              </a:ext>
            </a:extLst>
          </p:cNvPr>
          <p:cNvSpPr/>
          <p:nvPr/>
        </p:nvSpPr>
        <p:spPr>
          <a:xfrm>
            <a:off x="9307885" y="3927198"/>
            <a:ext cx="2886628" cy="523220"/>
          </a:xfrm>
          <a:prstGeom prst="rect">
            <a:avLst/>
          </a:prstGeom>
        </p:spPr>
        <p:txBody>
          <a:bodyPr wrap="square">
            <a:spAutoFit/>
          </a:bodyPr>
          <a:lstStyle/>
          <a:p>
            <a:r>
              <a:rPr lang="en-US" sz="1400" dirty="0">
                <a:solidFill>
                  <a:schemeClr val="bg1"/>
                </a:solidFill>
                <a:ea typeface="Open Sans Light" panose="020B0306030504020204" pitchFamily="34" charset="0"/>
                <a:cs typeface="Poppins Light" panose="02000000000000000000" pitchFamily="2" charset="0"/>
              </a:rPr>
              <a:t>5.     Daya collection and transmission</a:t>
            </a:r>
          </a:p>
          <a:p>
            <a:r>
              <a:rPr lang="en-US" sz="1400" dirty="0">
                <a:solidFill>
                  <a:schemeClr val="bg1"/>
                </a:solidFill>
                <a:ea typeface="Open Sans Light" panose="020B0306030504020204" pitchFamily="34" charset="0"/>
                <a:cs typeface="Poppins Light" panose="02000000000000000000" pitchFamily="2" charset="0"/>
              </a:rPr>
              <a:t>6.     Power Management</a:t>
            </a:r>
          </a:p>
        </p:txBody>
      </p:sp>
      <p:sp>
        <p:nvSpPr>
          <p:cNvPr id="338" name="Rectangle 337">
            <a:extLst>
              <a:ext uri="{FF2B5EF4-FFF2-40B4-BE49-F238E27FC236}">
                <a16:creationId xmlns:a16="http://schemas.microsoft.com/office/drawing/2014/main" id="{E6A53461-B6AE-278E-27A7-745298AFF9F1}"/>
              </a:ext>
            </a:extLst>
          </p:cNvPr>
          <p:cNvSpPr/>
          <p:nvPr/>
        </p:nvSpPr>
        <p:spPr>
          <a:xfrm>
            <a:off x="6393605" y="5903754"/>
            <a:ext cx="3323038" cy="349776"/>
          </a:xfrm>
          <a:prstGeom prst="rect">
            <a:avLst/>
          </a:prstGeom>
        </p:spPr>
        <p:txBody>
          <a:bodyPr wrap="square">
            <a:spAutoFit/>
          </a:bodyPr>
          <a:lstStyle/>
          <a:p>
            <a:pPr>
              <a:lnSpc>
                <a:spcPct val="130000"/>
              </a:lnSpc>
            </a:pPr>
            <a:r>
              <a:rPr lang="en-US" sz="1400" dirty="0">
                <a:solidFill>
                  <a:schemeClr val="bg1"/>
                </a:solidFill>
                <a:ea typeface="Open Sans Light" panose="020B0306030504020204" pitchFamily="34" charset="0"/>
                <a:cs typeface="Poppins Light" panose="02000000000000000000" pitchFamily="2" charset="0"/>
              </a:rPr>
              <a:t>Including famous quote’s </a:t>
            </a:r>
          </a:p>
        </p:txBody>
      </p:sp>
    </p:spTree>
    <p:extLst>
      <p:ext uri="{BB962C8B-B14F-4D97-AF65-F5344CB8AC3E}">
        <p14:creationId xmlns:p14="http://schemas.microsoft.com/office/powerpoint/2010/main" val="3454229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E0FFD7B6-AC06-4498-B6EF-4CD22342C830}"/>
              </a:ext>
            </a:extLst>
          </p:cNvPr>
          <p:cNvSpPr txBox="1"/>
          <p:nvPr/>
        </p:nvSpPr>
        <p:spPr>
          <a:xfrm>
            <a:off x="2032000" y="927915"/>
            <a:ext cx="8128000" cy="830997"/>
          </a:xfrm>
          <a:prstGeom prst="rect">
            <a:avLst/>
          </a:prstGeom>
          <a:noFill/>
        </p:spPr>
        <p:txBody>
          <a:bodyPr wrap="square" rtlCol="0">
            <a:spAutoFit/>
          </a:bodyPr>
          <a:lstStyle/>
          <a:p>
            <a:pPr algn="ctr"/>
            <a:r>
              <a:rPr lang="en-US" sz="4800" dirty="0">
                <a:solidFill>
                  <a:schemeClr val="bg1"/>
                </a:solidFill>
                <a:latin typeface="+mj-lt"/>
              </a:rPr>
              <a:t>SWOT Analysis</a:t>
            </a:r>
          </a:p>
        </p:txBody>
      </p:sp>
      <p:grpSp>
        <p:nvGrpSpPr>
          <p:cNvPr id="44" name="Group 43">
            <a:extLst>
              <a:ext uri="{FF2B5EF4-FFF2-40B4-BE49-F238E27FC236}">
                <a16:creationId xmlns:a16="http://schemas.microsoft.com/office/drawing/2014/main" id="{B8E52629-3403-631D-72F9-865914DB4189}"/>
              </a:ext>
            </a:extLst>
          </p:cNvPr>
          <p:cNvGrpSpPr/>
          <p:nvPr/>
        </p:nvGrpSpPr>
        <p:grpSpPr>
          <a:xfrm rot="16200000">
            <a:off x="8853808" y="-503331"/>
            <a:ext cx="229559" cy="2097098"/>
            <a:chOff x="9483237" y="542426"/>
            <a:chExt cx="273513" cy="2498650"/>
          </a:xfrm>
        </p:grpSpPr>
        <p:sp>
          <p:nvSpPr>
            <p:cNvPr id="45" name="Oval 44">
              <a:extLst>
                <a:ext uri="{FF2B5EF4-FFF2-40B4-BE49-F238E27FC236}">
                  <a16:creationId xmlns:a16="http://schemas.microsoft.com/office/drawing/2014/main" id="{EF1D1063-57C6-86D4-746A-FB6361A4D736}"/>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6" name="Rectangle 45">
              <a:extLst>
                <a:ext uri="{FF2B5EF4-FFF2-40B4-BE49-F238E27FC236}">
                  <a16:creationId xmlns:a16="http://schemas.microsoft.com/office/drawing/2014/main" id="{CDE77E08-527D-3A27-2586-596A5ACAF6F3}"/>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47" name="Oval 46">
            <a:extLst>
              <a:ext uri="{FF2B5EF4-FFF2-40B4-BE49-F238E27FC236}">
                <a16:creationId xmlns:a16="http://schemas.microsoft.com/office/drawing/2014/main" id="{1DD8C05A-D38D-B40D-7536-E7E2E1A05556}"/>
              </a:ext>
            </a:extLst>
          </p:cNvPr>
          <p:cNvSpPr/>
          <p:nvPr/>
        </p:nvSpPr>
        <p:spPr>
          <a:xfrm rot="15069083" flipH="1">
            <a:off x="723153" y="1638261"/>
            <a:ext cx="107863" cy="107862"/>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8" name="Oval 47">
            <a:extLst>
              <a:ext uri="{FF2B5EF4-FFF2-40B4-BE49-F238E27FC236}">
                <a16:creationId xmlns:a16="http://schemas.microsoft.com/office/drawing/2014/main" id="{FF655D41-92B1-85CC-9AFC-1F0324EA109E}"/>
              </a:ext>
            </a:extLst>
          </p:cNvPr>
          <p:cNvSpPr/>
          <p:nvPr/>
        </p:nvSpPr>
        <p:spPr>
          <a:xfrm rot="15069083" flipH="1">
            <a:off x="1958870" y="523181"/>
            <a:ext cx="343071" cy="343066"/>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9" name="Oval 48">
            <a:extLst>
              <a:ext uri="{FF2B5EF4-FFF2-40B4-BE49-F238E27FC236}">
                <a16:creationId xmlns:a16="http://schemas.microsoft.com/office/drawing/2014/main" id="{34EE7ACE-8BEE-DA14-DB1D-594BC1923B97}"/>
              </a:ext>
            </a:extLst>
          </p:cNvPr>
          <p:cNvSpPr/>
          <p:nvPr/>
        </p:nvSpPr>
        <p:spPr>
          <a:xfrm rot="15069083" flipH="1">
            <a:off x="11086713" y="334308"/>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a:extLst>
              <a:ext uri="{FF2B5EF4-FFF2-40B4-BE49-F238E27FC236}">
                <a16:creationId xmlns:a16="http://schemas.microsoft.com/office/drawing/2014/main" id="{C8F528B6-306B-6577-8B5E-36024016B58D}"/>
              </a:ext>
            </a:extLst>
          </p:cNvPr>
          <p:cNvGrpSpPr/>
          <p:nvPr/>
        </p:nvGrpSpPr>
        <p:grpSpPr>
          <a:xfrm>
            <a:off x="1907471" y="3263153"/>
            <a:ext cx="8447247" cy="1524251"/>
            <a:chOff x="1859713" y="-137134"/>
            <a:chExt cx="8447247" cy="1524251"/>
          </a:xfrm>
        </p:grpSpPr>
        <p:sp>
          <p:nvSpPr>
            <p:cNvPr id="4" name="Freeform: Shape 3">
              <a:extLst>
                <a:ext uri="{FF2B5EF4-FFF2-40B4-BE49-F238E27FC236}">
                  <a16:creationId xmlns:a16="http://schemas.microsoft.com/office/drawing/2014/main" id="{70522CEB-2475-CFD2-AA70-A816CD95D09D}"/>
                </a:ext>
              </a:extLst>
            </p:cNvPr>
            <p:cNvSpPr/>
            <p:nvPr/>
          </p:nvSpPr>
          <p:spPr>
            <a:xfrm rot="16200000">
              <a:off x="3206661" y="-1484082"/>
              <a:ext cx="1524251" cy="4218147"/>
            </a:xfrm>
            <a:custGeom>
              <a:avLst/>
              <a:gdLst>
                <a:gd name="connsiteX0" fmla="*/ 746270 w 2494883"/>
                <a:gd name="connsiteY0" fmla="*/ 6715825 h 6904234"/>
                <a:gd name="connsiteX1" fmla="*/ 1428102 w 2494883"/>
                <a:gd name="connsiteY1" fmla="*/ 6715825 h 6904234"/>
                <a:gd name="connsiteX2" fmla="*/ 1428102 w 2494883"/>
                <a:gd name="connsiteY2" fmla="*/ 6904234 h 6904234"/>
                <a:gd name="connsiteX3" fmla="*/ 1397416 w 2494883"/>
                <a:gd name="connsiteY3" fmla="*/ 6904234 h 6904234"/>
                <a:gd name="connsiteX4" fmla="*/ 1397416 w 2494883"/>
                <a:gd name="connsiteY4" fmla="*/ 6746510 h 6904234"/>
                <a:gd name="connsiteX5" fmla="*/ 776955 w 2494883"/>
                <a:gd name="connsiteY5" fmla="*/ 6746510 h 6904234"/>
                <a:gd name="connsiteX6" fmla="*/ 776955 w 2494883"/>
                <a:gd name="connsiteY6" fmla="*/ 6904234 h 6904234"/>
                <a:gd name="connsiteX7" fmla="*/ 746270 w 2494883"/>
                <a:gd name="connsiteY7" fmla="*/ 6904234 h 6904234"/>
                <a:gd name="connsiteX8" fmla="*/ 2169934 w 2494883"/>
                <a:gd name="connsiteY8" fmla="*/ 6695234 h 6904234"/>
                <a:gd name="connsiteX9" fmla="*/ 2340545 w 2494883"/>
                <a:gd name="connsiteY9" fmla="*/ 6695234 h 6904234"/>
                <a:gd name="connsiteX10" fmla="*/ 2340545 w 2494883"/>
                <a:gd name="connsiteY10" fmla="*/ 6767192 h 6904234"/>
                <a:gd name="connsiteX11" fmla="*/ 2169934 w 2494883"/>
                <a:gd name="connsiteY11" fmla="*/ 6767192 h 6904234"/>
                <a:gd name="connsiteX12" fmla="*/ 2160577 w 2494883"/>
                <a:gd name="connsiteY12" fmla="*/ 6447520 h 6904234"/>
                <a:gd name="connsiteX13" fmla="*/ 2349753 w 2494883"/>
                <a:gd name="connsiteY13" fmla="*/ 6447520 h 6904234"/>
                <a:gd name="connsiteX14" fmla="*/ 2349753 w 2494883"/>
                <a:gd name="connsiteY14" fmla="*/ 6636696 h 6904234"/>
                <a:gd name="connsiteX15" fmla="*/ 2160577 w 2494883"/>
                <a:gd name="connsiteY15" fmla="*/ 6636696 h 6904234"/>
                <a:gd name="connsiteX16" fmla="*/ 2161024 w 2494883"/>
                <a:gd name="connsiteY16" fmla="*/ 6262753 h 6904234"/>
                <a:gd name="connsiteX17" fmla="*/ 2494882 w 2494883"/>
                <a:gd name="connsiteY17" fmla="*/ 6262753 h 6904234"/>
                <a:gd name="connsiteX18" fmla="*/ 2494882 w 2494883"/>
                <a:gd name="connsiteY18" fmla="*/ 6293438 h 6904234"/>
                <a:gd name="connsiteX19" fmla="*/ 2173759 w 2494883"/>
                <a:gd name="connsiteY19" fmla="*/ 6293438 h 6904234"/>
                <a:gd name="connsiteX20" fmla="*/ 2030764 w 2494883"/>
                <a:gd name="connsiteY20" fmla="*/ 6436433 h 6904234"/>
                <a:gd name="connsiteX21" fmla="*/ 2030764 w 2494883"/>
                <a:gd name="connsiteY21" fmla="*/ 6904233 h 6904234"/>
                <a:gd name="connsiteX22" fmla="*/ 2000079 w 2494883"/>
                <a:gd name="connsiteY22" fmla="*/ 6904233 h 6904234"/>
                <a:gd name="connsiteX23" fmla="*/ 2000079 w 2494883"/>
                <a:gd name="connsiteY23" fmla="*/ 6423698 h 6904234"/>
                <a:gd name="connsiteX24" fmla="*/ 223523 w 2494883"/>
                <a:gd name="connsiteY24" fmla="*/ 6143371 h 6904234"/>
                <a:gd name="connsiteX25" fmla="*/ 394134 w 2494883"/>
                <a:gd name="connsiteY25" fmla="*/ 6143371 h 6904234"/>
                <a:gd name="connsiteX26" fmla="*/ 394134 w 2494883"/>
                <a:gd name="connsiteY26" fmla="*/ 6215329 h 6904234"/>
                <a:gd name="connsiteX27" fmla="*/ 324038 w 2494883"/>
                <a:gd name="connsiteY27" fmla="*/ 6215329 h 6904234"/>
                <a:gd name="connsiteX28" fmla="*/ 324038 w 2494883"/>
                <a:gd name="connsiteY28" fmla="*/ 6904234 h 6904234"/>
                <a:gd name="connsiteX29" fmla="*/ 293353 w 2494883"/>
                <a:gd name="connsiteY29" fmla="*/ 6904234 h 6904234"/>
                <a:gd name="connsiteX30" fmla="*/ 293353 w 2494883"/>
                <a:gd name="connsiteY30" fmla="*/ 6215329 h 6904234"/>
                <a:gd name="connsiteX31" fmla="*/ 223523 w 2494883"/>
                <a:gd name="connsiteY31" fmla="*/ 6215329 h 6904234"/>
                <a:gd name="connsiteX32" fmla="*/ 223523 w 2494883"/>
                <a:gd name="connsiteY32" fmla="*/ 6029071 h 6904234"/>
                <a:gd name="connsiteX33" fmla="*/ 394134 w 2494883"/>
                <a:gd name="connsiteY33" fmla="*/ 6029071 h 6904234"/>
                <a:gd name="connsiteX34" fmla="*/ 394134 w 2494883"/>
                <a:gd name="connsiteY34" fmla="*/ 6101028 h 6904234"/>
                <a:gd name="connsiteX35" fmla="*/ 223523 w 2494883"/>
                <a:gd name="connsiteY35" fmla="*/ 6101028 h 6904234"/>
                <a:gd name="connsiteX36" fmla="*/ 223523 w 2494883"/>
                <a:gd name="connsiteY36" fmla="*/ 5914770 h 6904234"/>
                <a:gd name="connsiteX37" fmla="*/ 394134 w 2494883"/>
                <a:gd name="connsiteY37" fmla="*/ 5914770 h 6904234"/>
                <a:gd name="connsiteX38" fmla="*/ 394134 w 2494883"/>
                <a:gd name="connsiteY38" fmla="*/ 5986728 h 6904234"/>
                <a:gd name="connsiteX39" fmla="*/ 223523 w 2494883"/>
                <a:gd name="connsiteY39" fmla="*/ 5986728 h 6904234"/>
                <a:gd name="connsiteX40" fmla="*/ 615397 w 2494883"/>
                <a:gd name="connsiteY40" fmla="*/ 5846044 h 6904234"/>
                <a:gd name="connsiteX41" fmla="*/ 589007 w 2494883"/>
                <a:gd name="connsiteY41" fmla="*/ 5872434 h 6904234"/>
                <a:gd name="connsiteX42" fmla="*/ 615397 w 2494883"/>
                <a:gd name="connsiteY42" fmla="*/ 5898824 h 6904234"/>
                <a:gd name="connsiteX43" fmla="*/ 641787 w 2494883"/>
                <a:gd name="connsiteY43" fmla="*/ 5872434 h 6904234"/>
                <a:gd name="connsiteX44" fmla="*/ 615397 w 2494883"/>
                <a:gd name="connsiteY44" fmla="*/ 5846044 h 6904234"/>
                <a:gd name="connsiteX45" fmla="*/ 615397 w 2494883"/>
                <a:gd name="connsiteY45" fmla="*/ 5815359 h 6904234"/>
                <a:gd name="connsiteX46" fmla="*/ 672472 w 2494883"/>
                <a:gd name="connsiteY46" fmla="*/ 5872434 h 6904234"/>
                <a:gd name="connsiteX47" fmla="*/ 667977 w 2494883"/>
                <a:gd name="connsiteY47" fmla="*/ 5894621 h 6904234"/>
                <a:gd name="connsiteX48" fmla="*/ 656285 w 2494883"/>
                <a:gd name="connsiteY48" fmla="*/ 5911943 h 6904234"/>
                <a:gd name="connsiteX49" fmla="*/ 877758 w 2494883"/>
                <a:gd name="connsiteY49" fmla="*/ 6133415 h 6904234"/>
                <a:gd name="connsiteX50" fmla="*/ 2494883 w 2494883"/>
                <a:gd name="connsiteY50" fmla="*/ 6133415 h 6904234"/>
                <a:gd name="connsiteX51" fmla="*/ 2494883 w 2494883"/>
                <a:gd name="connsiteY51" fmla="*/ 6164100 h 6904234"/>
                <a:gd name="connsiteX52" fmla="*/ 865024 w 2494883"/>
                <a:gd name="connsiteY52" fmla="*/ 6164100 h 6904234"/>
                <a:gd name="connsiteX53" fmla="*/ 626127 w 2494883"/>
                <a:gd name="connsiteY53" fmla="*/ 5925055 h 6904234"/>
                <a:gd name="connsiteX54" fmla="*/ 615397 w 2494883"/>
                <a:gd name="connsiteY54" fmla="*/ 5929509 h 6904234"/>
                <a:gd name="connsiteX55" fmla="*/ 558322 w 2494883"/>
                <a:gd name="connsiteY55" fmla="*/ 5872434 h 6904234"/>
                <a:gd name="connsiteX56" fmla="*/ 615397 w 2494883"/>
                <a:gd name="connsiteY56" fmla="*/ 5815359 h 6904234"/>
                <a:gd name="connsiteX57" fmla="*/ 223523 w 2494883"/>
                <a:gd name="connsiteY57" fmla="*/ 5800470 h 6904234"/>
                <a:gd name="connsiteX58" fmla="*/ 394134 w 2494883"/>
                <a:gd name="connsiteY58" fmla="*/ 5800470 h 6904234"/>
                <a:gd name="connsiteX59" fmla="*/ 394134 w 2494883"/>
                <a:gd name="connsiteY59" fmla="*/ 5872427 h 6904234"/>
                <a:gd name="connsiteX60" fmla="*/ 223523 w 2494883"/>
                <a:gd name="connsiteY60" fmla="*/ 5872427 h 6904234"/>
                <a:gd name="connsiteX61" fmla="*/ 223523 w 2494883"/>
                <a:gd name="connsiteY61" fmla="*/ 5686170 h 6904234"/>
                <a:gd name="connsiteX62" fmla="*/ 394134 w 2494883"/>
                <a:gd name="connsiteY62" fmla="*/ 5686170 h 6904234"/>
                <a:gd name="connsiteX63" fmla="*/ 394134 w 2494883"/>
                <a:gd name="connsiteY63" fmla="*/ 5758127 h 6904234"/>
                <a:gd name="connsiteX64" fmla="*/ 223523 w 2494883"/>
                <a:gd name="connsiteY64" fmla="*/ 5758127 h 6904234"/>
                <a:gd name="connsiteX65" fmla="*/ 266963 w 2494883"/>
                <a:gd name="connsiteY65" fmla="*/ 5378551 h 6904234"/>
                <a:gd name="connsiteX66" fmla="*/ 240573 w 2494883"/>
                <a:gd name="connsiteY66" fmla="*/ 5404940 h 6904234"/>
                <a:gd name="connsiteX67" fmla="*/ 266963 w 2494883"/>
                <a:gd name="connsiteY67" fmla="*/ 5431330 h 6904234"/>
                <a:gd name="connsiteX68" fmla="*/ 293353 w 2494883"/>
                <a:gd name="connsiteY68" fmla="*/ 5404940 h 6904234"/>
                <a:gd name="connsiteX69" fmla="*/ 266963 w 2494883"/>
                <a:gd name="connsiteY69" fmla="*/ 5378551 h 6904234"/>
                <a:gd name="connsiteX70" fmla="*/ 266963 w 2494883"/>
                <a:gd name="connsiteY70" fmla="*/ 5348019 h 6904234"/>
                <a:gd name="connsiteX71" fmla="*/ 324038 w 2494883"/>
                <a:gd name="connsiteY71" fmla="*/ 5405094 h 6904234"/>
                <a:gd name="connsiteX72" fmla="*/ 266963 w 2494883"/>
                <a:gd name="connsiteY72" fmla="*/ 5462169 h 6904234"/>
                <a:gd name="connsiteX73" fmla="*/ 248749 w 2494883"/>
                <a:gd name="connsiteY73" fmla="*/ 5454608 h 6904234"/>
                <a:gd name="connsiteX74" fmla="*/ 111541 w 2494883"/>
                <a:gd name="connsiteY74" fmla="*/ 5591816 h 6904234"/>
                <a:gd name="connsiteX75" fmla="*/ 111541 w 2494883"/>
                <a:gd name="connsiteY75" fmla="*/ 6527394 h 6904234"/>
                <a:gd name="connsiteX76" fmla="*/ 190836 w 2494883"/>
                <a:gd name="connsiteY76" fmla="*/ 6527394 h 6904234"/>
                <a:gd name="connsiteX77" fmla="*/ 190836 w 2494883"/>
                <a:gd name="connsiteY77" fmla="*/ 6716570 h 6904234"/>
                <a:gd name="connsiteX78" fmla="*/ 111541 w 2494883"/>
                <a:gd name="connsiteY78" fmla="*/ 6716570 h 6904234"/>
                <a:gd name="connsiteX79" fmla="*/ 111541 w 2494883"/>
                <a:gd name="connsiteY79" fmla="*/ 6766851 h 6904234"/>
                <a:gd name="connsiteX80" fmla="*/ 181628 w 2494883"/>
                <a:gd name="connsiteY80" fmla="*/ 6766851 h 6904234"/>
                <a:gd name="connsiteX81" fmla="*/ 181628 w 2494883"/>
                <a:gd name="connsiteY81" fmla="*/ 6838809 h 6904234"/>
                <a:gd name="connsiteX82" fmla="*/ 111541 w 2494883"/>
                <a:gd name="connsiteY82" fmla="*/ 6838809 h 6904234"/>
                <a:gd name="connsiteX83" fmla="*/ 111541 w 2494883"/>
                <a:gd name="connsiteY83" fmla="*/ 6904234 h 6904234"/>
                <a:gd name="connsiteX84" fmla="*/ 80856 w 2494883"/>
                <a:gd name="connsiteY84" fmla="*/ 6904234 h 6904234"/>
                <a:gd name="connsiteX85" fmla="*/ 80856 w 2494883"/>
                <a:gd name="connsiteY85" fmla="*/ 6838809 h 6904234"/>
                <a:gd name="connsiteX86" fmla="*/ 11017 w 2494883"/>
                <a:gd name="connsiteY86" fmla="*/ 6838809 h 6904234"/>
                <a:gd name="connsiteX87" fmla="*/ 11017 w 2494883"/>
                <a:gd name="connsiteY87" fmla="*/ 6766851 h 6904234"/>
                <a:gd name="connsiteX88" fmla="*/ 80856 w 2494883"/>
                <a:gd name="connsiteY88" fmla="*/ 6766851 h 6904234"/>
                <a:gd name="connsiteX89" fmla="*/ 80856 w 2494883"/>
                <a:gd name="connsiteY89" fmla="*/ 6716570 h 6904234"/>
                <a:gd name="connsiteX90" fmla="*/ 1660 w 2494883"/>
                <a:gd name="connsiteY90" fmla="*/ 6716570 h 6904234"/>
                <a:gd name="connsiteX91" fmla="*/ 1660 w 2494883"/>
                <a:gd name="connsiteY91" fmla="*/ 6527394 h 6904234"/>
                <a:gd name="connsiteX92" fmla="*/ 80856 w 2494883"/>
                <a:gd name="connsiteY92" fmla="*/ 6527394 h 6904234"/>
                <a:gd name="connsiteX93" fmla="*/ 80856 w 2494883"/>
                <a:gd name="connsiteY93" fmla="*/ 5579081 h 6904234"/>
                <a:gd name="connsiteX94" fmla="*/ 221804 w 2494883"/>
                <a:gd name="connsiteY94" fmla="*/ 5438276 h 6904234"/>
                <a:gd name="connsiteX95" fmla="*/ 214383 w 2494883"/>
                <a:gd name="connsiteY95" fmla="*/ 5427281 h 6904234"/>
                <a:gd name="connsiteX96" fmla="*/ 209888 w 2494883"/>
                <a:gd name="connsiteY96" fmla="*/ 5405094 h 6904234"/>
                <a:gd name="connsiteX97" fmla="*/ 266963 w 2494883"/>
                <a:gd name="connsiteY97" fmla="*/ 5348019 h 6904234"/>
                <a:gd name="connsiteX98" fmla="*/ 436021 w 2494883"/>
                <a:gd name="connsiteY98" fmla="*/ 5038556 h 6904234"/>
                <a:gd name="connsiteX99" fmla="*/ 425511 w 2494883"/>
                <a:gd name="connsiteY99" fmla="*/ 5042910 h 6904234"/>
                <a:gd name="connsiteX100" fmla="*/ 417782 w 2494883"/>
                <a:gd name="connsiteY100" fmla="*/ 5061570 h 6904234"/>
                <a:gd name="connsiteX101" fmla="*/ 444172 w 2494883"/>
                <a:gd name="connsiteY101" fmla="*/ 5087960 h 6904234"/>
                <a:gd name="connsiteX102" fmla="*/ 470562 w 2494883"/>
                <a:gd name="connsiteY102" fmla="*/ 5061570 h 6904234"/>
                <a:gd name="connsiteX103" fmla="*/ 462833 w 2494883"/>
                <a:gd name="connsiteY103" fmla="*/ 5042910 h 6904234"/>
                <a:gd name="connsiteX104" fmla="*/ 452323 w 2494883"/>
                <a:gd name="connsiteY104" fmla="*/ 5038556 h 6904234"/>
                <a:gd name="connsiteX105" fmla="*/ 1918149 w 2494883"/>
                <a:gd name="connsiteY105" fmla="*/ 4821456 h 6904234"/>
                <a:gd name="connsiteX106" fmla="*/ 1891759 w 2494883"/>
                <a:gd name="connsiteY106" fmla="*/ 4847845 h 6904234"/>
                <a:gd name="connsiteX107" fmla="*/ 1918149 w 2494883"/>
                <a:gd name="connsiteY107" fmla="*/ 4874235 h 6904234"/>
                <a:gd name="connsiteX108" fmla="*/ 1944538 w 2494883"/>
                <a:gd name="connsiteY108" fmla="*/ 4847845 h 6904234"/>
                <a:gd name="connsiteX109" fmla="*/ 1918149 w 2494883"/>
                <a:gd name="connsiteY109" fmla="*/ 4821456 h 6904234"/>
                <a:gd name="connsiteX110" fmla="*/ 639081 w 2494883"/>
                <a:gd name="connsiteY110" fmla="*/ 4794646 h 6904234"/>
                <a:gd name="connsiteX111" fmla="*/ 828257 w 2494883"/>
                <a:gd name="connsiteY111" fmla="*/ 4794646 h 6904234"/>
                <a:gd name="connsiteX112" fmla="*/ 828257 w 2494883"/>
                <a:gd name="connsiteY112" fmla="*/ 4983822 h 6904234"/>
                <a:gd name="connsiteX113" fmla="*/ 639081 w 2494883"/>
                <a:gd name="connsiteY113" fmla="*/ 4983822 h 6904234"/>
                <a:gd name="connsiteX114" fmla="*/ 639081 w 2494883"/>
                <a:gd name="connsiteY114" fmla="*/ 4913052 h 6904234"/>
                <a:gd name="connsiteX115" fmla="*/ 459514 w 2494883"/>
                <a:gd name="connsiteY115" fmla="*/ 4913052 h 6904234"/>
                <a:gd name="connsiteX116" fmla="*/ 459514 w 2494883"/>
                <a:gd name="connsiteY116" fmla="*/ 5010864 h 6904234"/>
                <a:gd name="connsiteX117" fmla="*/ 484504 w 2494883"/>
                <a:gd name="connsiteY117" fmla="*/ 5021238 h 6904234"/>
                <a:gd name="connsiteX118" fmla="*/ 501247 w 2494883"/>
                <a:gd name="connsiteY118" fmla="*/ 5061570 h 6904234"/>
                <a:gd name="connsiteX119" fmla="*/ 444172 w 2494883"/>
                <a:gd name="connsiteY119" fmla="*/ 5118645 h 6904234"/>
                <a:gd name="connsiteX120" fmla="*/ 387097 w 2494883"/>
                <a:gd name="connsiteY120" fmla="*/ 5061570 h 6904234"/>
                <a:gd name="connsiteX121" fmla="*/ 403840 w 2494883"/>
                <a:gd name="connsiteY121" fmla="*/ 5021238 h 6904234"/>
                <a:gd name="connsiteX122" fmla="*/ 428829 w 2494883"/>
                <a:gd name="connsiteY122" fmla="*/ 5010865 h 6904234"/>
                <a:gd name="connsiteX123" fmla="*/ 428829 w 2494883"/>
                <a:gd name="connsiteY123" fmla="*/ 4882367 h 6904234"/>
                <a:gd name="connsiteX124" fmla="*/ 639081 w 2494883"/>
                <a:gd name="connsiteY124" fmla="*/ 4882367 h 6904234"/>
                <a:gd name="connsiteX125" fmla="*/ 1918149 w 2494883"/>
                <a:gd name="connsiteY125" fmla="*/ 4790924 h 6904234"/>
                <a:gd name="connsiteX126" fmla="*/ 1975224 w 2494883"/>
                <a:gd name="connsiteY126" fmla="*/ 4847999 h 6904234"/>
                <a:gd name="connsiteX127" fmla="*/ 1970729 w 2494883"/>
                <a:gd name="connsiteY127" fmla="*/ 4870186 h 6904234"/>
                <a:gd name="connsiteX128" fmla="*/ 1963740 w 2494883"/>
                <a:gd name="connsiteY128" fmla="*/ 4880541 h 6904234"/>
                <a:gd name="connsiteX129" fmla="*/ 2270572 w 2494883"/>
                <a:gd name="connsiteY129" fmla="*/ 5187227 h 6904234"/>
                <a:gd name="connsiteX130" fmla="*/ 2270572 w 2494883"/>
                <a:gd name="connsiteY130" fmla="*/ 6025708 h 6904234"/>
                <a:gd name="connsiteX131" fmla="*/ 2494883 w 2494883"/>
                <a:gd name="connsiteY131" fmla="*/ 6025708 h 6904234"/>
                <a:gd name="connsiteX132" fmla="*/ 2494883 w 2494883"/>
                <a:gd name="connsiteY132" fmla="*/ 6056394 h 6904234"/>
                <a:gd name="connsiteX133" fmla="*/ 2239886 w 2494883"/>
                <a:gd name="connsiteY133" fmla="*/ 6056394 h 6904234"/>
                <a:gd name="connsiteX134" fmla="*/ 2239886 w 2494883"/>
                <a:gd name="connsiteY134" fmla="*/ 5199962 h 6904234"/>
                <a:gd name="connsiteX135" fmla="*/ 1937123 w 2494883"/>
                <a:gd name="connsiteY135" fmla="*/ 4897198 h 6904234"/>
                <a:gd name="connsiteX136" fmla="*/ 1918149 w 2494883"/>
                <a:gd name="connsiteY136" fmla="*/ 4905074 h 6904234"/>
                <a:gd name="connsiteX137" fmla="*/ 1861074 w 2494883"/>
                <a:gd name="connsiteY137" fmla="*/ 4847999 h 6904234"/>
                <a:gd name="connsiteX138" fmla="*/ 1918149 w 2494883"/>
                <a:gd name="connsiteY138" fmla="*/ 4790924 h 6904234"/>
                <a:gd name="connsiteX139" fmla="*/ 2024014 w 2494883"/>
                <a:gd name="connsiteY139" fmla="*/ 4591008 h 6904234"/>
                <a:gd name="connsiteX140" fmla="*/ 1997624 w 2494883"/>
                <a:gd name="connsiteY140" fmla="*/ 4617398 h 6904234"/>
                <a:gd name="connsiteX141" fmla="*/ 2024014 w 2494883"/>
                <a:gd name="connsiteY141" fmla="*/ 4643787 h 6904234"/>
                <a:gd name="connsiteX142" fmla="*/ 2050404 w 2494883"/>
                <a:gd name="connsiteY142" fmla="*/ 4617398 h 6904234"/>
                <a:gd name="connsiteX143" fmla="*/ 2024014 w 2494883"/>
                <a:gd name="connsiteY143" fmla="*/ 4591008 h 6904234"/>
                <a:gd name="connsiteX144" fmla="*/ 2024014 w 2494883"/>
                <a:gd name="connsiteY144" fmla="*/ 4560476 h 6904234"/>
                <a:gd name="connsiteX145" fmla="*/ 2081089 w 2494883"/>
                <a:gd name="connsiteY145" fmla="*/ 4617551 h 6904234"/>
                <a:gd name="connsiteX146" fmla="*/ 2076902 w 2494883"/>
                <a:gd name="connsiteY146" fmla="*/ 4638220 h 6904234"/>
                <a:gd name="connsiteX147" fmla="*/ 2365083 w 2494883"/>
                <a:gd name="connsiteY147" fmla="*/ 4926401 h 6904234"/>
                <a:gd name="connsiteX148" fmla="*/ 2365083 w 2494883"/>
                <a:gd name="connsiteY148" fmla="*/ 5707806 h 6904234"/>
                <a:gd name="connsiteX149" fmla="*/ 2494882 w 2494883"/>
                <a:gd name="connsiteY149" fmla="*/ 5707806 h 6904234"/>
                <a:gd name="connsiteX150" fmla="*/ 2494882 w 2494883"/>
                <a:gd name="connsiteY150" fmla="*/ 5738492 h 6904234"/>
                <a:gd name="connsiteX151" fmla="*/ 2334397 w 2494883"/>
                <a:gd name="connsiteY151" fmla="*/ 5738492 h 6904234"/>
                <a:gd name="connsiteX152" fmla="*/ 2334397 w 2494883"/>
                <a:gd name="connsiteY152" fmla="*/ 4938982 h 6904234"/>
                <a:gd name="connsiteX153" fmla="*/ 2056540 w 2494883"/>
                <a:gd name="connsiteY153" fmla="*/ 4661124 h 6904234"/>
                <a:gd name="connsiteX154" fmla="*/ 2024014 w 2494883"/>
                <a:gd name="connsiteY154" fmla="*/ 4674626 h 6904234"/>
                <a:gd name="connsiteX155" fmla="*/ 1966939 w 2494883"/>
                <a:gd name="connsiteY155" fmla="*/ 4617551 h 6904234"/>
                <a:gd name="connsiteX156" fmla="*/ 2024014 w 2494883"/>
                <a:gd name="connsiteY156" fmla="*/ 4560476 h 6904234"/>
                <a:gd name="connsiteX157" fmla="*/ 1682178 w 2494883"/>
                <a:gd name="connsiteY157" fmla="*/ 4229226 h 6904234"/>
                <a:gd name="connsiteX158" fmla="*/ 1655788 w 2494883"/>
                <a:gd name="connsiteY158" fmla="*/ 4255615 h 6904234"/>
                <a:gd name="connsiteX159" fmla="*/ 1682178 w 2494883"/>
                <a:gd name="connsiteY159" fmla="*/ 4282005 h 6904234"/>
                <a:gd name="connsiteX160" fmla="*/ 1708568 w 2494883"/>
                <a:gd name="connsiteY160" fmla="*/ 4255615 h 6904234"/>
                <a:gd name="connsiteX161" fmla="*/ 1682178 w 2494883"/>
                <a:gd name="connsiteY161" fmla="*/ 4229226 h 6904234"/>
                <a:gd name="connsiteX162" fmla="*/ 638411 w 2494883"/>
                <a:gd name="connsiteY162" fmla="*/ 4202836 h 6904234"/>
                <a:gd name="connsiteX163" fmla="*/ 612021 w 2494883"/>
                <a:gd name="connsiteY163" fmla="*/ 4229226 h 6904234"/>
                <a:gd name="connsiteX164" fmla="*/ 638411 w 2494883"/>
                <a:gd name="connsiteY164" fmla="*/ 4255616 h 6904234"/>
                <a:gd name="connsiteX165" fmla="*/ 664801 w 2494883"/>
                <a:gd name="connsiteY165" fmla="*/ 4229226 h 6904234"/>
                <a:gd name="connsiteX166" fmla="*/ 638411 w 2494883"/>
                <a:gd name="connsiteY166" fmla="*/ 4202836 h 6904234"/>
                <a:gd name="connsiteX167" fmla="*/ 1682178 w 2494883"/>
                <a:gd name="connsiteY167" fmla="*/ 4198694 h 6904234"/>
                <a:gd name="connsiteX168" fmla="*/ 1734758 w 2494883"/>
                <a:gd name="connsiteY168" fmla="*/ 4233582 h 6904234"/>
                <a:gd name="connsiteX169" fmla="*/ 1736145 w 2494883"/>
                <a:gd name="connsiteY169" fmla="*/ 4240427 h 6904234"/>
                <a:gd name="connsiteX170" fmla="*/ 2494883 w 2494883"/>
                <a:gd name="connsiteY170" fmla="*/ 4240427 h 6904234"/>
                <a:gd name="connsiteX171" fmla="*/ 2494883 w 2494883"/>
                <a:gd name="connsiteY171" fmla="*/ 4271113 h 6904234"/>
                <a:gd name="connsiteX172" fmla="*/ 1736204 w 2494883"/>
                <a:gd name="connsiteY172" fmla="*/ 4271113 h 6904234"/>
                <a:gd name="connsiteX173" fmla="*/ 1734845 w 2494883"/>
                <a:gd name="connsiteY173" fmla="*/ 4277956 h 6904234"/>
                <a:gd name="connsiteX174" fmla="*/ 1682178 w 2494883"/>
                <a:gd name="connsiteY174" fmla="*/ 4312844 h 6904234"/>
                <a:gd name="connsiteX175" fmla="*/ 1625103 w 2494883"/>
                <a:gd name="connsiteY175" fmla="*/ 4255769 h 6904234"/>
                <a:gd name="connsiteX176" fmla="*/ 1682178 w 2494883"/>
                <a:gd name="connsiteY176" fmla="*/ 4198694 h 6904234"/>
                <a:gd name="connsiteX177" fmla="*/ 2246697 w 2494883"/>
                <a:gd name="connsiteY177" fmla="*/ 4030957 h 6904234"/>
                <a:gd name="connsiteX178" fmla="*/ 2318655 w 2494883"/>
                <a:gd name="connsiteY178" fmla="*/ 4030957 h 6904234"/>
                <a:gd name="connsiteX179" fmla="*/ 2318655 w 2494883"/>
                <a:gd name="connsiteY179" fmla="*/ 4201568 h 6904234"/>
                <a:gd name="connsiteX180" fmla="*/ 2246697 w 2494883"/>
                <a:gd name="connsiteY180" fmla="*/ 4201568 h 6904234"/>
                <a:gd name="connsiteX181" fmla="*/ 2366881 w 2494883"/>
                <a:gd name="connsiteY181" fmla="*/ 4030852 h 6904234"/>
                <a:gd name="connsiteX182" fmla="*/ 2438839 w 2494883"/>
                <a:gd name="connsiteY182" fmla="*/ 4030852 h 6904234"/>
                <a:gd name="connsiteX183" fmla="*/ 2438839 w 2494883"/>
                <a:gd name="connsiteY183" fmla="*/ 4201463 h 6904234"/>
                <a:gd name="connsiteX184" fmla="*/ 2366881 w 2494883"/>
                <a:gd name="connsiteY184" fmla="*/ 4201463 h 6904234"/>
                <a:gd name="connsiteX185" fmla="*/ 653447 w 2494883"/>
                <a:gd name="connsiteY185" fmla="*/ 3730587 h 6904234"/>
                <a:gd name="connsiteX186" fmla="*/ 627057 w 2494883"/>
                <a:gd name="connsiteY186" fmla="*/ 3756976 h 6904234"/>
                <a:gd name="connsiteX187" fmla="*/ 653447 w 2494883"/>
                <a:gd name="connsiteY187" fmla="*/ 3783366 h 6904234"/>
                <a:gd name="connsiteX188" fmla="*/ 679837 w 2494883"/>
                <a:gd name="connsiteY188" fmla="*/ 3756976 h 6904234"/>
                <a:gd name="connsiteX189" fmla="*/ 653447 w 2494883"/>
                <a:gd name="connsiteY189" fmla="*/ 3730587 h 6904234"/>
                <a:gd name="connsiteX190" fmla="*/ 735221 w 2494883"/>
                <a:gd name="connsiteY190" fmla="*/ 3273173 h 6904234"/>
                <a:gd name="connsiteX191" fmla="*/ 807179 w 2494883"/>
                <a:gd name="connsiteY191" fmla="*/ 3273173 h 6904234"/>
                <a:gd name="connsiteX192" fmla="*/ 807179 w 2494883"/>
                <a:gd name="connsiteY192" fmla="*/ 3443785 h 6904234"/>
                <a:gd name="connsiteX193" fmla="*/ 735221 w 2494883"/>
                <a:gd name="connsiteY193" fmla="*/ 3443785 h 6904234"/>
                <a:gd name="connsiteX194" fmla="*/ 484677 w 2494883"/>
                <a:gd name="connsiteY194" fmla="*/ 3263863 h 6904234"/>
                <a:gd name="connsiteX195" fmla="*/ 673853 w 2494883"/>
                <a:gd name="connsiteY195" fmla="*/ 3263863 h 6904234"/>
                <a:gd name="connsiteX196" fmla="*/ 673853 w 2494883"/>
                <a:gd name="connsiteY196" fmla="*/ 3453038 h 6904234"/>
                <a:gd name="connsiteX197" fmla="*/ 484677 w 2494883"/>
                <a:gd name="connsiteY197" fmla="*/ 3453038 h 6904234"/>
                <a:gd name="connsiteX198" fmla="*/ 2144944 w 2494883"/>
                <a:gd name="connsiteY198" fmla="*/ 3262301 h 6904234"/>
                <a:gd name="connsiteX199" fmla="*/ 2315555 w 2494883"/>
                <a:gd name="connsiteY199" fmla="*/ 3262301 h 6904234"/>
                <a:gd name="connsiteX200" fmla="*/ 2315555 w 2494883"/>
                <a:gd name="connsiteY200" fmla="*/ 3334257 h 6904234"/>
                <a:gd name="connsiteX201" fmla="*/ 2144944 w 2494883"/>
                <a:gd name="connsiteY201" fmla="*/ 3334257 h 6904234"/>
                <a:gd name="connsiteX202" fmla="*/ 1912808 w 2494883"/>
                <a:gd name="connsiteY202" fmla="*/ 3262301 h 6904234"/>
                <a:gd name="connsiteX203" fmla="*/ 2083419 w 2494883"/>
                <a:gd name="connsiteY203" fmla="*/ 3262301 h 6904234"/>
                <a:gd name="connsiteX204" fmla="*/ 2083419 w 2494883"/>
                <a:gd name="connsiteY204" fmla="*/ 3334257 h 6904234"/>
                <a:gd name="connsiteX205" fmla="*/ 1912808 w 2494883"/>
                <a:gd name="connsiteY205" fmla="*/ 3334257 h 6904234"/>
                <a:gd name="connsiteX206" fmla="*/ 1912808 w 2494883"/>
                <a:gd name="connsiteY206" fmla="*/ 3148002 h 6904234"/>
                <a:gd name="connsiteX207" fmla="*/ 2083419 w 2494883"/>
                <a:gd name="connsiteY207" fmla="*/ 3148002 h 6904234"/>
                <a:gd name="connsiteX208" fmla="*/ 2083419 w 2494883"/>
                <a:gd name="connsiteY208" fmla="*/ 3219958 h 6904234"/>
                <a:gd name="connsiteX209" fmla="*/ 1912808 w 2494883"/>
                <a:gd name="connsiteY209" fmla="*/ 3219958 h 6904234"/>
                <a:gd name="connsiteX210" fmla="*/ 1446053 w 2494883"/>
                <a:gd name="connsiteY210" fmla="*/ 2970510 h 6904234"/>
                <a:gd name="connsiteX211" fmla="*/ 1419663 w 2494883"/>
                <a:gd name="connsiteY211" fmla="*/ 2996900 h 6904234"/>
                <a:gd name="connsiteX212" fmla="*/ 1446053 w 2494883"/>
                <a:gd name="connsiteY212" fmla="*/ 3023289 h 6904234"/>
                <a:gd name="connsiteX213" fmla="*/ 1472443 w 2494883"/>
                <a:gd name="connsiteY213" fmla="*/ 2996900 h 6904234"/>
                <a:gd name="connsiteX214" fmla="*/ 1446053 w 2494883"/>
                <a:gd name="connsiteY214" fmla="*/ 2970510 h 6904234"/>
                <a:gd name="connsiteX215" fmla="*/ 1446053 w 2494883"/>
                <a:gd name="connsiteY215" fmla="*/ 2939978 h 6904234"/>
                <a:gd name="connsiteX216" fmla="*/ 1503128 w 2494883"/>
                <a:gd name="connsiteY216" fmla="*/ 2997053 h 6904234"/>
                <a:gd name="connsiteX217" fmla="*/ 1499225 w 2494883"/>
                <a:gd name="connsiteY217" fmla="*/ 3016319 h 6904234"/>
                <a:gd name="connsiteX218" fmla="*/ 1880099 w 2494883"/>
                <a:gd name="connsiteY218" fmla="*/ 3397191 h 6904234"/>
                <a:gd name="connsiteX219" fmla="*/ 2494883 w 2494883"/>
                <a:gd name="connsiteY219" fmla="*/ 3397191 h 6904234"/>
                <a:gd name="connsiteX220" fmla="*/ 2494883 w 2494883"/>
                <a:gd name="connsiteY220" fmla="*/ 3427877 h 6904234"/>
                <a:gd name="connsiteX221" fmla="*/ 1867365 w 2494883"/>
                <a:gd name="connsiteY221" fmla="*/ 3427877 h 6904234"/>
                <a:gd name="connsiteX222" fmla="*/ 1479770 w 2494883"/>
                <a:gd name="connsiteY222" fmla="*/ 3040133 h 6904234"/>
                <a:gd name="connsiteX223" fmla="*/ 1446053 w 2494883"/>
                <a:gd name="connsiteY223" fmla="*/ 3054129 h 6904234"/>
                <a:gd name="connsiteX224" fmla="*/ 1388978 w 2494883"/>
                <a:gd name="connsiteY224" fmla="*/ 2997053 h 6904234"/>
                <a:gd name="connsiteX225" fmla="*/ 1446053 w 2494883"/>
                <a:gd name="connsiteY225" fmla="*/ 2939978 h 6904234"/>
                <a:gd name="connsiteX226" fmla="*/ 58148 w 2494883"/>
                <a:gd name="connsiteY226" fmla="*/ 2899474 h 6904234"/>
                <a:gd name="connsiteX227" fmla="*/ 31758 w 2494883"/>
                <a:gd name="connsiteY227" fmla="*/ 2925862 h 6904234"/>
                <a:gd name="connsiteX228" fmla="*/ 58148 w 2494883"/>
                <a:gd name="connsiteY228" fmla="*/ 2952253 h 6904234"/>
                <a:gd name="connsiteX229" fmla="*/ 84538 w 2494883"/>
                <a:gd name="connsiteY229" fmla="*/ 2925862 h 6904234"/>
                <a:gd name="connsiteX230" fmla="*/ 58148 w 2494883"/>
                <a:gd name="connsiteY230" fmla="*/ 2899474 h 6904234"/>
                <a:gd name="connsiteX231" fmla="*/ 58148 w 2494883"/>
                <a:gd name="connsiteY231" fmla="*/ 2868941 h 6904234"/>
                <a:gd name="connsiteX232" fmla="*/ 115223 w 2494883"/>
                <a:gd name="connsiteY232" fmla="*/ 2926016 h 6904234"/>
                <a:gd name="connsiteX233" fmla="*/ 112182 w 2494883"/>
                <a:gd name="connsiteY233" fmla="*/ 2941320 h 6904234"/>
                <a:gd name="connsiteX234" fmla="*/ 266196 w 2494883"/>
                <a:gd name="connsiteY234" fmla="*/ 3107673 h 6904234"/>
                <a:gd name="connsiteX235" fmla="*/ 266196 w 2494883"/>
                <a:gd name="connsiteY235" fmla="*/ 3831389 h 6904234"/>
                <a:gd name="connsiteX236" fmla="*/ 616185 w 2494883"/>
                <a:gd name="connsiteY236" fmla="*/ 4181378 h 6904234"/>
                <a:gd name="connsiteX237" fmla="*/ 638411 w 2494883"/>
                <a:gd name="connsiteY237" fmla="*/ 4172151 h 6904234"/>
                <a:gd name="connsiteX238" fmla="*/ 695486 w 2494883"/>
                <a:gd name="connsiteY238" fmla="*/ 4229226 h 6904234"/>
                <a:gd name="connsiteX239" fmla="*/ 638411 w 2494883"/>
                <a:gd name="connsiteY239" fmla="*/ 4286301 h 6904234"/>
                <a:gd name="connsiteX240" fmla="*/ 581336 w 2494883"/>
                <a:gd name="connsiteY240" fmla="*/ 4229226 h 6904234"/>
                <a:gd name="connsiteX241" fmla="*/ 585831 w 2494883"/>
                <a:gd name="connsiteY241" fmla="*/ 4207039 h 6904234"/>
                <a:gd name="connsiteX242" fmla="*/ 590907 w 2494883"/>
                <a:gd name="connsiteY242" fmla="*/ 4199520 h 6904234"/>
                <a:gd name="connsiteX243" fmla="*/ 235511 w 2494883"/>
                <a:gd name="connsiteY243" fmla="*/ 3844124 h 6904234"/>
                <a:gd name="connsiteX244" fmla="*/ 235511 w 2494883"/>
                <a:gd name="connsiteY244" fmla="*/ 3119639 h 6904234"/>
                <a:gd name="connsiteX245" fmla="*/ 94906 w 2494883"/>
                <a:gd name="connsiteY245" fmla="*/ 2967876 h 6904234"/>
                <a:gd name="connsiteX246" fmla="*/ 58148 w 2494883"/>
                <a:gd name="connsiteY246" fmla="*/ 2983092 h 6904234"/>
                <a:gd name="connsiteX247" fmla="*/ 1073 w 2494883"/>
                <a:gd name="connsiteY247" fmla="*/ 2926016 h 6904234"/>
                <a:gd name="connsiteX248" fmla="*/ 58148 w 2494883"/>
                <a:gd name="connsiteY248" fmla="*/ 2868941 h 6904234"/>
                <a:gd name="connsiteX249" fmla="*/ 1214224 w 2494883"/>
                <a:gd name="connsiteY249" fmla="*/ 2686975 h 6904234"/>
                <a:gd name="connsiteX250" fmla="*/ 1187834 w 2494883"/>
                <a:gd name="connsiteY250" fmla="*/ 2713366 h 6904234"/>
                <a:gd name="connsiteX251" fmla="*/ 1214224 w 2494883"/>
                <a:gd name="connsiteY251" fmla="*/ 2739755 h 6904234"/>
                <a:gd name="connsiteX252" fmla="*/ 1240614 w 2494883"/>
                <a:gd name="connsiteY252" fmla="*/ 2713366 h 6904234"/>
                <a:gd name="connsiteX253" fmla="*/ 1214224 w 2494883"/>
                <a:gd name="connsiteY253" fmla="*/ 2686975 h 6904234"/>
                <a:gd name="connsiteX254" fmla="*/ 1214224 w 2494883"/>
                <a:gd name="connsiteY254" fmla="*/ 2656444 h 6904234"/>
                <a:gd name="connsiteX255" fmla="*/ 1271299 w 2494883"/>
                <a:gd name="connsiteY255" fmla="*/ 2713519 h 6904234"/>
                <a:gd name="connsiteX256" fmla="*/ 1254556 w 2494883"/>
                <a:gd name="connsiteY256" fmla="*/ 2753852 h 6904234"/>
                <a:gd name="connsiteX257" fmla="*/ 1229567 w 2494883"/>
                <a:gd name="connsiteY257" fmla="*/ 2764225 h 6904234"/>
                <a:gd name="connsiteX258" fmla="*/ 1229567 w 2494883"/>
                <a:gd name="connsiteY258" fmla="*/ 3373715 h 6904234"/>
                <a:gd name="connsiteX259" fmla="*/ 921481 w 2494883"/>
                <a:gd name="connsiteY259" fmla="*/ 3373715 h 6904234"/>
                <a:gd name="connsiteX260" fmla="*/ 921481 w 2494883"/>
                <a:gd name="connsiteY260" fmla="*/ 3443782 h 6904234"/>
                <a:gd name="connsiteX261" fmla="*/ 849523 w 2494883"/>
                <a:gd name="connsiteY261" fmla="*/ 3443782 h 6904234"/>
                <a:gd name="connsiteX262" fmla="*/ 849523 w 2494883"/>
                <a:gd name="connsiteY262" fmla="*/ 3273173 h 6904234"/>
                <a:gd name="connsiteX263" fmla="*/ 921481 w 2494883"/>
                <a:gd name="connsiteY263" fmla="*/ 3273173 h 6904234"/>
                <a:gd name="connsiteX264" fmla="*/ 921481 w 2494883"/>
                <a:gd name="connsiteY264" fmla="*/ 3343029 h 6904234"/>
                <a:gd name="connsiteX265" fmla="*/ 1198881 w 2494883"/>
                <a:gd name="connsiteY265" fmla="*/ 3343029 h 6904234"/>
                <a:gd name="connsiteX266" fmla="*/ 1198881 w 2494883"/>
                <a:gd name="connsiteY266" fmla="*/ 2764225 h 6904234"/>
                <a:gd name="connsiteX267" fmla="*/ 1173892 w 2494883"/>
                <a:gd name="connsiteY267" fmla="*/ 2753852 h 6904234"/>
                <a:gd name="connsiteX268" fmla="*/ 1157149 w 2494883"/>
                <a:gd name="connsiteY268" fmla="*/ 2713519 h 6904234"/>
                <a:gd name="connsiteX269" fmla="*/ 1214224 w 2494883"/>
                <a:gd name="connsiteY269" fmla="*/ 2656444 h 6904234"/>
                <a:gd name="connsiteX270" fmla="*/ 2359397 w 2494883"/>
                <a:gd name="connsiteY270" fmla="*/ 2560525 h 6904234"/>
                <a:gd name="connsiteX271" fmla="*/ 2431355 w 2494883"/>
                <a:gd name="connsiteY271" fmla="*/ 2560525 h 6904234"/>
                <a:gd name="connsiteX272" fmla="*/ 2431355 w 2494883"/>
                <a:gd name="connsiteY272" fmla="*/ 2731134 h 6904234"/>
                <a:gd name="connsiteX273" fmla="*/ 2359397 w 2494883"/>
                <a:gd name="connsiteY273" fmla="*/ 2731134 h 6904234"/>
                <a:gd name="connsiteX274" fmla="*/ 2359390 w 2494883"/>
                <a:gd name="connsiteY274" fmla="*/ 2295258 h 6904234"/>
                <a:gd name="connsiteX275" fmla="*/ 2431347 w 2494883"/>
                <a:gd name="connsiteY275" fmla="*/ 2295258 h 6904234"/>
                <a:gd name="connsiteX276" fmla="*/ 2431347 w 2494883"/>
                <a:gd name="connsiteY276" fmla="*/ 2465868 h 6904234"/>
                <a:gd name="connsiteX277" fmla="*/ 2359390 w 2494883"/>
                <a:gd name="connsiteY277" fmla="*/ 2465868 h 6904234"/>
                <a:gd name="connsiteX278" fmla="*/ 2359319 w 2494883"/>
                <a:gd name="connsiteY278" fmla="*/ 2050456 h 6904234"/>
                <a:gd name="connsiteX279" fmla="*/ 2431277 w 2494883"/>
                <a:gd name="connsiteY279" fmla="*/ 2050456 h 6904234"/>
                <a:gd name="connsiteX280" fmla="*/ 2431277 w 2494883"/>
                <a:gd name="connsiteY280" fmla="*/ 2221067 h 6904234"/>
                <a:gd name="connsiteX281" fmla="*/ 2359319 w 2494883"/>
                <a:gd name="connsiteY281" fmla="*/ 2221067 h 6904234"/>
                <a:gd name="connsiteX282" fmla="*/ 1323925 w 2494883"/>
                <a:gd name="connsiteY282" fmla="*/ 1569870 h 6904234"/>
                <a:gd name="connsiteX283" fmla="*/ 1297535 w 2494883"/>
                <a:gd name="connsiteY283" fmla="*/ 1596260 h 6904234"/>
                <a:gd name="connsiteX284" fmla="*/ 1323925 w 2494883"/>
                <a:gd name="connsiteY284" fmla="*/ 1622649 h 6904234"/>
                <a:gd name="connsiteX285" fmla="*/ 1350315 w 2494883"/>
                <a:gd name="connsiteY285" fmla="*/ 1596260 h 6904234"/>
                <a:gd name="connsiteX286" fmla="*/ 1344212 w 2494883"/>
                <a:gd name="connsiteY286" fmla="*/ 1581525 h 6904234"/>
                <a:gd name="connsiteX287" fmla="*/ 1338725 w 2494883"/>
                <a:gd name="connsiteY287" fmla="*/ 1575999 h 6904234"/>
                <a:gd name="connsiteX288" fmla="*/ 2009592 w 2494883"/>
                <a:gd name="connsiteY288" fmla="*/ 1554838 h 6904234"/>
                <a:gd name="connsiteX289" fmla="*/ 1983202 w 2494883"/>
                <a:gd name="connsiteY289" fmla="*/ 1581226 h 6904234"/>
                <a:gd name="connsiteX290" fmla="*/ 2009592 w 2494883"/>
                <a:gd name="connsiteY290" fmla="*/ 1607616 h 6904234"/>
                <a:gd name="connsiteX291" fmla="*/ 2035981 w 2494883"/>
                <a:gd name="connsiteY291" fmla="*/ 1581226 h 6904234"/>
                <a:gd name="connsiteX292" fmla="*/ 2009592 w 2494883"/>
                <a:gd name="connsiteY292" fmla="*/ 1554838 h 6904234"/>
                <a:gd name="connsiteX293" fmla="*/ 2009592 w 2494883"/>
                <a:gd name="connsiteY293" fmla="*/ 1524305 h 6904234"/>
                <a:gd name="connsiteX294" fmla="*/ 2066667 w 2494883"/>
                <a:gd name="connsiteY294" fmla="*/ 1581380 h 6904234"/>
                <a:gd name="connsiteX295" fmla="*/ 2062172 w 2494883"/>
                <a:gd name="connsiteY295" fmla="*/ 1603568 h 6904234"/>
                <a:gd name="connsiteX296" fmla="*/ 2055549 w 2494883"/>
                <a:gd name="connsiteY296" fmla="*/ 1613381 h 6904234"/>
                <a:gd name="connsiteX297" fmla="*/ 2303098 w 2494883"/>
                <a:gd name="connsiteY297" fmla="*/ 1861076 h 6904234"/>
                <a:gd name="connsiteX298" fmla="*/ 2303098 w 2494883"/>
                <a:gd name="connsiteY298" fmla="*/ 2816774 h 6904234"/>
                <a:gd name="connsiteX299" fmla="*/ 2494883 w 2494883"/>
                <a:gd name="connsiteY299" fmla="*/ 2816774 h 6904234"/>
                <a:gd name="connsiteX300" fmla="*/ 2494883 w 2494883"/>
                <a:gd name="connsiteY300" fmla="*/ 2847460 h 6904234"/>
                <a:gd name="connsiteX301" fmla="*/ 2272413 w 2494883"/>
                <a:gd name="connsiteY301" fmla="*/ 2847460 h 6904234"/>
                <a:gd name="connsiteX302" fmla="*/ 2272413 w 2494883"/>
                <a:gd name="connsiteY302" fmla="*/ 1873657 h 6904234"/>
                <a:gd name="connsiteX303" fmla="*/ 2029005 w 2494883"/>
                <a:gd name="connsiteY303" fmla="*/ 1630397 h 6904234"/>
                <a:gd name="connsiteX304" fmla="*/ 2009592 w 2494883"/>
                <a:gd name="connsiteY304" fmla="*/ 1638456 h 6904234"/>
                <a:gd name="connsiteX305" fmla="*/ 1952517 w 2494883"/>
                <a:gd name="connsiteY305" fmla="*/ 1581380 h 6904234"/>
                <a:gd name="connsiteX306" fmla="*/ 2009592 w 2494883"/>
                <a:gd name="connsiteY306" fmla="*/ 1524305 h 6904234"/>
                <a:gd name="connsiteX307" fmla="*/ 57075 w 2494883"/>
                <a:gd name="connsiteY307" fmla="*/ 1511723 h 6904234"/>
                <a:gd name="connsiteX308" fmla="*/ 30685 w 2494883"/>
                <a:gd name="connsiteY308" fmla="*/ 1538114 h 6904234"/>
                <a:gd name="connsiteX309" fmla="*/ 57075 w 2494883"/>
                <a:gd name="connsiteY309" fmla="*/ 1564503 h 6904234"/>
                <a:gd name="connsiteX310" fmla="*/ 83465 w 2494883"/>
                <a:gd name="connsiteY310" fmla="*/ 1538114 h 6904234"/>
                <a:gd name="connsiteX311" fmla="*/ 57075 w 2494883"/>
                <a:gd name="connsiteY311" fmla="*/ 1511723 h 6904234"/>
                <a:gd name="connsiteX312" fmla="*/ 57075 w 2494883"/>
                <a:gd name="connsiteY312" fmla="*/ 1481039 h 6904234"/>
                <a:gd name="connsiteX313" fmla="*/ 114150 w 2494883"/>
                <a:gd name="connsiteY313" fmla="*/ 1538114 h 6904234"/>
                <a:gd name="connsiteX314" fmla="*/ 97522 w 2494883"/>
                <a:gd name="connsiteY314" fmla="*/ 1578445 h 6904234"/>
                <a:gd name="connsiteX315" fmla="*/ 72426 w 2494883"/>
                <a:gd name="connsiteY315" fmla="*/ 1588833 h 6904234"/>
                <a:gd name="connsiteX316" fmla="*/ 73185 w 2494883"/>
                <a:gd name="connsiteY316" fmla="*/ 2350509 h 6904234"/>
                <a:gd name="connsiteX317" fmla="*/ 347820 w 2494883"/>
                <a:gd name="connsiteY317" fmla="*/ 2624992 h 6904234"/>
                <a:gd name="connsiteX318" fmla="*/ 347820 w 2494883"/>
                <a:gd name="connsiteY318" fmla="*/ 3425576 h 6904234"/>
                <a:gd name="connsiteX319" fmla="*/ 631543 w 2494883"/>
                <a:gd name="connsiteY319" fmla="*/ 3709148 h 6904234"/>
                <a:gd name="connsiteX320" fmla="*/ 653447 w 2494883"/>
                <a:gd name="connsiteY320" fmla="*/ 3700055 h 6904234"/>
                <a:gd name="connsiteX321" fmla="*/ 710522 w 2494883"/>
                <a:gd name="connsiteY321" fmla="*/ 3757130 h 6904234"/>
                <a:gd name="connsiteX322" fmla="*/ 653447 w 2494883"/>
                <a:gd name="connsiteY322" fmla="*/ 3814205 h 6904234"/>
                <a:gd name="connsiteX323" fmla="*/ 596372 w 2494883"/>
                <a:gd name="connsiteY323" fmla="*/ 3757130 h 6904234"/>
                <a:gd name="connsiteX324" fmla="*/ 600867 w 2494883"/>
                <a:gd name="connsiteY324" fmla="*/ 3734943 h 6904234"/>
                <a:gd name="connsiteX325" fmla="*/ 606128 w 2494883"/>
                <a:gd name="connsiteY325" fmla="*/ 3727149 h 6904234"/>
                <a:gd name="connsiteX326" fmla="*/ 317134 w 2494883"/>
                <a:gd name="connsiteY326" fmla="*/ 3438156 h 6904234"/>
                <a:gd name="connsiteX327" fmla="*/ 317134 w 2494883"/>
                <a:gd name="connsiteY327" fmla="*/ 2637725 h 6904234"/>
                <a:gd name="connsiteX328" fmla="*/ 42499 w 2494883"/>
                <a:gd name="connsiteY328" fmla="*/ 2363090 h 6904234"/>
                <a:gd name="connsiteX329" fmla="*/ 42499 w 2494883"/>
                <a:gd name="connsiteY329" fmla="*/ 2356799 h 6904234"/>
                <a:gd name="connsiteX330" fmla="*/ 41741 w 2494883"/>
                <a:gd name="connsiteY330" fmla="*/ 1588822 h 6904234"/>
                <a:gd name="connsiteX331" fmla="*/ 16743 w 2494883"/>
                <a:gd name="connsiteY331" fmla="*/ 1578445 h 6904234"/>
                <a:gd name="connsiteX332" fmla="*/ 0 w 2494883"/>
                <a:gd name="connsiteY332" fmla="*/ 1538114 h 6904234"/>
                <a:gd name="connsiteX333" fmla="*/ 57075 w 2494883"/>
                <a:gd name="connsiteY333" fmla="*/ 1481039 h 6904234"/>
                <a:gd name="connsiteX334" fmla="*/ 1717620 w 2494883"/>
                <a:gd name="connsiteY334" fmla="*/ 1176944 h 6904234"/>
                <a:gd name="connsiteX335" fmla="*/ 2494883 w 2494883"/>
                <a:gd name="connsiteY335" fmla="*/ 1176944 h 6904234"/>
                <a:gd name="connsiteX336" fmla="*/ 2494883 w 2494883"/>
                <a:gd name="connsiteY336" fmla="*/ 1207629 h 6904234"/>
                <a:gd name="connsiteX337" fmla="*/ 1730354 w 2494883"/>
                <a:gd name="connsiteY337" fmla="*/ 1207629 h 6904234"/>
                <a:gd name="connsiteX338" fmla="*/ 1371368 w 2494883"/>
                <a:gd name="connsiteY338" fmla="*/ 1566616 h 6904234"/>
                <a:gd name="connsiteX339" fmla="*/ 1376505 w 2494883"/>
                <a:gd name="connsiteY339" fmla="*/ 1574226 h 6904234"/>
                <a:gd name="connsiteX340" fmla="*/ 1381000 w 2494883"/>
                <a:gd name="connsiteY340" fmla="*/ 1596413 h 6904234"/>
                <a:gd name="connsiteX341" fmla="*/ 1323925 w 2494883"/>
                <a:gd name="connsiteY341" fmla="*/ 1653488 h 6904234"/>
                <a:gd name="connsiteX342" fmla="*/ 1266850 w 2494883"/>
                <a:gd name="connsiteY342" fmla="*/ 1596413 h 6904234"/>
                <a:gd name="connsiteX343" fmla="*/ 1323925 w 2494883"/>
                <a:gd name="connsiteY343" fmla="*/ 1539338 h 6904234"/>
                <a:gd name="connsiteX344" fmla="*/ 1346045 w 2494883"/>
                <a:gd name="connsiteY344" fmla="*/ 1548520 h 6904234"/>
                <a:gd name="connsiteX345" fmla="*/ 1257184 w 2494883"/>
                <a:gd name="connsiteY345" fmla="*/ 977640 h 6904234"/>
                <a:gd name="connsiteX346" fmla="*/ 1230794 w 2494883"/>
                <a:gd name="connsiteY346" fmla="*/ 1004030 h 6904234"/>
                <a:gd name="connsiteX347" fmla="*/ 1257184 w 2494883"/>
                <a:gd name="connsiteY347" fmla="*/ 1030419 h 6904234"/>
                <a:gd name="connsiteX348" fmla="*/ 1283574 w 2494883"/>
                <a:gd name="connsiteY348" fmla="*/ 1004030 h 6904234"/>
                <a:gd name="connsiteX349" fmla="*/ 1257184 w 2494883"/>
                <a:gd name="connsiteY349" fmla="*/ 977640 h 6904234"/>
                <a:gd name="connsiteX350" fmla="*/ 1777149 w 2494883"/>
                <a:gd name="connsiteY350" fmla="*/ 906757 h 6904234"/>
                <a:gd name="connsiteX351" fmla="*/ 1750759 w 2494883"/>
                <a:gd name="connsiteY351" fmla="*/ 933147 h 6904234"/>
                <a:gd name="connsiteX352" fmla="*/ 1777149 w 2494883"/>
                <a:gd name="connsiteY352" fmla="*/ 959536 h 6904234"/>
                <a:gd name="connsiteX353" fmla="*/ 1803539 w 2494883"/>
                <a:gd name="connsiteY353" fmla="*/ 933147 h 6904234"/>
                <a:gd name="connsiteX354" fmla="*/ 1777149 w 2494883"/>
                <a:gd name="connsiteY354" fmla="*/ 906757 h 6904234"/>
                <a:gd name="connsiteX355" fmla="*/ 1456639 w 2494883"/>
                <a:gd name="connsiteY355" fmla="*/ 541139 h 6904234"/>
                <a:gd name="connsiteX356" fmla="*/ 1430249 w 2494883"/>
                <a:gd name="connsiteY356" fmla="*/ 567529 h 6904234"/>
                <a:gd name="connsiteX357" fmla="*/ 1456639 w 2494883"/>
                <a:gd name="connsiteY357" fmla="*/ 593918 h 6904234"/>
                <a:gd name="connsiteX358" fmla="*/ 1483029 w 2494883"/>
                <a:gd name="connsiteY358" fmla="*/ 567529 h 6904234"/>
                <a:gd name="connsiteX359" fmla="*/ 1456639 w 2494883"/>
                <a:gd name="connsiteY359" fmla="*/ 541139 h 6904234"/>
                <a:gd name="connsiteX360" fmla="*/ 2169299 w 2494883"/>
                <a:gd name="connsiteY360" fmla="*/ 58012 h 6904234"/>
                <a:gd name="connsiteX361" fmla="*/ 2241256 w 2494883"/>
                <a:gd name="connsiteY361" fmla="*/ 58012 h 6904234"/>
                <a:gd name="connsiteX362" fmla="*/ 2241256 w 2494883"/>
                <a:gd name="connsiteY362" fmla="*/ 228623 h 6904234"/>
                <a:gd name="connsiteX363" fmla="*/ 2169299 w 2494883"/>
                <a:gd name="connsiteY363" fmla="*/ 228623 h 6904234"/>
                <a:gd name="connsiteX364" fmla="*/ 2031161 w 2494883"/>
                <a:gd name="connsiteY364" fmla="*/ 57958 h 6904234"/>
                <a:gd name="connsiteX365" fmla="*/ 2103118 w 2494883"/>
                <a:gd name="connsiteY365" fmla="*/ 57958 h 6904234"/>
                <a:gd name="connsiteX366" fmla="*/ 2103118 w 2494883"/>
                <a:gd name="connsiteY366" fmla="*/ 228569 h 6904234"/>
                <a:gd name="connsiteX367" fmla="*/ 2031161 w 2494883"/>
                <a:gd name="connsiteY367" fmla="*/ 228569 h 6904234"/>
                <a:gd name="connsiteX368" fmla="*/ 1920911 w 2494883"/>
                <a:gd name="connsiteY368" fmla="*/ 1 h 6904234"/>
                <a:gd name="connsiteX369" fmla="*/ 1951596 w 2494883"/>
                <a:gd name="connsiteY369" fmla="*/ 1 h 6904234"/>
                <a:gd name="connsiteX370" fmla="*/ 1951596 w 2494883"/>
                <a:gd name="connsiteY370" fmla="*/ 328336 h 6904234"/>
                <a:gd name="connsiteX371" fmla="*/ 1304937 w 2494883"/>
                <a:gd name="connsiteY371" fmla="*/ 974844 h 6904234"/>
                <a:gd name="connsiteX372" fmla="*/ 1309764 w 2494883"/>
                <a:gd name="connsiteY372" fmla="*/ 981996 h 6904234"/>
                <a:gd name="connsiteX373" fmla="*/ 1314259 w 2494883"/>
                <a:gd name="connsiteY373" fmla="*/ 1004183 h 6904234"/>
                <a:gd name="connsiteX374" fmla="*/ 1257184 w 2494883"/>
                <a:gd name="connsiteY374" fmla="*/ 1061258 h 6904234"/>
                <a:gd name="connsiteX375" fmla="*/ 1200109 w 2494883"/>
                <a:gd name="connsiteY375" fmla="*/ 1004183 h 6904234"/>
                <a:gd name="connsiteX376" fmla="*/ 1257184 w 2494883"/>
                <a:gd name="connsiteY376" fmla="*/ 947108 h 6904234"/>
                <a:gd name="connsiteX377" fmla="*/ 1279952 w 2494883"/>
                <a:gd name="connsiteY377" fmla="*/ 956560 h 6904234"/>
                <a:gd name="connsiteX378" fmla="*/ 1920911 w 2494883"/>
                <a:gd name="connsiteY378" fmla="*/ 315601 h 6904234"/>
                <a:gd name="connsiteX379" fmla="*/ 1819649 w 2494883"/>
                <a:gd name="connsiteY379" fmla="*/ 1 h 6904234"/>
                <a:gd name="connsiteX380" fmla="*/ 1850335 w 2494883"/>
                <a:gd name="connsiteY380" fmla="*/ 1 h 6904234"/>
                <a:gd name="connsiteX381" fmla="*/ 1850335 w 2494883"/>
                <a:gd name="connsiteY381" fmla="*/ 197922 h 6904234"/>
                <a:gd name="connsiteX382" fmla="*/ 1507391 w 2494883"/>
                <a:gd name="connsiteY382" fmla="*/ 542786 h 6904234"/>
                <a:gd name="connsiteX383" fmla="*/ 1509219 w 2494883"/>
                <a:gd name="connsiteY383" fmla="*/ 545495 h 6904234"/>
                <a:gd name="connsiteX384" fmla="*/ 1513714 w 2494883"/>
                <a:gd name="connsiteY384" fmla="*/ 567682 h 6904234"/>
                <a:gd name="connsiteX385" fmla="*/ 1456639 w 2494883"/>
                <a:gd name="connsiteY385" fmla="*/ 624757 h 6904234"/>
                <a:gd name="connsiteX386" fmla="*/ 1399564 w 2494883"/>
                <a:gd name="connsiteY386" fmla="*/ 567682 h 6904234"/>
                <a:gd name="connsiteX387" fmla="*/ 1456639 w 2494883"/>
                <a:gd name="connsiteY387" fmla="*/ 510607 h 6904234"/>
                <a:gd name="connsiteX388" fmla="*/ 1484562 w 2494883"/>
                <a:gd name="connsiteY388" fmla="*/ 522198 h 6904234"/>
                <a:gd name="connsiteX389" fmla="*/ 1819649 w 2494883"/>
                <a:gd name="connsiteY389" fmla="*/ 185188 h 6904234"/>
                <a:gd name="connsiteX390" fmla="*/ 2314759 w 2494883"/>
                <a:gd name="connsiteY390" fmla="*/ 0 h 6904234"/>
                <a:gd name="connsiteX391" fmla="*/ 2345445 w 2494883"/>
                <a:gd name="connsiteY391" fmla="*/ 0 h 6904234"/>
                <a:gd name="connsiteX392" fmla="*/ 2345445 w 2494883"/>
                <a:gd name="connsiteY392" fmla="*/ 395996 h 6904234"/>
                <a:gd name="connsiteX393" fmla="*/ 1829805 w 2494883"/>
                <a:gd name="connsiteY393" fmla="*/ 911487 h 6904234"/>
                <a:gd name="connsiteX394" fmla="*/ 1834224 w 2494883"/>
                <a:gd name="connsiteY394" fmla="*/ 933300 h 6904234"/>
                <a:gd name="connsiteX395" fmla="*/ 1777149 w 2494883"/>
                <a:gd name="connsiteY395" fmla="*/ 990375 h 6904234"/>
                <a:gd name="connsiteX396" fmla="*/ 1720074 w 2494883"/>
                <a:gd name="connsiteY396" fmla="*/ 933300 h 6904234"/>
                <a:gd name="connsiteX397" fmla="*/ 1777149 w 2494883"/>
                <a:gd name="connsiteY397" fmla="*/ 876225 h 6904234"/>
                <a:gd name="connsiteX398" fmla="*/ 1808699 w 2494883"/>
                <a:gd name="connsiteY398" fmla="*/ 889322 h 6904234"/>
                <a:gd name="connsiteX399" fmla="*/ 2314759 w 2494883"/>
                <a:gd name="connsiteY399" fmla="*/ 383262 h 690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Lst>
              <a:rect l="l" t="t" r="r" b="b"/>
              <a:pathLst>
                <a:path w="2494883" h="6904234">
                  <a:moveTo>
                    <a:pt x="746270" y="6715825"/>
                  </a:moveTo>
                  <a:lnTo>
                    <a:pt x="1428102" y="6715825"/>
                  </a:lnTo>
                  <a:lnTo>
                    <a:pt x="1428102" y="6904234"/>
                  </a:lnTo>
                  <a:lnTo>
                    <a:pt x="1397416" y="6904234"/>
                  </a:lnTo>
                  <a:lnTo>
                    <a:pt x="1397416" y="6746510"/>
                  </a:lnTo>
                  <a:lnTo>
                    <a:pt x="776955" y="6746510"/>
                  </a:lnTo>
                  <a:lnTo>
                    <a:pt x="776955" y="6904234"/>
                  </a:lnTo>
                  <a:lnTo>
                    <a:pt x="746270" y="6904234"/>
                  </a:lnTo>
                  <a:close/>
                  <a:moveTo>
                    <a:pt x="2169934" y="6695234"/>
                  </a:moveTo>
                  <a:lnTo>
                    <a:pt x="2340545" y="6695234"/>
                  </a:lnTo>
                  <a:lnTo>
                    <a:pt x="2340545" y="6767192"/>
                  </a:lnTo>
                  <a:lnTo>
                    <a:pt x="2169934" y="6767192"/>
                  </a:lnTo>
                  <a:close/>
                  <a:moveTo>
                    <a:pt x="2160577" y="6447520"/>
                  </a:moveTo>
                  <a:lnTo>
                    <a:pt x="2349753" y="6447520"/>
                  </a:lnTo>
                  <a:lnTo>
                    <a:pt x="2349753" y="6636696"/>
                  </a:lnTo>
                  <a:lnTo>
                    <a:pt x="2160577" y="6636696"/>
                  </a:lnTo>
                  <a:close/>
                  <a:moveTo>
                    <a:pt x="2161024" y="6262753"/>
                  </a:moveTo>
                  <a:lnTo>
                    <a:pt x="2494882" y="6262753"/>
                  </a:lnTo>
                  <a:lnTo>
                    <a:pt x="2494882" y="6293438"/>
                  </a:lnTo>
                  <a:lnTo>
                    <a:pt x="2173759" y="6293438"/>
                  </a:lnTo>
                  <a:lnTo>
                    <a:pt x="2030764" y="6436433"/>
                  </a:lnTo>
                  <a:lnTo>
                    <a:pt x="2030764" y="6904233"/>
                  </a:lnTo>
                  <a:lnTo>
                    <a:pt x="2000079" y="6904233"/>
                  </a:lnTo>
                  <a:lnTo>
                    <a:pt x="2000079" y="6423698"/>
                  </a:lnTo>
                  <a:close/>
                  <a:moveTo>
                    <a:pt x="223523" y="6143371"/>
                  </a:moveTo>
                  <a:lnTo>
                    <a:pt x="394134" y="6143371"/>
                  </a:lnTo>
                  <a:lnTo>
                    <a:pt x="394134" y="6215329"/>
                  </a:lnTo>
                  <a:lnTo>
                    <a:pt x="324038" y="6215329"/>
                  </a:lnTo>
                  <a:lnTo>
                    <a:pt x="324038" y="6904234"/>
                  </a:lnTo>
                  <a:lnTo>
                    <a:pt x="293353" y="6904234"/>
                  </a:lnTo>
                  <a:lnTo>
                    <a:pt x="293353" y="6215329"/>
                  </a:lnTo>
                  <a:lnTo>
                    <a:pt x="223523" y="6215329"/>
                  </a:lnTo>
                  <a:close/>
                  <a:moveTo>
                    <a:pt x="223523" y="6029071"/>
                  </a:moveTo>
                  <a:lnTo>
                    <a:pt x="394134" y="6029071"/>
                  </a:lnTo>
                  <a:lnTo>
                    <a:pt x="394134" y="6101028"/>
                  </a:lnTo>
                  <a:lnTo>
                    <a:pt x="223523" y="6101028"/>
                  </a:lnTo>
                  <a:close/>
                  <a:moveTo>
                    <a:pt x="223523" y="5914770"/>
                  </a:moveTo>
                  <a:lnTo>
                    <a:pt x="394134" y="5914770"/>
                  </a:lnTo>
                  <a:lnTo>
                    <a:pt x="394134" y="5986728"/>
                  </a:lnTo>
                  <a:lnTo>
                    <a:pt x="223523" y="5986728"/>
                  </a:lnTo>
                  <a:close/>
                  <a:moveTo>
                    <a:pt x="615397" y="5846044"/>
                  </a:moveTo>
                  <a:cubicBezTo>
                    <a:pt x="600821" y="5846044"/>
                    <a:pt x="589007" y="5857858"/>
                    <a:pt x="589007" y="5872434"/>
                  </a:cubicBezTo>
                  <a:cubicBezTo>
                    <a:pt x="589007" y="5887010"/>
                    <a:pt x="600821" y="5898824"/>
                    <a:pt x="615397" y="5898824"/>
                  </a:cubicBezTo>
                  <a:cubicBezTo>
                    <a:pt x="629973" y="5898824"/>
                    <a:pt x="641787" y="5887010"/>
                    <a:pt x="641787" y="5872434"/>
                  </a:cubicBezTo>
                  <a:cubicBezTo>
                    <a:pt x="641787" y="5857858"/>
                    <a:pt x="629973" y="5846044"/>
                    <a:pt x="615397" y="5846044"/>
                  </a:cubicBezTo>
                  <a:close/>
                  <a:moveTo>
                    <a:pt x="615397" y="5815359"/>
                  </a:moveTo>
                  <a:cubicBezTo>
                    <a:pt x="646850" y="5815359"/>
                    <a:pt x="672472" y="5840982"/>
                    <a:pt x="672472" y="5872434"/>
                  </a:cubicBezTo>
                  <a:cubicBezTo>
                    <a:pt x="672472" y="5880297"/>
                    <a:pt x="670871" y="5887796"/>
                    <a:pt x="667977" y="5894621"/>
                  </a:cubicBezTo>
                  <a:lnTo>
                    <a:pt x="656285" y="5911943"/>
                  </a:lnTo>
                  <a:lnTo>
                    <a:pt x="877758" y="6133415"/>
                  </a:lnTo>
                  <a:lnTo>
                    <a:pt x="2494883" y="6133415"/>
                  </a:lnTo>
                  <a:lnTo>
                    <a:pt x="2494883" y="6164100"/>
                  </a:lnTo>
                  <a:lnTo>
                    <a:pt x="865024" y="6164100"/>
                  </a:lnTo>
                  <a:lnTo>
                    <a:pt x="626127" y="5925055"/>
                  </a:lnTo>
                  <a:lnTo>
                    <a:pt x="615397" y="5929509"/>
                  </a:lnTo>
                  <a:cubicBezTo>
                    <a:pt x="583944" y="5929509"/>
                    <a:pt x="558322" y="5903886"/>
                    <a:pt x="558322" y="5872434"/>
                  </a:cubicBezTo>
                  <a:cubicBezTo>
                    <a:pt x="558322" y="5840982"/>
                    <a:pt x="583944" y="5815359"/>
                    <a:pt x="615397" y="5815359"/>
                  </a:cubicBezTo>
                  <a:close/>
                  <a:moveTo>
                    <a:pt x="223523" y="5800470"/>
                  </a:moveTo>
                  <a:lnTo>
                    <a:pt x="394134" y="5800470"/>
                  </a:lnTo>
                  <a:lnTo>
                    <a:pt x="394134" y="5872427"/>
                  </a:lnTo>
                  <a:lnTo>
                    <a:pt x="223523" y="5872427"/>
                  </a:lnTo>
                  <a:close/>
                  <a:moveTo>
                    <a:pt x="223523" y="5686170"/>
                  </a:moveTo>
                  <a:lnTo>
                    <a:pt x="394134" y="5686170"/>
                  </a:lnTo>
                  <a:lnTo>
                    <a:pt x="394134" y="5758127"/>
                  </a:lnTo>
                  <a:lnTo>
                    <a:pt x="223523" y="5758127"/>
                  </a:lnTo>
                  <a:close/>
                  <a:moveTo>
                    <a:pt x="266963" y="5378551"/>
                  </a:moveTo>
                  <a:cubicBezTo>
                    <a:pt x="252387" y="5378551"/>
                    <a:pt x="240573" y="5390365"/>
                    <a:pt x="240573" y="5404940"/>
                  </a:cubicBezTo>
                  <a:cubicBezTo>
                    <a:pt x="240573" y="5419516"/>
                    <a:pt x="252387" y="5431330"/>
                    <a:pt x="266963" y="5431330"/>
                  </a:cubicBezTo>
                  <a:cubicBezTo>
                    <a:pt x="281539" y="5431330"/>
                    <a:pt x="293353" y="5419516"/>
                    <a:pt x="293353" y="5404940"/>
                  </a:cubicBezTo>
                  <a:cubicBezTo>
                    <a:pt x="293353" y="5390365"/>
                    <a:pt x="281539" y="5378551"/>
                    <a:pt x="266963" y="5378551"/>
                  </a:cubicBezTo>
                  <a:close/>
                  <a:moveTo>
                    <a:pt x="266963" y="5348019"/>
                  </a:moveTo>
                  <a:cubicBezTo>
                    <a:pt x="298416" y="5348019"/>
                    <a:pt x="324038" y="5373641"/>
                    <a:pt x="324038" y="5405094"/>
                  </a:cubicBezTo>
                  <a:cubicBezTo>
                    <a:pt x="324038" y="5436546"/>
                    <a:pt x="298416" y="5462169"/>
                    <a:pt x="266963" y="5462169"/>
                  </a:cubicBezTo>
                  <a:lnTo>
                    <a:pt x="248749" y="5454608"/>
                  </a:lnTo>
                  <a:lnTo>
                    <a:pt x="111541" y="5591816"/>
                  </a:lnTo>
                  <a:lnTo>
                    <a:pt x="111541" y="6527394"/>
                  </a:lnTo>
                  <a:lnTo>
                    <a:pt x="190836" y="6527394"/>
                  </a:lnTo>
                  <a:lnTo>
                    <a:pt x="190836" y="6716570"/>
                  </a:lnTo>
                  <a:lnTo>
                    <a:pt x="111541" y="6716570"/>
                  </a:lnTo>
                  <a:lnTo>
                    <a:pt x="111541" y="6766851"/>
                  </a:lnTo>
                  <a:lnTo>
                    <a:pt x="181628" y="6766851"/>
                  </a:lnTo>
                  <a:lnTo>
                    <a:pt x="181628" y="6838809"/>
                  </a:lnTo>
                  <a:lnTo>
                    <a:pt x="111541" y="6838809"/>
                  </a:lnTo>
                  <a:lnTo>
                    <a:pt x="111541" y="6904234"/>
                  </a:lnTo>
                  <a:lnTo>
                    <a:pt x="80856" y="6904234"/>
                  </a:lnTo>
                  <a:lnTo>
                    <a:pt x="80856" y="6838809"/>
                  </a:lnTo>
                  <a:lnTo>
                    <a:pt x="11017" y="6838809"/>
                  </a:lnTo>
                  <a:lnTo>
                    <a:pt x="11017" y="6766851"/>
                  </a:lnTo>
                  <a:lnTo>
                    <a:pt x="80856" y="6766851"/>
                  </a:lnTo>
                  <a:lnTo>
                    <a:pt x="80856" y="6716570"/>
                  </a:lnTo>
                  <a:lnTo>
                    <a:pt x="1660" y="6716570"/>
                  </a:lnTo>
                  <a:lnTo>
                    <a:pt x="1660" y="6527394"/>
                  </a:lnTo>
                  <a:lnTo>
                    <a:pt x="80856" y="6527394"/>
                  </a:lnTo>
                  <a:lnTo>
                    <a:pt x="80856" y="5579081"/>
                  </a:lnTo>
                  <a:lnTo>
                    <a:pt x="221804" y="5438276"/>
                  </a:lnTo>
                  <a:lnTo>
                    <a:pt x="214383" y="5427281"/>
                  </a:lnTo>
                  <a:cubicBezTo>
                    <a:pt x="211489" y="5420456"/>
                    <a:pt x="209888" y="5412957"/>
                    <a:pt x="209888" y="5405094"/>
                  </a:cubicBezTo>
                  <a:cubicBezTo>
                    <a:pt x="209888" y="5373641"/>
                    <a:pt x="235510" y="5348019"/>
                    <a:pt x="266963" y="5348019"/>
                  </a:cubicBezTo>
                  <a:close/>
                  <a:moveTo>
                    <a:pt x="436021" y="5038556"/>
                  </a:moveTo>
                  <a:lnTo>
                    <a:pt x="425511" y="5042910"/>
                  </a:lnTo>
                  <a:cubicBezTo>
                    <a:pt x="420736" y="5047685"/>
                    <a:pt x="417782" y="5054283"/>
                    <a:pt x="417782" y="5061570"/>
                  </a:cubicBezTo>
                  <a:cubicBezTo>
                    <a:pt x="417782" y="5076146"/>
                    <a:pt x="429596" y="5087960"/>
                    <a:pt x="444172" y="5087960"/>
                  </a:cubicBezTo>
                  <a:cubicBezTo>
                    <a:pt x="458748" y="5087960"/>
                    <a:pt x="470562" y="5076146"/>
                    <a:pt x="470562" y="5061570"/>
                  </a:cubicBezTo>
                  <a:cubicBezTo>
                    <a:pt x="470562" y="5054283"/>
                    <a:pt x="467609" y="5047685"/>
                    <a:pt x="462833" y="5042910"/>
                  </a:cubicBezTo>
                  <a:lnTo>
                    <a:pt x="452323" y="5038556"/>
                  </a:lnTo>
                  <a:close/>
                  <a:moveTo>
                    <a:pt x="1918149" y="4821456"/>
                  </a:moveTo>
                  <a:cubicBezTo>
                    <a:pt x="1903573" y="4821456"/>
                    <a:pt x="1891759" y="4833270"/>
                    <a:pt x="1891759" y="4847845"/>
                  </a:cubicBezTo>
                  <a:cubicBezTo>
                    <a:pt x="1891759" y="4862421"/>
                    <a:pt x="1903573" y="4874235"/>
                    <a:pt x="1918149" y="4874235"/>
                  </a:cubicBezTo>
                  <a:cubicBezTo>
                    <a:pt x="1932725" y="4874235"/>
                    <a:pt x="1944538" y="4862421"/>
                    <a:pt x="1944538" y="4847845"/>
                  </a:cubicBezTo>
                  <a:cubicBezTo>
                    <a:pt x="1944538" y="4833423"/>
                    <a:pt x="1932725" y="4821456"/>
                    <a:pt x="1918149" y="4821456"/>
                  </a:cubicBezTo>
                  <a:close/>
                  <a:moveTo>
                    <a:pt x="639081" y="4794646"/>
                  </a:moveTo>
                  <a:lnTo>
                    <a:pt x="828257" y="4794646"/>
                  </a:lnTo>
                  <a:lnTo>
                    <a:pt x="828257" y="4983822"/>
                  </a:lnTo>
                  <a:lnTo>
                    <a:pt x="639081" y="4983822"/>
                  </a:lnTo>
                  <a:lnTo>
                    <a:pt x="639081" y="4913052"/>
                  </a:lnTo>
                  <a:lnTo>
                    <a:pt x="459514" y="4913052"/>
                  </a:lnTo>
                  <a:lnTo>
                    <a:pt x="459514" y="5010864"/>
                  </a:lnTo>
                  <a:lnTo>
                    <a:pt x="484504" y="5021238"/>
                  </a:lnTo>
                  <a:cubicBezTo>
                    <a:pt x="494842" y="5031576"/>
                    <a:pt x="501247" y="5045844"/>
                    <a:pt x="501247" y="5061570"/>
                  </a:cubicBezTo>
                  <a:cubicBezTo>
                    <a:pt x="501247" y="5093023"/>
                    <a:pt x="475625" y="5118645"/>
                    <a:pt x="444172" y="5118645"/>
                  </a:cubicBezTo>
                  <a:cubicBezTo>
                    <a:pt x="412719" y="5118645"/>
                    <a:pt x="387097" y="5093023"/>
                    <a:pt x="387097" y="5061570"/>
                  </a:cubicBezTo>
                  <a:cubicBezTo>
                    <a:pt x="387097" y="5045844"/>
                    <a:pt x="393503" y="5031576"/>
                    <a:pt x="403840" y="5021238"/>
                  </a:cubicBezTo>
                  <a:lnTo>
                    <a:pt x="428829" y="5010865"/>
                  </a:lnTo>
                  <a:lnTo>
                    <a:pt x="428829" y="4882367"/>
                  </a:lnTo>
                  <a:lnTo>
                    <a:pt x="639081" y="4882367"/>
                  </a:lnTo>
                  <a:close/>
                  <a:moveTo>
                    <a:pt x="1918149" y="4790924"/>
                  </a:moveTo>
                  <a:cubicBezTo>
                    <a:pt x="1949602" y="4790924"/>
                    <a:pt x="1975224" y="4816546"/>
                    <a:pt x="1975224" y="4847999"/>
                  </a:cubicBezTo>
                  <a:cubicBezTo>
                    <a:pt x="1975224" y="4855862"/>
                    <a:pt x="1973623" y="4863361"/>
                    <a:pt x="1970729" y="4870186"/>
                  </a:cubicBezTo>
                  <a:lnTo>
                    <a:pt x="1963740" y="4880541"/>
                  </a:lnTo>
                  <a:lnTo>
                    <a:pt x="2270572" y="5187227"/>
                  </a:lnTo>
                  <a:lnTo>
                    <a:pt x="2270572" y="6025708"/>
                  </a:lnTo>
                  <a:lnTo>
                    <a:pt x="2494883" y="6025708"/>
                  </a:lnTo>
                  <a:lnTo>
                    <a:pt x="2494883" y="6056394"/>
                  </a:lnTo>
                  <a:lnTo>
                    <a:pt x="2239886" y="6056394"/>
                  </a:lnTo>
                  <a:lnTo>
                    <a:pt x="2239886" y="5199962"/>
                  </a:lnTo>
                  <a:lnTo>
                    <a:pt x="1937123" y="4897198"/>
                  </a:lnTo>
                  <a:lnTo>
                    <a:pt x="1918149" y="4905074"/>
                  </a:lnTo>
                  <a:cubicBezTo>
                    <a:pt x="1886696" y="4905074"/>
                    <a:pt x="1861074" y="4879451"/>
                    <a:pt x="1861074" y="4847999"/>
                  </a:cubicBezTo>
                  <a:cubicBezTo>
                    <a:pt x="1861074" y="4816546"/>
                    <a:pt x="1886696" y="4790924"/>
                    <a:pt x="1918149" y="4790924"/>
                  </a:cubicBezTo>
                  <a:close/>
                  <a:moveTo>
                    <a:pt x="2024014" y="4591008"/>
                  </a:moveTo>
                  <a:cubicBezTo>
                    <a:pt x="2009438" y="4591008"/>
                    <a:pt x="1997624" y="4602822"/>
                    <a:pt x="1997624" y="4617398"/>
                  </a:cubicBezTo>
                  <a:cubicBezTo>
                    <a:pt x="1997624" y="4631973"/>
                    <a:pt x="2009438" y="4643787"/>
                    <a:pt x="2024014" y="4643787"/>
                  </a:cubicBezTo>
                  <a:cubicBezTo>
                    <a:pt x="2038590" y="4643787"/>
                    <a:pt x="2050404" y="4631973"/>
                    <a:pt x="2050404" y="4617398"/>
                  </a:cubicBezTo>
                  <a:cubicBezTo>
                    <a:pt x="2050404" y="4602822"/>
                    <a:pt x="2038590" y="4591008"/>
                    <a:pt x="2024014" y="4591008"/>
                  </a:cubicBezTo>
                  <a:close/>
                  <a:moveTo>
                    <a:pt x="2024014" y="4560476"/>
                  </a:moveTo>
                  <a:cubicBezTo>
                    <a:pt x="2055467" y="4560476"/>
                    <a:pt x="2081089" y="4586099"/>
                    <a:pt x="2081089" y="4617551"/>
                  </a:cubicBezTo>
                  <a:lnTo>
                    <a:pt x="2076902" y="4638220"/>
                  </a:lnTo>
                  <a:lnTo>
                    <a:pt x="2365083" y="4926401"/>
                  </a:lnTo>
                  <a:lnTo>
                    <a:pt x="2365083" y="5707806"/>
                  </a:lnTo>
                  <a:lnTo>
                    <a:pt x="2494882" y="5707806"/>
                  </a:lnTo>
                  <a:lnTo>
                    <a:pt x="2494882" y="5738492"/>
                  </a:lnTo>
                  <a:lnTo>
                    <a:pt x="2334397" y="5738492"/>
                  </a:lnTo>
                  <a:lnTo>
                    <a:pt x="2334397" y="4938982"/>
                  </a:lnTo>
                  <a:lnTo>
                    <a:pt x="2056540" y="4661124"/>
                  </a:lnTo>
                  <a:lnTo>
                    <a:pt x="2024014" y="4674626"/>
                  </a:lnTo>
                  <a:cubicBezTo>
                    <a:pt x="1992561" y="4674626"/>
                    <a:pt x="1966939" y="4649004"/>
                    <a:pt x="1966939" y="4617551"/>
                  </a:cubicBezTo>
                  <a:cubicBezTo>
                    <a:pt x="1966939" y="4586099"/>
                    <a:pt x="1992561" y="4560476"/>
                    <a:pt x="2024014" y="4560476"/>
                  </a:cubicBezTo>
                  <a:close/>
                  <a:moveTo>
                    <a:pt x="1682178" y="4229226"/>
                  </a:moveTo>
                  <a:cubicBezTo>
                    <a:pt x="1667602" y="4229226"/>
                    <a:pt x="1655788" y="4241040"/>
                    <a:pt x="1655788" y="4255615"/>
                  </a:cubicBezTo>
                  <a:cubicBezTo>
                    <a:pt x="1655788" y="4270191"/>
                    <a:pt x="1667602" y="4282005"/>
                    <a:pt x="1682178" y="4282005"/>
                  </a:cubicBezTo>
                  <a:cubicBezTo>
                    <a:pt x="1696754" y="4282005"/>
                    <a:pt x="1708568" y="4270191"/>
                    <a:pt x="1708568" y="4255615"/>
                  </a:cubicBezTo>
                  <a:cubicBezTo>
                    <a:pt x="1708721" y="4241193"/>
                    <a:pt x="1696754" y="4229226"/>
                    <a:pt x="1682178" y="4229226"/>
                  </a:cubicBezTo>
                  <a:close/>
                  <a:moveTo>
                    <a:pt x="638411" y="4202836"/>
                  </a:moveTo>
                  <a:cubicBezTo>
                    <a:pt x="623835" y="4202836"/>
                    <a:pt x="612021" y="4214651"/>
                    <a:pt x="612021" y="4229226"/>
                  </a:cubicBezTo>
                  <a:cubicBezTo>
                    <a:pt x="612021" y="4243802"/>
                    <a:pt x="623835" y="4255616"/>
                    <a:pt x="638411" y="4255616"/>
                  </a:cubicBezTo>
                  <a:cubicBezTo>
                    <a:pt x="652987" y="4255616"/>
                    <a:pt x="664801" y="4243802"/>
                    <a:pt x="664801" y="4229226"/>
                  </a:cubicBezTo>
                  <a:cubicBezTo>
                    <a:pt x="664801" y="4214651"/>
                    <a:pt x="652987" y="4202836"/>
                    <a:pt x="638411" y="4202836"/>
                  </a:cubicBezTo>
                  <a:close/>
                  <a:moveTo>
                    <a:pt x="1682178" y="4198694"/>
                  </a:moveTo>
                  <a:cubicBezTo>
                    <a:pt x="1705768" y="4198694"/>
                    <a:pt x="1726078" y="4213107"/>
                    <a:pt x="1734758" y="4233582"/>
                  </a:cubicBezTo>
                  <a:lnTo>
                    <a:pt x="1736145" y="4240427"/>
                  </a:lnTo>
                  <a:lnTo>
                    <a:pt x="2494883" y="4240427"/>
                  </a:lnTo>
                  <a:lnTo>
                    <a:pt x="2494883" y="4271113"/>
                  </a:lnTo>
                  <a:lnTo>
                    <a:pt x="1736204" y="4271113"/>
                  </a:lnTo>
                  <a:lnTo>
                    <a:pt x="1734845" y="4277956"/>
                  </a:lnTo>
                  <a:cubicBezTo>
                    <a:pt x="1726222" y="4298431"/>
                    <a:pt x="1705882" y="4312844"/>
                    <a:pt x="1682178" y="4312844"/>
                  </a:cubicBezTo>
                  <a:cubicBezTo>
                    <a:pt x="1650725" y="4312844"/>
                    <a:pt x="1625103" y="4287221"/>
                    <a:pt x="1625103" y="4255769"/>
                  </a:cubicBezTo>
                  <a:cubicBezTo>
                    <a:pt x="1625103" y="4224316"/>
                    <a:pt x="1650725" y="4198694"/>
                    <a:pt x="1682178" y="4198694"/>
                  </a:cubicBezTo>
                  <a:close/>
                  <a:moveTo>
                    <a:pt x="2246697" y="4030957"/>
                  </a:moveTo>
                  <a:lnTo>
                    <a:pt x="2318655" y="4030957"/>
                  </a:lnTo>
                  <a:lnTo>
                    <a:pt x="2318655" y="4201568"/>
                  </a:lnTo>
                  <a:lnTo>
                    <a:pt x="2246697" y="4201568"/>
                  </a:lnTo>
                  <a:close/>
                  <a:moveTo>
                    <a:pt x="2366881" y="4030852"/>
                  </a:moveTo>
                  <a:lnTo>
                    <a:pt x="2438839" y="4030852"/>
                  </a:lnTo>
                  <a:lnTo>
                    <a:pt x="2438839" y="4201463"/>
                  </a:lnTo>
                  <a:lnTo>
                    <a:pt x="2366881" y="4201463"/>
                  </a:lnTo>
                  <a:close/>
                  <a:moveTo>
                    <a:pt x="653447" y="3730587"/>
                  </a:moveTo>
                  <a:cubicBezTo>
                    <a:pt x="638871" y="3730587"/>
                    <a:pt x="627057" y="3742401"/>
                    <a:pt x="627057" y="3756976"/>
                  </a:cubicBezTo>
                  <a:cubicBezTo>
                    <a:pt x="627057" y="3771552"/>
                    <a:pt x="638871" y="3783366"/>
                    <a:pt x="653447" y="3783366"/>
                  </a:cubicBezTo>
                  <a:cubicBezTo>
                    <a:pt x="668023" y="3783366"/>
                    <a:pt x="679837" y="3771552"/>
                    <a:pt x="679837" y="3756976"/>
                  </a:cubicBezTo>
                  <a:cubicBezTo>
                    <a:pt x="679837" y="3742401"/>
                    <a:pt x="668023" y="3730587"/>
                    <a:pt x="653447" y="3730587"/>
                  </a:cubicBezTo>
                  <a:close/>
                  <a:moveTo>
                    <a:pt x="735221" y="3273173"/>
                  </a:moveTo>
                  <a:lnTo>
                    <a:pt x="807179" y="3273173"/>
                  </a:lnTo>
                  <a:lnTo>
                    <a:pt x="807179" y="3443785"/>
                  </a:lnTo>
                  <a:lnTo>
                    <a:pt x="735221" y="3443785"/>
                  </a:lnTo>
                  <a:close/>
                  <a:moveTo>
                    <a:pt x="484677" y="3263863"/>
                  </a:moveTo>
                  <a:lnTo>
                    <a:pt x="673853" y="3263863"/>
                  </a:lnTo>
                  <a:lnTo>
                    <a:pt x="673853" y="3453038"/>
                  </a:lnTo>
                  <a:lnTo>
                    <a:pt x="484677" y="3453038"/>
                  </a:lnTo>
                  <a:close/>
                  <a:moveTo>
                    <a:pt x="2144944" y="3262301"/>
                  </a:moveTo>
                  <a:lnTo>
                    <a:pt x="2315555" y="3262301"/>
                  </a:lnTo>
                  <a:lnTo>
                    <a:pt x="2315555" y="3334257"/>
                  </a:lnTo>
                  <a:lnTo>
                    <a:pt x="2144944" y="3334257"/>
                  </a:lnTo>
                  <a:close/>
                  <a:moveTo>
                    <a:pt x="1912808" y="3262301"/>
                  </a:moveTo>
                  <a:lnTo>
                    <a:pt x="2083419" y="3262301"/>
                  </a:lnTo>
                  <a:lnTo>
                    <a:pt x="2083419" y="3334257"/>
                  </a:lnTo>
                  <a:lnTo>
                    <a:pt x="1912808" y="3334257"/>
                  </a:lnTo>
                  <a:close/>
                  <a:moveTo>
                    <a:pt x="1912808" y="3148002"/>
                  </a:moveTo>
                  <a:lnTo>
                    <a:pt x="2083419" y="3148002"/>
                  </a:lnTo>
                  <a:lnTo>
                    <a:pt x="2083419" y="3219958"/>
                  </a:lnTo>
                  <a:lnTo>
                    <a:pt x="1912808" y="3219958"/>
                  </a:lnTo>
                  <a:close/>
                  <a:moveTo>
                    <a:pt x="1446053" y="2970510"/>
                  </a:moveTo>
                  <a:cubicBezTo>
                    <a:pt x="1431477" y="2970510"/>
                    <a:pt x="1419663" y="2982325"/>
                    <a:pt x="1419663" y="2996900"/>
                  </a:cubicBezTo>
                  <a:cubicBezTo>
                    <a:pt x="1419663" y="3011476"/>
                    <a:pt x="1431477" y="3023289"/>
                    <a:pt x="1446053" y="3023289"/>
                  </a:cubicBezTo>
                  <a:cubicBezTo>
                    <a:pt x="1460629" y="3023289"/>
                    <a:pt x="1472443" y="3011476"/>
                    <a:pt x="1472443" y="2996900"/>
                  </a:cubicBezTo>
                  <a:cubicBezTo>
                    <a:pt x="1472443" y="2982477"/>
                    <a:pt x="1460629" y="2970510"/>
                    <a:pt x="1446053" y="2970510"/>
                  </a:cubicBezTo>
                  <a:close/>
                  <a:moveTo>
                    <a:pt x="1446053" y="2939978"/>
                  </a:moveTo>
                  <a:cubicBezTo>
                    <a:pt x="1477506" y="2939978"/>
                    <a:pt x="1503128" y="2965600"/>
                    <a:pt x="1503128" y="2997053"/>
                  </a:cubicBezTo>
                  <a:lnTo>
                    <a:pt x="1499225" y="3016319"/>
                  </a:lnTo>
                  <a:lnTo>
                    <a:pt x="1880099" y="3397191"/>
                  </a:lnTo>
                  <a:lnTo>
                    <a:pt x="2494883" y="3397191"/>
                  </a:lnTo>
                  <a:lnTo>
                    <a:pt x="2494883" y="3427877"/>
                  </a:lnTo>
                  <a:lnTo>
                    <a:pt x="1867365" y="3427877"/>
                  </a:lnTo>
                  <a:lnTo>
                    <a:pt x="1479770" y="3040133"/>
                  </a:lnTo>
                  <a:lnTo>
                    <a:pt x="1446053" y="3054129"/>
                  </a:lnTo>
                  <a:cubicBezTo>
                    <a:pt x="1414600" y="3054129"/>
                    <a:pt x="1388978" y="3028506"/>
                    <a:pt x="1388978" y="2997053"/>
                  </a:cubicBezTo>
                  <a:cubicBezTo>
                    <a:pt x="1388978" y="2965600"/>
                    <a:pt x="1414600" y="2939978"/>
                    <a:pt x="1446053" y="2939978"/>
                  </a:cubicBezTo>
                  <a:close/>
                  <a:moveTo>
                    <a:pt x="58148" y="2899474"/>
                  </a:moveTo>
                  <a:cubicBezTo>
                    <a:pt x="43572" y="2899474"/>
                    <a:pt x="31758" y="2911288"/>
                    <a:pt x="31758" y="2925862"/>
                  </a:cubicBezTo>
                  <a:cubicBezTo>
                    <a:pt x="31758" y="2940439"/>
                    <a:pt x="43572" y="2952253"/>
                    <a:pt x="58148" y="2952253"/>
                  </a:cubicBezTo>
                  <a:cubicBezTo>
                    <a:pt x="72724" y="2952253"/>
                    <a:pt x="84538" y="2940439"/>
                    <a:pt x="84538" y="2925862"/>
                  </a:cubicBezTo>
                  <a:cubicBezTo>
                    <a:pt x="84691" y="2911440"/>
                    <a:pt x="72724" y="2899474"/>
                    <a:pt x="58148" y="2899474"/>
                  </a:cubicBezTo>
                  <a:close/>
                  <a:moveTo>
                    <a:pt x="58148" y="2868941"/>
                  </a:moveTo>
                  <a:cubicBezTo>
                    <a:pt x="89601" y="2868941"/>
                    <a:pt x="115223" y="2894564"/>
                    <a:pt x="115223" y="2926016"/>
                  </a:cubicBezTo>
                  <a:lnTo>
                    <a:pt x="112182" y="2941320"/>
                  </a:lnTo>
                  <a:lnTo>
                    <a:pt x="266196" y="3107673"/>
                  </a:lnTo>
                  <a:lnTo>
                    <a:pt x="266196" y="3831389"/>
                  </a:lnTo>
                  <a:lnTo>
                    <a:pt x="616185" y="4181378"/>
                  </a:lnTo>
                  <a:lnTo>
                    <a:pt x="638411" y="4172151"/>
                  </a:lnTo>
                  <a:cubicBezTo>
                    <a:pt x="669864" y="4172151"/>
                    <a:pt x="695486" y="4197774"/>
                    <a:pt x="695486" y="4229226"/>
                  </a:cubicBezTo>
                  <a:cubicBezTo>
                    <a:pt x="695486" y="4260679"/>
                    <a:pt x="669864" y="4286301"/>
                    <a:pt x="638411" y="4286301"/>
                  </a:cubicBezTo>
                  <a:cubicBezTo>
                    <a:pt x="606958" y="4286301"/>
                    <a:pt x="581336" y="4260679"/>
                    <a:pt x="581336" y="4229226"/>
                  </a:cubicBezTo>
                  <a:cubicBezTo>
                    <a:pt x="581336" y="4221363"/>
                    <a:pt x="582937" y="4213864"/>
                    <a:pt x="585831" y="4207039"/>
                  </a:cubicBezTo>
                  <a:lnTo>
                    <a:pt x="590907" y="4199520"/>
                  </a:lnTo>
                  <a:lnTo>
                    <a:pt x="235511" y="3844124"/>
                  </a:lnTo>
                  <a:lnTo>
                    <a:pt x="235511" y="3119639"/>
                  </a:lnTo>
                  <a:lnTo>
                    <a:pt x="94906" y="2967876"/>
                  </a:lnTo>
                  <a:lnTo>
                    <a:pt x="58148" y="2983092"/>
                  </a:lnTo>
                  <a:cubicBezTo>
                    <a:pt x="26695" y="2983092"/>
                    <a:pt x="1073" y="2957468"/>
                    <a:pt x="1073" y="2926016"/>
                  </a:cubicBezTo>
                  <a:cubicBezTo>
                    <a:pt x="1073" y="2894564"/>
                    <a:pt x="26695" y="2868941"/>
                    <a:pt x="58148" y="2868941"/>
                  </a:cubicBezTo>
                  <a:close/>
                  <a:moveTo>
                    <a:pt x="1214224" y="2686975"/>
                  </a:moveTo>
                  <a:cubicBezTo>
                    <a:pt x="1199648" y="2686975"/>
                    <a:pt x="1187834" y="2698790"/>
                    <a:pt x="1187834" y="2713366"/>
                  </a:cubicBezTo>
                  <a:cubicBezTo>
                    <a:pt x="1187834" y="2727941"/>
                    <a:pt x="1199648" y="2739755"/>
                    <a:pt x="1214224" y="2739755"/>
                  </a:cubicBezTo>
                  <a:cubicBezTo>
                    <a:pt x="1228800" y="2739755"/>
                    <a:pt x="1240614" y="2727941"/>
                    <a:pt x="1240614" y="2713366"/>
                  </a:cubicBezTo>
                  <a:cubicBezTo>
                    <a:pt x="1240614" y="2698790"/>
                    <a:pt x="1228800" y="2686975"/>
                    <a:pt x="1214224" y="2686975"/>
                  </a:cubicBezTo>
                  <a:close/>
                  <a:moveTo>
                    <a:pt x="1214224" y="2656444"/>
                  </a:moveTo>
                  <a:cubicBezTo>
                    <a:pt x="1245677" y="2656444"/>
                    <a:pt x="1271299" y="2682067"/>
                    <a:pt x="1271299" y="2713519"/>
                  </a:cubicBezTo>
                  <a:cubicBezTo>
                    <a:pt x="1271299" y="2729246"/>
                    <a:pt x="1264893" y="2743515"/>
                    <a:pt x="1254556" y="2753852"/>
                  </a:cubicBezTo>
                  <a:lnTo>
                    <a:pt x="1229567" y="2764225"/>
                  </a:lnTo>
                  <a:lnTo>
                    <a:pt x="1229567" y="3373715"/>
                  </a:lnTo>
                  <a:lnTo>
                    <a:pt x="921481" y="3373715"/>
                  </a:lnTo>
                  <a:lnTo>
                    <a:pt x="921481" y="3443782"/>
                  </a:lnTo>
                  <a:lnTo>
                    <a:pt x="849523" y="3443782"/>
                  </a:lnTo>
                  <a:lnTo>
                    <a:pt x="849523" y="3273173"/>
                  </a:lnTo>
                  <a:lnTo>
                    <a:pt x="921481" y="3273173"/>
                  </a:lnTo>
                  <a:lnTo>
                    <a:pt x="921481" y="3343029"/>
                  </a:lnTo>
                  <a:lnTo>
                    <a:pt x="1198881" y="3343029"/>
                  </a:lnTo>
                  <a:lnTo>
                    <a:pt x="1198881" y="2764225"/>
                  </a:lnTo>
                  <a:lnTo>
                    <a:pt x="1173892" y="2753852"/>
                  </a:lnTo>
                  <a:cubicBezTo>
                    <a:pt x="1163555" y="2743515"/>
                    <a:pt x="1157149" y="2729246"/>
                    <a:pt x="1157149" y="2713519"/>
                  </a:cubicBezTo>
                  <a:cubicBezTo>
                    <a:pt x="1157149" y="2682067"/>
                    <a:pt x="1182771" y="2656444"/>
                    <a:pt x="1214224" y="2656444"/>
                  </a:cubicBezTo>
                  <a:close/>
                  <a:moveTo>
                    <a:pt x="2359397" y="2560525"/>
                  </a:moveTo>
                  <a:lnTo>
                    <a:pt x="2431355" y="2560525"/>
                  </a:lnTo>
                  <a:lnTo>
                    <a:pt x="2431355" y="2731134"/>
                  </a:lnTo>
                  <a:lnTo>
                    <a:pt x="2359397" y="2731134"/>
                  </a:lnTo>
                  <a:close/>
                  <a:moveTo>
                    <a:pt x="2359390" y="2295258"/>
                  </a:moveTo>
                  <a:lnTo>
                    <a:pt x="2431347" y="2295258"/>
                  </a:lnTo>
                  <a:lnTo>
                    <a:pt x="2431347" y="2465868"/>
                  </a:lnTo>
                  <a:lnTo>
                    <a:pt x="2359390" y="2465868"/>
                  </a:lnTo>
                  <a:close/>
                  <a:moveTo>
                    <a:pt x="2359319" y="2050456"/>
                  </a:moveTo>
                  <a:lnTo>
                    <a:pt x="2431277" y="2050456"/>
                  </a:lnTo>
                  <a:lnTo>
                    <a:pt x="2431277" y="2221067"/>
                  </a:lnTo>
                  <a:lnTo>
                    <a:pt x="2359319" y="2221067"/>
                  </a:lnTo>
                  <a:close/>
                  <a:moveTo>
                    <a:pt x="1323925" y="1569870"/>
                  </a:moveTo>
                  <a:cubicBezTo>
                    <a:pt x="1309349" y="1569870"/>
                    <a:pt x="1297535" y="1581684"/>
                    <a:pt x="1297535" y="1596260"/>
                  </a:cubicBezTo>
                  <a:cubicBezTo>
                    <a:pt x="1297535" y="1610835"/>
                    <a:pt x="1309349" y="1622649"/>
                    <a:pt x="1323925" y="1622649"/>
                  </a:cubicBezTo>
                  <a:cubicBezTo>
                    <a:pt x="1338501" y="1622649"/>
                    <a:pt x="1350315" y="1610835"/>
                    <a:pt x="1350315" y="1596260"/>
                  </a:cubicBezTo>
                  <a:lnTo>
                    <a:pt x="1344212" y="1581525"/>
                  </a:lnTo>
                  <a:lnTo>
                    <a:pt x="1338725" y="1575999"/>
                  </a:lnTo>
                  <a:close/>
                  <a:moveTo>
                    <a:pt x="2009592" y="1554838"/>
                  </a:moveTo>
                  <a:cubicBezTo>
                    <a:pt x="1995016" y="1554838"/>
                    <a:pt x="1983202" y="1566652"/>
                    <a:pt x="1983202" y="1581226"/>
                  </a:cubicBezTo>
                  <a:cubicBezTo>
                    <a:pt x="1983202" y="1595803"/>
                    <a:pt x="1995016" y="1607616"/>
                    <a:pt x="2009592" y="1607616"/>
                  </a:cubicBezTo>
                  <a:cubicBezTo>
                    <a:pt x="2024167" y="1607616"/>
                    <a:pt x="2035981" y="1595803"/>
                    <a:pt x="2035981" y="1581226"/>
                  </a:cubicBezTo>
                  <a:cubicBezTo>
                    <a:pt x="2035981" y="1566652"/>
                    <a:pt x="2024167" y="1554838"/>
                    <a:pt x="2009592" y="1554838"/>
                  </a:cubicBezTo>
                  <a:close/>
                  <a:moveTo>
                    <a:pt x="2009592" y="1524305"/>
                  </a:moveTo>
                  <a:cubicBezTo>
                    <a:pt x="2041045" y="1524305"/>
                    <a:pt x="2066667" y="1549927"/>
                    <a:pt x="2066667" y="1581380"/>
                  </a:cubicBezTo>
                  <a:cubicBezTo>
                    <a:pt x="2066667" y="1589244"/>
                    <a:pt x="2065066" y="1596743"/>
                    <a:pt x="2062172" y="1603568"/>
                  </a:cubicBezTo>
                  <a:lnTo>
                    <a:pt x="2055549" y="1613381"/>
                  </a:lnTo>
                  <a:lnTo>
                    <a:pt x="2303098" y="1861076"/>
                  </a:lnTo>
                  <a:lnTo>
                    <a:pt x="2303098" y="2816774"/>
                  </a:lnTo>
                  <a:lnTo>
                    <a:pt x="2494883" y="2816774"/>
                  </a:lnTo>
                  <a:lnTo>
                    <a:pt x="2494883" y="2847460"/>
                  </a:lnTo>
                  <a:lnTo>
                    <a:pt x="2272413" y="2847460"/>
                  </a:lnTo>
                  <a:lnTo>
                    <a:pt x="2272413" y="1873657"/>
                  </a:lnTo>
                  <a:lnTo>
                    <a:pt x="2029005" y="1630397"/>
                  </a:lnTo>
                  <a:lnTo>
                    <a:pt x="2009592" y="1638456"/>
                  </a:lnTo>
                  <a:cubicBezTo>
                    <a:pt x="1978139" y="1638456"/>
                    <a:pt x="1952517" y="1612835"/>
                    <a:pt x="1952517" y="1581380"/>
                  </a:cubicBezTo>
                  <a:cubicBezTo>
                    <a:pt x="1952517" y="1549927"/>
                    <a:pt x="1978139" y="1524305"/>
                    <a:pt x="2009592" y="1524305"/>
                  </a:cubicBezTo>
                  <a:close/>
                  <a:moveTo>
                    <a:pt x="57075" y="1511723"/>
                  </a:moveTo>
                  <a:cubicBezTo>
                    <a:pt x="42499" y="1511723"/>
                    <a:pt x="30685" y="1523538"/>
                    <a:pt x="30685" y="1538114"/>
                  </a:cubicBezTo>
                  <a:cubicBezTo>
                    <a:pt x="30685" y="1552690"/>
                    <a:pt x="42499" y="1564503"/>
                    <a:pt x="57075" y="1564503"/>
                  </a:cubicBezTo>
                  <a:cubicBezTo>
                    <a:pt x="71651" y="1564503"/>
                    <a:pt x="83465" y="1552690"/>
                    <a:pt x="83465" y="1538114"/>
                  </a:cubicBezTo>
                  <a:cubicBezTo>
                    <a:pt x="83618" y="1523538"/>
                    <a:pt x="71651" y="1511723"/>
                    <a:pt x="57075" y="1511723"/>
                  </a:cubicBezTo>
                  <a:close/>
                  <a:moveTo>
                    <a:pt x="57075" y="1481039"/>
                  </a:moveTo>
                  <a:cubicBezTo>
                    <a:pt x="88528" y="1481039"/>
                    <a:pt x="114150" y="1506661"/>
                    <a:pt x="114150" y="1538114"/>
                  </a:cubicBezTo>
                  <a:cubicBezTo>
                    <a:pt x="114227" y="1553840"/>
                    <a:pt x="107859" y="1568109"/>
                    <a:pt x="97522" y="1578445"/>
                  </a:cubicBezTo>
                  <a:lnTo>
                    <a:pt x="72426" y="1588833"/>
                  </a:lnTo>
                  <a:lnTo>
                    <a:pt x="73185" y="2350509"/>
                  </a:lnTo>
                  <a:lnTo>
                    <a:pt x="347820" y="2624992"/>
                  </a:lnTo>
                  <a:lnTo>
                    <a:pt x="347820" y="3425576"/>
                  </a:lnTo>
                  <a:lnTo>
                    <a:pt x="631543" y="3709148"/>
                  </a:lnTo>
                  <a:lnTo>
                    <a:pt x="653447" y="3700055"/>
                  </a:lnTo>
                  <a:cubicBezTo>
                    <a:pt x="684900" y="3700055"/>
                    <a:pt x="710522" y="3725677"/>
                    <a:pt x="710522" y="3757130"/>
                  </a:cubicBezTo>
                  <a:cubicBezTo>
                    <a:pt x="710522" y="3788582"/>
                    <a:pt x="684900" y="3814205"/>
                    <a:pt x="653447" y="3814205"/>
                  </a:cubicBezTo>
                  <a:cubicBezTo>
                    <a:pt x="621994" y="3814205"/>
                    <a:pt x="596372" y="3788582"/>
                    <a:pt x="596372" y="3757130"/>
                  </a:cubicBezTo>
                  <a:cubicBezTo>
                    <a:pt x="596372" y="3749267"/>
                    <a:pt x="597973" y="3741768"/>
                    <a:pt x="600867" y="3734943"/>
                  </a:cubicBezTo>
                  <a:lnTo>
                    <a:pt x="606128" y="3727149"/>
                  </a:lnTo>
                  <a:lnTo>
                    <a:pt x="317134" y="3438156"/>
                  </a:lnTo>
                  <a:lnTo>
                    <a:pt x="317134" y="2637725"/>
                  </a:lnTo>
                  <a:lnTo>
                    <a:pt x="42499" y="2363090"/>
                  </a:lnTo>
                  <a:lnTo>
                    <a:pt x="42499" y="2356799"/>
                  </a:lnTo>
                  <a:lnTo>
                    <a:pt x="41741" y="1588822"/>
                  </a:lnTo>
                  <a:lnTo>
                    <a:pt x="16743" y="1578445"/>
                  </a:lnTo>
                  <a:cubicBezTo>
                    <a:pt x="6406" y="1568109"/>
                    <a:pt x="0" y="1553840"/>
                    <a:pt x="0" y="1538114"/>
                  </a:cubicBezTo>
                  <a:cubicBezTo>
                    <a:pt x="0" y="1506661"/>
                    <a:pt x="25622" y="1481039"/>
                    <a:pt x="57075" y="1481039"/>
                  </a:cubicBezTo>
                  <a:close/>
                  <a:moveTo>
                    <a:pt x="1717620" y="1176944"/>
                  </a:moveTo>
                  <a:lnTo>
                    <a:pt x="2494883" y="1176944"/>
                  </a:lnTo>
                  <a:lnTo>
                    <a:pt x="2494883" y="1207629"/>
                  </a:lnTo>
                  <a:lnTo>
                    <a:pt x="1730354" y="1207629"/>
                  </a:lnTo>
                  <a:lnTo>
                    <a:pt x="1371368" y="1566616"/>
                  </a:lnTo>
                  <a:lnTo>
                    <a:pt x="1376505" y="1574226"/>
                  </a:lnTo>
                  <a:cubicBezTo>
                    <a:pt x="1379399" y="1581051"/>
                    <a:pt x="1381000" y="1588550"/>
                    <a:pt x="1381000" y="1596413"/>
                  </a:cubicBezTo>
                  <a:cubicBezTo>
                    <a:pt x="1381000" y="1627866"/>
                    <a:pt x="1355378" y="1653488"/>
                    <a:pt x="1323925" y="1653488"/>
                  </a:cubicBezTo>
                  <a:cubicBezTo>
                    <a:pt x="1292472" y="1653488"/>
                    <a:pt x="1266850" y="1627866"/>
                    <a:pt x="1266850" y="1596413"/>
                  </a:cubicBezTo>
                  <a:cubicBezTo>
                    <a:pt x="1266850" y="1564960"/>
                    <a:pt x="1292472" y="1539338"/>
                    <a:pt x="1323925" y="1539338"/>
                  </a:cubicBezTo>
                  <a:lnTo>
                    <a:pt x="1346045" y="1548520"/>
                  </a:lnTo>
                  <a:close/>
                  <a:moveTo>
                    <a:pt x="1257184" y="977640"/>
                  </a:moveTo>
                  <a:cubicBezTo>
                    <a:pt x="1242608" y="977640"/>
                    <a:pt x="1230794" y="989454"/>
                    <a:pt x="1230794" y="1004030"/>
                  </a:cubicBezTo>
                  <a:cubicBezTo>
                    <a:pt x="1230794" y="1018605"/>
                    <a:pt x="1242608" y="1030419"/>
                    <a:pt x="1257184" y="1030419"/>
                  </a:cubicBezTo>
                  <a:cubicBezTo>
                    <a:pt x="1271760" y="1030419"/>
                    <a:pt x="1283574" y="1018605"/>
                    <a:pt x="1283574" y="1004030"/>
                  </a:cubicBezTo>
                  <a:cubicBezTo>
                    <a:pt x="1283727" y="989607"/>
                    <a:pt x="1271760" y="977640"/>
                    <a:pt x="1257184" y="977640"/>
                  </a:cubicBezTo>
                  <a:close/>
                  <a:moveTo>
                    <a:pt x="1777149" y="906757"/>
                  </a:moveTo>
                  <a:cubicBezTo>
                    <a:pt x="1762573" y="906757"/>
                    <a:pt x="1750759" y="918571"/>
                    <a:pt x="1750759" y="933147"/>
                  </a:cubicBezTo>
                  <a:cubicBezTo>
                    <a:pt x="1750759" y="947722"/>
                    <a:pt x="1762573" y="959536"/>
                    <a:pt x="1777149" y="959536"/>
                  </a:cubicBezTo>
                  <a:cubicBezTo>
                    <a:pt x="1791725" y="959536"/>
                    <a:pt x="1803539" y="947722"/>
                    <a:pt x="1803539" y="933147"/>
                  </a:cubicBezTo>
                  <a:cubicBezTo>
                    <a:pt x="1803692" y="918571"/>
                    <a:pt x="1791725" y="906757"/>
                    <a:pt x="1777149" y="906757"/>
                  </a:cubicBezTo>
                  <a:close/>
                  <a:moveTo>
                    <a:pt x="1456639" y="541139"/>
                  </a:moveTo>
                  <a:cubicBezTo>
                    <a:pt x="1442063" y="541139"/>
                    <a:pt x="1430249" y="552953"/>
                    <a:pt x="1430249" y="567529"/>
                  </a:cubicBezTo>
                  <a:cubicBezTo>
                    <a:pt x="1430249" y="582104"/>
                    <a:pt x="1442063" y="593918"/>
                    <a:pt x="1456639" y="593918"/>
                  </a:cubicBezTo>
                  <a:cubicBezTo>
                    <a:pt x="1471215" y="593918"/>
                    <a:pt x="1483029" y="582104"/>
                    <a:pt x="1483029" y="567529"/>
                  </a:cubicBezTo>
                  <a:cubicBezTo>
                    <a:pt x="1483182" y="553106"/>
                    <a:pt x="1471215" y="541139"/>
                    <a:pt x="1456639" y="541139"/>
                  </a:cubicBezTo>
                  <a:close/>
                  <a:moveTo>
                    <a:pt x="2169299" y="58012"/>
                  </a:moveTo>
                  <a:lnTo>
                    <a:pt x="2241256" y="58012"/>
                  </a:lnTo>
                  <a:lnTo>
                    <a:pt x="2241256" y="228623"/>
                  </a:lnTo>
                  <a:lnTo>
                    <a:pt x="2169299" y="228623"/>
                  </a:lnTo>
                  <a:close/>
                  <a:moveTo>
                    <a:pt x="2031161" y="57958"/>
                  </a:moveTo>
                  <a:lnTo>
                    <a:pt x="2103118" y="57958"/>
                  </a:lnTo>
                  <a:lnTo>
                    <a:pt x="2103118" y="228569"/>
                  </a:lnTo>
                  <a:lnTo>
                    <a:pt x="2031161" y="228569"/>
                  </a:lnTo>
                  <a:close/>
                  <a:moveTo>
                    <a:pt x="1920911" y="1"/>
                  </a:moveTo>
                  <a:lnTo>
                    <a:pt x="1951596" y="1"/>
                  </a:lnTo>
                  <a:lnTo>
                    <a:pt x="1951596" y="328336"/>
                  </a:lnTo>
                  <a:lnTo>
                    <a:pt x="1304937" y="974844"/>
                  </a:lnTo>
                  <a:lnTo>
                    <a:pt x="1309764" y="981996"/>
                  </a:lnTo>
                  <a:cubicBezTo>
                    <a:pt x="1312658" y="988821"/>
                    <a:pt x="1314259" y="996320"/>
                    <a:pt x="1314259" y="1004183"/>
                  </a:cubicBezTo>
                  <a:cubicBezTo>
                    <a:pt x="1314412" y="1035636"/>
                    <a:pt x="1288790" y="1061258"/>
                    <a:pt x="1257184" y="1061258"/>
                  </a:cubicBezTo>
                  <a:cubicBezTo>
                    <a:pt x="1225731" y="1061258"/>
                    <a:pt x="1200109" y="1035636"/>
                    <a:pt x="1200109" y="1004183"/>
                  </a:cubicBezTo>
                  <a:cubicBezTo>
                    <a:pt x="1200109" y="972730"/>
                    <a:pt x="1225731" y="947108"/>
                    <a:pt x="1257184" y="947108"/>
                  </a:cubicBezTo>
                  <a:lnTo>
                    <a:pt x="1279952" y="956560"/>
                  </a:lnTo>
                  <a:lnTo>
                    <a:pt x="1920911" y="315601"/>
                  </a:lnTo>
                  <a:close/>
                  <a:moveTo>
                    <a:pt x="1819649" y="1"/>
                  </a:moveTo>
                  <a:lnTo>
                    <a:pt x="1850335" y="1"/>
                  </a:lnTo>
                  <a:lnTo>
                    <a:pt x="1850335" y="197922"/>
                  </a:lnTo>
                  <a:lnTo>
                    <a:pt x="1507391" y="542786"/>
                  </a:lnTo>
                  <a:lnTo>
                    <a:pt x="1509219" y="545495"/>
                  </a:lnTo>
                  <a:cubicBezTo>
                    <a:pt x="1512113" y="552320"/>
                    <a:pt x="1513714" y="559819"/>
                    <a:pt x="1513714" y="567682"/>
                  </a:cubicBezTo>
                  <a:cubicBezTo>
                    <a:pt x="1513867" y="599135"/>
                    <a:pt x="1488245" y="624757"/>
                    <a:pt x="1456639" y="624757"/>
                  </a:cubicBezTo>
                  <a:cubicBezTo>
                    <a:pt x="1425186" y="624757"/>
                    <a:pt x="1399564" y="599135"/>
                    <a:pt x="1399564" y="567682"/>
                  </a:cubicBezTo>
                  <a:cubicBezTo>
                    <a:pt x="1399564" y="536229"/>
                    <a:pt x="1425186" y="510607"/>
                    <a:pt x="1456639" y="510607"/>
                  </a:cubicBezTo>
                  <a:lnTo>
                    <a:pt x="1484562" y="522198"/>
                  </a:lnTo>
                  <a:lnTo>
                    <a:pt x="1819649" y="185188"/>
                  </a:lnTo>
                  <a:close/>
                  <a:moveTo>
                    <a:pt x="2314759" y="0"/>
                  </a:moveTo>
                  <a:lnTo>
                    <a:pt x="2345445" y="0"/>
                  </a:lnTo>
                  <a:lnTo>
                    <a:pt x="2345445" y="395996"/>
                  </a:lnTo>
                  <a:lnTo>
                    <a:pt x="1829805" y="911487"/>
                  </a:lnTo>
                  <a:lnTo>
                    <a:pt x="1834224" y="933300"/>
                  </a:lnTo>
                  <a:cubicBezTo>
                    <a:pt x="1834377" y="964753"/>
                    <a:pt x="1808755" y="990375"/>
                    <a:pt x="1777149" y="990375"/>
                  </a:cubicBezTo>
                  <a:cubicBezTo>
                    <a:pt x="1745696" y="990375"/>
                    <a:pt x="1720074" y="964753"/>
                    <a:pt x="1720074" y="933300"/>
                  </a:cubicBezTo>
                  <a:cubicBezTo>
                    <a:pt x="1720074" y="901847"/>
                    <a:pt x="1745696" y="876225"/>
                    <a:pt x="1777149" y="876225"/>
                  </a:cubicBezTo>
                  <a:lnTo>
                    <a:pt x="1808699" y="889322"/>
                  </a:lnTo>
                  <a:lnTo>
                    <a:pt x="2314759" y="383262"/>
                  </a:lnTo>
                  <a:close/>
                </a:path>
              </a:pathLst>
            </a:custGeom>
            <a:solidFill>
              <a:schemeClr val="accent1">
                <a:alpha val="10000"/>
              </a:schemeClr>
            </a:solidFill>
            <a:ln w="15310" cap="flat">
              <a:noFill/>
              <a:prstDash val="solid"/>
              <a:miter/>
            </a:ln>
          </p:spPr>
          <p:txBody>
            <a:bodyPr rtlCol="0" anchor="ctr"/>
            <a:lstStyle/>
            <a:p>
              <a:endParaRPr lang="en-ID">
                <a:solidFill>
                  <a:schemeClr val="bg1"/>
                </a:solidFill>
              </a:endParaRPr>
            </a:p>
          </p:txBody>
        </p:sp>
        <p:sp>
          <p:nvSpPr>
            <p:cNvPr id="5" name="Freeform: Shape 4">
              <a:extLst>
                <a:ext uri="{FF2B5EF4-FFF2-40B4-BE49-F238E27FC236}">
                  <a16:creationId xmlns:a16="http://schemas.microsoft.com/office/drawing/2014/main" id="{93E7C4A7-7BF4-7AE6-A800-3B4CE05AFAEA}"/>
                </a:ext>
              </a:extLst>
            </p:cNvPr>
            <p:cNvSpPr/>
            <p:nvPr/>
          </p:nvSpPr>
          <p:spPr>
            <a:xfrm rot="5400000" flipH="1">
              <a:off x="7435761" y="-1484082"/>
              <a:ext cx="1524251" cy="4218147"/>
            </a:xfrm>
            <a:custGeom>
              <a:avLst/>
              <a:gdLst>
                <a:gd name="connsiteX0" fmla="*/ 746270 w 2494883"/>
                <a:gd name="connsiteY0" fmla="*/ 6715825 h 6904234"/>
                <a:gd name="connsiteX1" fmla="*/ 1428102 w 2494883"/>
                <a:gd name="connsiteY1" fmla="*/ 6715825 h 6904234"/>
                <a:gd name="connsiteX2" fmla="*/ 1428102 w 2494883"/>
                <a:gd name="connsiteY2" fmla="*/ 6904234 h 6904234"/>
                <a:gd name="connsiteX3" fmla="*/ 1397416 w 2494883"/>
                <a:gd name="connsiteY3" fmla="*/ 6904234 h 6904234"/>
                <a:gd name="connsiteX4" fmla="*/ 1397416 w 2494883"/>
                <a:gd name="connsiteY4" fmla="*/ 6746510 h 6904234"/>
                <a:gd name="connsiteX5" fmla="*/ 776955 w 2494883"/>
                <a:gd name="connsiteY5" fmla="*/ 6746510 h 6904234"/>
                <a:gd name="connsiteX6" fmla="*/ 776955 w 2494883"/>
                <a:gd name="connsiteY6" fmla="*/ 6904234 h 6904234"/>
                <a:gd name="connsiteX7" fmla="*/ 746270 w 2494883"/>
                <a:gd name="connsiteY7" fmla="*/ 6904234 h 6904234"/>
                <a:gd name="connsiteX8" fmla="*/ 2169934 w 2494883"/>
                <a:gd name="connsiteY8" fmla="*/ 6695234 h 6904234"/>
                <a:gd name="connsiteX9" fmla="*/ 2340545 w 2494883"/>
                <a:gd name="connsiteY9" fmla="*/ 6695234 h 6904234"/>
                <a:gd name="connsiteX10" fmla="*/ 2340545 w 2494883"/>
                <a:gd name="connsiteY10" fmla="*/ 6767192 h 6904234"/>
                <a:gd name="connsiteX11" fmla="*/ 2169934 w 2494883"/>
                <a:gd name="connsiteY11" fmla="*/ 6767192 h 6904234"/>
                <a:gd name="connsiteX12" fmla="*/ 2160577 w 2494883"/>
                <a:gd name="connsiteY12" fmla="*/ 6447520 h 6904234"/>
                <a:gd name="connsiteX13" fmla="*/ 2349753 w 2494883"/>
                <a:gd name="connsiteY13" fmla="*/ 6447520 h 6904234"/>
                <a:gd name="connsiteX14" fmla="*/ 2349753 w 2494883"/>
                <a:gd name="connsiteY14" fmla="*/ 6636696 h 6904234"/>
                <a:gd name="connsiteX15" fmla="*/ 2160577 w 2494883"/>
                <a:gd name="connsiteY15" fmla="*/ 6636696 h 6904234"/>
                <a:gd name="connsiteX16" fmla="*/ 2161024 w 2494883"/>
                <a:gd name="connsiteY16" fmla="*/ 6262753 h 6904234"/>
                <a:gd name="connsiteX17" fmla="*/ 2494882 w 2494883"/>
                <a:gd name="connsiteY17" fmla="*/ 6262753 h 6904234"/>
                <a:gd name="connsiteX18" fmla="*/ 2494882 w 2494883"/>
                <a:gd name="connsiteY18" fmla="*/ 6293438 h 6904234"/>
                <a:gd name="connsiteX19" fmla="*/ 2173759 w 2494883"/>
                <a:gd name="connsiteY19" fmla="*/ 6293438 h 6904234"/>
                <a:gd name="connsiteX20" fmla="*/ 2030764 w 2494883"/>
                <a:gd name="connsiteY20" fmla="*/ 6436433 h 6904234"/>
                <a:gd name="connsiteX21" fmla="*/ 2030764 w 2494883"/>
                <a:gd name="connsiteY21" fmla="*/ 6904233 h 6904234"/>
                <a:gd name="connsiteX22" fmla="*/ 2000079 w 2494883"/>
                <a:gd name="connsiteY22" fmla="*/ 6904233 h 6904234"/>
                <a:gd name="connsiteX23" fmla="*/ 2000079 w 2494883"/>
                <a:gd name="connsiteY23" fmla="*/ 6423698 h 6904234"/>
                <a:gd name="connsiteX24" fmla="*/ 223523 w 2494883"/>
                <a:gd name="connsiteY24" fmla="*/ 6143371 h 6904234"/>
                <a:gd name="connsiteX25" fmla="*/ 394134 w 2494883"/>
                <a:gd name="connsiteY25" fmla="*/ 6143371 h 6904234"/>
                <a:gd name="connsiteX26" fmla="*/ 394134 w 2494883"/>
                <a:gd name="connsiteY26" fmla="*/ 6215329 h 6904234"/>
                <a:gd name="connsiteX27" fmla="*/ 324038 w 2494883"/>
                <a:gd name="connsiteY27" fmla="*/ 6215329 h 6904234"/>
                <a:gd name="connsiteX28" fmla="*/ 324038 w 2494883"/>
                <a:gd name="connsiteY28" fmla="*/ 6904234 h 6904234"/>
                <a:gd name="connsiteX29" fmla="*/ 293353 w 2494883"/>
                <a:gd name="connsiteY29" fmla="*/ 6904234 h 6904234"/>
                <a:gd name="connsiteX30" fmla="*/ 293353 w 2494883"/>
                <a:gd name="connsiteY30" fmla="*/ 6215329 h 6904234"/>
                <a:gd name="connsiteX31" fmla="*/ 223523 w 2494883"/>
                <a:gd name="connsiteY31" fmla="*/ 6215329 h 6904234"/>
                <a:gd name="connsiteX32" fmla="*/ 223523 w 2494883"/>
                <a:gd name="connsiteY32" fmla="*/ 6029071 h 6904234"/>
                <a:gd name="connsiteX33" fmla="*/ 394134 w 2494883"/>
                <a:gd name="connsiteY33" fmla="*/ 6029071 h 6904234"/>
                <a:gd name="connsiteX34" fmla="*/ 394134 w 2494883"/>
                <a:gd name="connsiteY34" fmla="*/ 6101028 h 6904234"/>
                <a:gd name="connsiteX35" fmla="*/ 223523 w 2494883"/>
                <a:gd name="connsiteY35" fmla="*/ 6101028 h 6904234"/>
                <a:gd name="connsiteX36" fmla="*/ 223523 w 2494883"/>
                <a:gd name="connsiteY36" fmla="*/ 5914770 h 6904234"/>
                <a:gd name="connsiteX37" fmla="*/ 394134 w 2494883"/>
                <a:gd name="connsiteY37" fmla="*/ 5914770 h 6904234"/>
                <a:gd name="connsiteX38" fmla="*/ 394134 w 2494883"/>
                <a:gd name="connsiteY38" fmla="*/ 5986728 h 6904234"/>
                <a:gd name="connsiteX39" fmla="*/ 223523 w 2494883"/>
                <a:gd name="connsiteY39" fmla="*/ 5986728 h 6904234"/>
                <a:gd name="connsiteX40" fmla="*/ 615397 w 2494883"/>
                <a:gd name="connsiteY40" fmla="*/ 5846044 h 6904234"/>
                <a:gd name="connsiteX41" fmla="*/ 589007 w 2494883"/>
                <a:gd name="connsiteY41" fmla="*/ 5872434 h 6904234"/>
                <a:gd name="connsiteX42" fmla="*/ 615397 w 2494883"/>
                <a:gd name="connsiteY42" fmla="*/ 5898824 h 6904234"/>
                <a:gd name="connsiteX43" fmla="*/ 641787 w 2494883"/>
                <a:gd name="connsiteY43" fmla="*/ 5872434 h 6904234"/>
                <a:gd name="connsiteX44" fmla="*/ 615397 w 2494883"/>
                <a:gd name="connsiteY44" fmla="*/ 5846044 h 6904234"/>
                <a:gd name="connsiteX45" fmla="*/ 615397 w 2494883"/>
                <a:gd name="connsiteY45" fmla="*/ 5815359 h 6904234"/>
                <a:gd name="connsiteX46" fmla="*/ 672472 w 2494883"/>
                <a:gd name="connsiteY46" fmla="*/ 5872434 h 6904234"/>
                <a:gd name="connsiteX47" fmla="*/ 667977 w 2494883"/>
                <a:gd name="connsiteY47" fmla="*/ 5894621 h 6904234"/>
                <a:gd name="connsiteX48" fmla="*/ 656285 w 2494883"/>
                <a:gd name="connsiteY48" fmla="*/ 5911943 h 6904234"/>
                <a:gd name="connsiteX49" fmla="*/ 877758 w 2494883"/>
                <a:gd name="connsiteY49" fmla="*/ 6133415 h 6904234"/>
                <a:gd name="connsiteX50" fmla="*/ 2494883 w 2494883"/>
                <a:gd name="connsiteY50" fmla="*/ 6133415 h 6904234"/>
                <a:gd name="connsiteX51" fmla="*/ 2494883 w 2494883"/>
                <a:gd name="connsiteY51" fmla="*/ 6164100 h 6904234"/>
                <a:gd name="connsiteX52" fmla="*/ 865024 w 2494883"/>
                <a:gd name="connsiteY52" fmla="*/ 6164100 h 6904234"/>
                <a:gd name="connsiteX53" fmla="*/ 626127 w 2494883"/>
                <a:gd name="connsiteY53" fmla="*/ 5925055 h 6904234"/>
                <a:gd name="connsiteX54" fmla="*/ 615397 w 2494883"/>
                <a:gd name="connsiteY54" fmla="*/ 5929509 h 6904234"/>
                <a:gd name="connsiteX55" fmla="*/ 558322 w 2494883"/>
                <a:gd name="connsiteY55" fmla="*/ 5872434 h 6904234"/>
                <a:gd name="connsiteX56" fmla="*/ 615397 w 2494883"/>
                <a:gd name="connsiteY56" fmla="*/ 5815359 h 6904234"/>
                <a:gd name="connsiteX57" fmla="*/ 223523 w 2494883"/>
                <a:gd name="connsiteY57" fmla="*/ 5800470 h 6904234"/>
                <a:gd name="connsiteX58" fmla="*/ 394134 w 2494883"/>
                <a:gd name="connsiteY58" fmla="*/ 5800470 h 6904234"/>
                <a:gd name="connsiteX59" fmla="*/ 394134 w 2494883"/>
                <a:gd name="connsiteY59" fmla="*/ 5872427 h 6904234"/>
                <a:gd name="connsiteX60" fmla="*/ 223523 w 2494883"/>
                <a:gd name="connsiteY60" fmla="*/ 5872427 h 6904234"/>
                <a:gd name="connsiteX61" fmla="*/ 223523 w 2494883"/>
                <a:gd name="connsiteY61" fmla="*/ 5686170 h 6904234"/>
                <a:gd name="connsiteX62" fmla="*/ 394134 w 2494883"/>
                <a:gd name="connsiteY62" fmla="*/ 5686170 h 6904234"/>
                <a:gd name="connsiteX63" fmla="*/ 394134 w 2494883"/>
                <a:gd name="connsiteY63" fmla="*/ 5758127 h 6904234"/>
                <a:gd name="connsiteX64" fmla="*/ 223523 w 2494883"/>
                <a:gd name="connsiteY64" fmla="*/ 5758127 h 6904234"/>
                <a:gd name="connsiteX65" fmla="*/ 266963 w 2494883"/>
                <a:gd name="connsiteY65" fmla="*/ 5378551 h 6904234"/>
                <a:gd name="connsiteX66" fmla="*/ 240573 w 2494883"/>
                <a:gd name="connsiteY66" fmla="*/ 5404940 h 6904234"/>
                <a:gd name="connsiteX67" fmla="*/ 266963 w 2494883"/>
                <a:gd name="connsiteY67" fmla="*/ 5431330 h 6904234"/>
                <a:gd name="connsiteX68" fmla="*/ 293353 w 2494883"/>
                <a:gd name="connsiteY68" fmla="*/ 5404940 h 6904234"/>
                <a:gd name="connsiteX69" fmla="*/ 266963 w 2494883"/>
                <a:gd name="connsiteY69" fmla="*/ 5378551 h 6904234"/>
                <a:gd name="connsiteX70" fmla="*/ 266963 w 2494883"/>
                <a:gd name="connsiteY70" fmla="*/ 5348019 h 6904234"/>
                <a:gd name="connsiteX71" fmla="*/ 324038 w 2494883"/>
                <a:gd name="connsiteY71" fmla="*/ 5405094 h 6904234"/>
                <a:gd name="connsiteX72" fmla="*/ 266963 w 2494883"/>
                <a:gd name="connsiteY72" fmla="*/ 5462169 h 6904234"/>
                <a:gd name="connsiteX73" fmla="*/ 248749 w 2494883"/>
                <a:gd name="connsiteY73" fmla="*/ 5454608 h 6904234"/>
                <a:gd name="connsiteX74" fmla="*/ 111541 w 2494883"/>
                <a:gd name="connsiteY74" fmla="*/ 5591816 h 6904234"/>
                <a:gd name="connsiteX75" fmla="*/ 111541 w 2494883"/>
                <a:gd name="connsiteY75" fmla="*/ 6527394 h 6904234"/>
                <a:gd name="connsiteX76" fmla="*/ 190836 w 2494883"/>
                <a:gd name="connsiteY76" fmla="*/ 6527394 h 6904234"/>
                <a:gd name="connsiteX77" fmla="*/ 190836 w 2494883"/>
                <a:gd name="connsiteY77" fmla="*/ 6716570 h 6904234"/>
                <a:gd name="connsiteX78" fmla="*/ 111541 w 2494883"/>
                <a:gd name="connsiteY78" fmla="*/ 6716570 h 6904234"/>
                <a:gd name="connsiteX79" fmla="*/ 111541 w 2494883"/>
                <a:gd name="connsiteY79" fmla="*/ 6766851 h 6904234"/>
                <a:gd name="connsiteX80" fmla="*/ 181628 w 2494883"/>
                <a:gd name="connsiteY80" fmla="*/ 6766851 h 6904234"/>
                <a:gd name="connsiteX81" fmla="*/ 181628 w 2494883"/>
                <a:gd name="connsiteY81" fmla="*/ 6838809 h 6904234"/>
                <a:gd name="connsiteX82" fmla="*/ 111541 w 2494883"/>
                <a:gd name="connsiteY82" fmla="*/ 6838809 h 6904234"/>
                <a:gd name="connsiteX83" fmla="*/ 111541 w 2494883"/>
                <a:gd name="connsiteY83" fmla="*/ 6904234 h 6904234"/>
                <a:gd name="connsiteX84" fmla="*/ 80856 w 2494883"/>
                <a:gd name="connsiteY84" fmla="*/ 6904234 h 6904234"/>
                <a:gd name="connsiteX85" fmla="*/ 80856 w 2494883"/>
                <a:gd name="connsiteY85" fmla="*/ 6838809 h 6904234"/>
                <a:gd name="connsiteX86" fmla="*/ 11017 w 2494883"/>
                <a:gd name="connsiteY86" fmla="*/ 6838809 h 6904234"/>
                <a:gd name="connsiteX87" fmla="*/ 11017 w 2494883"/>
                <a:gd name="connsiteY87" fmla="*/ 6766851 h 6904234"/>
                <a:gd name="connsiteX88" fmla="*/ 80856 w 2494883"/>
                <a:gd name="connsiteY88" fmla="*/ 6766851 h 6904234"/>
                <a:gd name="connsiteX89" fmla="*/ 80856 w 2494883"/>
                <a:gd name="connsiteY89" fmla="*/ 6716570 h 6904234"/>
                <a:gd name="connsiteX90" fmla="*/ 1660 w 2494883"/>
                <a:gd name="connsiteY90" fmla="*/ 6716570 h 6904234"/>
                <a:gd name="connsiteX91" fmla="*/ 1660 w 2494883"/>
                <a:gd name="connsiteY91" fmla="*/ 6527394 h 6904234"/>
                <a:gd name="connsiteX92" fmla="*/ 80856 w 2494883"/>
                <a:gd name="connsiteY92" fmla="*/ 6527394 h 6904234"/>
                <a:gd name="connsiteX93" fmla="*/ 80856 w 2494883"/>
                <a:gd name="connsiteY93" fmla="*/ 5579081 h 6904234"/>
                <a:gd name="connsiteX94" fmla="*/ 221804 w 2494883"/>
                <a:gd name="connsiteY94" fmla="*/ 5438276 h 6904234"/>
                <a:gd name="connsiteX95" fmla="*/ 214383 w 2494883"/>
                <a:gd name="connsiteY95" fmla="*/ 5427281 h 6904234"/>
                <a:gd name="connsiteX96" fmla="*/ 209888 w 2494883"/>
                <a:gd name="connsiteY96" fmla="*/ 5405094 h 6904234"/>
                <a:gd name="connsiteX97" fmla="*/ 266963 w 2494883"/>
                <a:gd name="connsiteY97" fmla="*/ 5348019 h 6904234"/>
                <a:gd name="connsiteX98" fmla="*/ 436021 w 2494883"/>
                <a:gd name="connsiteY98" fmla="*/ 5038556 h 6904234"/>
                <a:gd name="connsiteX99" fmla="*/ 425511 w 2494883"/>
                <a:gd name="connsiteY99" fmla="*/ 5042910 h 6904234"/>
                <a:gd name="connsiteX100" fmla="*/ 417782 w 2494883"/>
                <a:gd name="connsiteY100" fmla="*/ 5061570 h 6904234"/>
                <a:gd name="connsiteX101" fmla="*/ 444172 w 2494883"/>
                <a:gd name="connsiteY101" fmla="*/ 5087960 h 6904234"/>
                <a:gd name="connsiteX102" fmla="*/ 470562 w 2494883"/>
                <a:gd name="connsiteY102" fmla="*/ 5061570 h 6904234"/>
                <a:gd name="connsiteX103" fmla="*/ 462833 w 2494883"/>
                <a:gd name="connsiteY103" fmla="*/ 5042910 h 6904234"/>
                <a:gd name="connsiteX104" fmla="*/ 452323 w 2494883"/>
                <a:gd name="connsiteY104" fmla="*/ 5038556 h 6904234"/>
                <a:gd name="connsiteX105" fmla="*/ 1918149 w 2494883"/>
                <a:gd name="connsiteY105" fmla="*/ 4821456 h 6904234"/>
                <a:gd name="connsiteX106" fmla="*/ 1891759 w 2494883"/>
                <a:gd name="connsiteY106" fmla="*/ 4847845 h 6904234"/>
                <a:gd name="connsiteX107" fmla="*/ 1918149 w 2494883"/>
                <a:gd name="connsiteY107" fmla="*/ 4874235 h 6904234"/>
                <a:gd name="connsiteX108" fmla="*/ 1944538 w 2494883"/>
                <a:gd name="connsiteY108" fmla="*/ 4847845 h 6904234"/>
                <a:gd name="connsiteX109" fmla="*/ 1918149 w 2494883"/>
                <a:gd name="connsiteY109" fmla="*/ 4821456 h 6904234"/>
                <a:gd name="connsiteX110" fmla="*/ 639081 w 2494883"/>
                <a:gd name="connsiteY110" fmla="*/ 4794646 h 6904234"/>
                <a:gd name="connsiteX111" fmla="*/ 828257 w 2494883"/>
                <a:gd name="connsiteY111" fmla="*/ 4794646 h 6904234"/>
                <a:gd name="connsiteX112" fmla="*/ 828257 w 2494883"/>
                <a:gd name="connsiteY112" fmla="*/ 4983822 h 6904234"/>
                <a:gd name="connsiteX113" fmla="*/ 639081 w 2494883"/>
                <a:gd name="connsiteY113" fmla="*/ 4983822 h 6904234"/>
                <a:gd name="connsiteX114" fmla="*/ 639081 w 2494883"/>
                <a:gd name="connsiteY114" fmla="*/ 4913052 h 6904234"/>
                <a:gd name="connsiteX115" fmla="*/ 459514 w 2494883"/>
                <a:gd name="connsiteY115" fmla="*/ 4913052 h 6904234"/>
                <a:gd name="connsiteX116" fmla="*/ 459514 w 2494883"/>
                <a:gd name="connsiteY116" fmla="*/ 5010864 h 6904234"/>
                <a:gd name="connsiteX117" fmla="*/ 484504 w 2494883"/>
                <a:gd name="connsiteY117" fmla="*/ 5021238 h 6904234"/>
                <a:gd name="connsiteX118" fmla="*/ 501247 w 2494883"/>
                <a:gd name="connsiteY118" fmla="*/ 5061570 h 6904234"/>
                <a:gd name="connsiteX119" fmla="*/ 444172 w 2494883"/>
                <a:gd name="connsiteY119" fmla="*/ 5118645 h 6904234"/>
                <a:gd name="connsiteX120" fmla="*/ 387097 w 2494883"/>
                <a:gd name="connsiteY120" fmla="*/ 5061570 h 6904234"/>
                <a:gd name="connsiteX121" fmla="*/ 403840 w 2494883"/>
                <a:gd name="connsiteY121" fmla="*/ 5021238 h 6904234"/>
                <a:gd name="connsiteX122" fmla="*/ 428829 w 2494883"/>
                <a:gd name="connsiteY122" fmla="*/ 5010865 h 6904234"/>
                <a:gd name="connsiteX123" fmla="*/ 428829 w 2494883"/>
                <a:gd name="connsiteY123" fmla="*/ 4882367 h 6904234"/>
                <a:gd name="connsiteX124" fmla="*/ 639081 w 2494883"/>
                <a:gd name="connsiteY124" fmla="*/ 4882367 h 6904234"/>
                <a:gd name="connsiteX125" fmla="*/ 1918149 w 2494883"/>
                <a:gd name="connsiteY125" fmla="*/ 4790924 h 6904234"/>
                <a:gd name="connsiteX126" fmla="*/ 1975224 w 2494883"/>
                <a:gd name="connsiteY126" fmla="*/ 4847999 h 6904234"/>
                <a:gd name="connsiteX127" fmla="*/ 1970729 w 2494883"/>
                <a:gd name="connsiteY127" fmla="*/ 4870186 h 6904234"/>
                <a:gd name="connsiteX128" fmla="*/ 1963740 w 2494883"/>
                <a:gd name="connsiteY128" fmla="*/ 4880541 h 6904234"/>
                <a:gd name="connsiteX129" fmla="*/ 2270572 w 2494883"/>
                <a:gd name="connsiteY129" fmla="*/ 5187227 h 6904234"/>
                <a:gd name="connsiteX130" fmla="*/ 2270572 w 2494883"/>
                <a:gd name="connsiteY130" fmla="*/ 6025708 h 6904234"/>
                <a:gd name="connsiteX131" fmla="*/ 2494883 w 2494883"/>
                <a:gd name="connsiteY131" fmla="*/ 6025708 h 6904234"/>
                <a:gd name="connsiteX132" fmla="*/ 2494883 w 2494883"/>
                <a:gd name="connsiteY132" fmla="*/ 6056394 h 6904234"/>
                <a:gd name="connsiteX133" fmla="*/ 2239886 w 2494883"/>
                <a:gd name="connsiteY133" fmla="*/ 6056394 h 6904234"/>
                <a:gd name="connsiteX134" fmla="*/ 2239886 w 2494883"/>
                <a:gd name="connsiteY134" fmla="*/ 5199962 h 6904234"/>
                <a:gd name="connsiteX135" fmla="*/ 1937123 w 2494883"/>
                <a:gd name="connsiteY135" fmla="*/ 4897198 h 6904234"/>
                <a:gd name="connsiteX136" fmla="*/ 1918149 w 2494883"/>
                <a:gd name="connsiteY136" fmla="*/ 4905074 h 6904234"/>
                <a:gd name="connsiteX137" fmla="*/ 1861074 w 2494883"/>
                <a:gd name="connsiteY137" fmla="*/ 4847999 h 6904234"/>
                <a:gd name="connsiteX138" fmla="*/ 1918149 w 2494883"/>
                <a:gd name="connsiteY138" fmla="*/ 4790924 h 6904234"/>
                <a:gd name="connsiteX139" fmla="*/ 2024014 w 2494883"/>
                <a:gd name="connsiteY139" fmla="*/ 4591008 h 6904234"/>
                <a:gd name="connsiteX140" fmla="*/ 1997624 w 2494883"/>
                <a:gd name="connsiteY140" fmla="*/ 4617398 h 6904234"/>
                <a:gd name="connsiteX141" fmla="*/ 2024014 w 2494883"/>
                <a:gd name="connsiteY141" fmla="*/ 4643787 h 6904234"/>
                <a:gd name="connsiteX142" fmla="*/ 2050404 w 2494883"/>
                <a:gd name="connsiteY142" fmla="*/ 4617398 h 6904234"/>
                <a:gd name="connsiteX143" fmla="*/ 2024014 w 2494883"/>
                <a:gd name="connsiteY143" fmla="*/ 4591008 h 6904234"/>
                <a:gd name="connsiteX144" fmla="*/ 2024014 w 2494883"/>
                <a:gd name="connsiteY144" fmla="*/ 4560476 h 6904234"/>
                <a:gd name="connsiteX145" fmla="*/ 2081089 w 2494883"/>
                <a:gd name="connsiteY145" fmla="*/ 4617551 h 6904234"/>
                <a:gd name="connsiteX146" fmla="*/ 2076902 w 2494883"/>
                <a:gd name="connsiteY146" fmla="*/ 4638220 h 6904234"/>
                <a:gd name="connsiteX147" fmla="*/ 2365083 w 2494883"/>
                <a:gd name="connsiteY147" fmla="*/ 4926401 h 6904234"/>
                <a:gd name="connsiteX148" fmla="*/ 2365083 w 2494883"/>
                <a:gd name="connsiteY148" fmla="*/ 5707806 h 6904234"/>
                <a:gd name="connsiteX149" fmla="*/ 2494882 w 2494883"/>
                <a:gd name="connsiteY149" fmla="*/ 5707806 h 6904234"/>
                <a:gd name="connsiteX150" fmla="*/ 2494882 w 2494883"/>
                <a:gd name="connsiteY150" fmla="*/ 5738492 h 6904234"/>
                <a:gd name="connsiteX151" fmla="*/ 2334397 w 2494883"/>
                <a:gd name="connsiteY151" fmla="*/ 5738492 h 6904234"/>
                <a:gd name="connsiteX152" fmla="*/ 2334397 w 2494883"/>
                <a:gd name="connsiteY152" fmla="*/ 4938982 h 6904234"/>
                <a:gd name="connsiteX153" fmla="*/ 2056540 w 2494883"/>
                <a:gd name="connsiteY153" fmla="*/ 4661124 h 6904234"/>
                <a:gd name="connsiteX154" fmla="*/ 2024014 w 2494883"/>
                <a:gd name="connsiteY154" fmla="*/ 4674626 h 6904234"/>
                <a:gd name="connsiteX155" fmla="*/ 1966939 w 2494883"/>
                <a:gd name="connsiteY155" fmla="*/ 4617551 h 6904234"/>
                <a:gd name="connsiteX156" fmla="*/ 2024014 w 2494883"/>
                <a:gd name="connsiteY156" fmla="*/ 4560476 h 6904234"/>
                <a:gd name="connsiteX157" fmla="*/ 1682178 w 2494883"/>
                <a:gd name="connsiteY157" fmla="*/ 4229226 h 6904234"/>
                <a:gd name="connsiteX158" fmla="*/ 1655788 w 2494883"/>
                <a:gd name="connsiteY158" fmla="*/ 4255615 h 6904234"/>
                <a:gd name="connsiteX159" fmla="*/ 1682178 w 2494883"/>
                <a:gd name="connsiteY159" fmla="*/ 4282005 h 6904234"/>
                <a:gd name="connsiteX160" fmla="*/ 1708568 w 2494883"/>
                <a:gd name="connsiteY160" fmla="*/ 4255615 h 6904234"/>
                <a:gd name="connsiteX161" fmla="*/ 1682178 w 2494883"/>
                <a:gd name="connsiteY161" fmla="*/ 4229226 h 6904234"/>
                <a:gd name="connsiteX162" fmla="*/ 638411 w 2494883"/>
                <a:gd name="connsiteY162" fmla="*/ 4202836 h 6904234"/>
                <a:gd name="connsiteX163" fmla="*/ 612021 w 2494883"/>
                <a:gd name="connsiteY163" fmla="*/ 4229226 h 6904234"/>
                <a:gd name="connsiteX164" fmla="*/ 638411 w 2494883"/>
                <a:gd name="connsiteY164" fmla="*/ 4255616 h 6904234"/>
                <a:gd name="connsiteX165" fmla="*/ 664801 w 2494883"/>
                <a:gd name="connsiteY165" fmla="*/ 4229226 h 6904234"/>
                <a:gd name="connsiteX166" fmla="*/ 638411 w 2494883"/>
                <a:gd name="connsiteY166" fmla="*/ 4202836 h 6904234"/>
                <a:gd name="connsiteX167" fmla="*/ 1682178 w 2494883"/>
                <a:gd name="connsiteY167" fmla="*/ 4198694 h 6904234"/>
                <a:gd name="connsiteX168" fmla="*/ 1734758 w 2494883"/>
                <a:gd name="connsiteY168" fmla="*/ 4233582 h 6904234"/>
                <a:gd name="connsiteX169" fmla="*/ 1736145 w 2494883"/>
                <a:gd name="connsiteY169" fmla="*/ 4240427 h 6904234"/>
                <a:gd name="connsiteX170" fmla="*/ 2494883 w 2494883"/>
                <a:gd name="connsiteY170" fmla="*/ 4240427 h 6904234"/>
                <a:gd name="connsiteX171" fmla="*/ 2494883 w 2494883"/>
                <a:gd name="connsiteY171" fmla="*/ 4271113 h 6904234"/>
                <a:gd name="connsiteX172" fmla="*/ 1736204 w 2494883"/>
                <a:gd name="connsiteY172" fmla="*/ 4271113 h 6904234"/>
                <a:gd name="connsiteX173" fmla="*/ 1734845 w 2494883"/>
                <a:gd name="connsiteY173" fmla="*/ 4277956 h 6904234"/>
                <a:gd name="connsiteX174" fmla="*/ 1682178 w 2494883"/>
                <a:gd name="connsiteY174" fmla="*/ 4312844 h 6904234"/>
                <a:gd name="connsiteX175" fmla="*/ 1625103 w 2494883"/>
                <a:gd name="connsiteY175" fmla="*/ 4255769 h 6904234"/>
                <a:gd name="connsiteX176" fmla="*/ 1682178 w 2494883"/>
                <a:gd name="connsiteY176" fmla="*/ 4198694 h 6904234"/>
                <a:gd name="connsiteX177" fmla="*/ 2246697 w 2494883"/>
                <a:gd name="connsiteY177" fmla="*/ 4030957 h 6904234"/>
                <a:gd name="connsiteX178" fmla="*/ 2318655 w 2494883"/>
                <a:gd name="connsiteY178" fmla="*/ 4030957 h 6904234"/>
                <a:gd name="connsiteX179" fmla="*/ 2318655 w 2494883"/>
                <a:gd name="connsiteY179" fmla="*/ 4201568 h 6904234"/>
                <a:gd name="connsiteX180" fmla="*/ 2246697 w 2494883"/>
                <a:gd name="connsiteY180" fmla="*/ 4201568 h 6904234"/>
                <a:gd name="connsiteX181" fmla="*/ 2366881 w 2494883"/>
                <a:gd name="connsiteY181" fmla="*/ 4030852 h 6904234"/>
                <a:gd name="connsiteX182" fmla="*/ 2438839 w 2494883"/>
                <a:gd name="connsiteY182" fmla="*/ 4030852 h 6904234"/>
                <a:gd name="connsiteX183" fmla="*/ 2438839 w 2494883"/>
                <a:gd name="connsiteY183" fmla="*/ 4201463 h 6904234"/>
                <a:gd name="connsiteX184" fmla="*/ 2366881 w 2494883"/>
                <a:gd name="connsiteY184" fmla="*/ 4201463 h 6904234"/>
                <a:gd name="connsiteX185" fmla="*/ 653447 w 2494883"/>
                <a:gd name="connsiteY185" fmla="*/ 3730587 h 6904234"/>
                <a:gd name="connsiteX186" fmla="*/ 627057 w 2494883"/>
                <a:gd name="connsiteY186" fmla="*/ 3756976 h 6904234"/>
                <a:gd name="connsiteX187" fmla="*/ 653447 w 2494883"/>
                <a:gd name="connsiteY187" fmla="*/ 3783366 h 6904234"/>
                <a:gd name="connsiteX188" fmla="*/ 679837 w 2494883"/>
                <a:gd name="connsiteY188" fmla="*/ 3756976 h 6904234"/>
                <a:gd name="connsiteX189" fmla="*/ 653447 w 2494883"/>
                <a:gd name="connsiteY189" fmla="*/ 3730587 h 6904234"/>
                <a:gd name="connsiteX190" fmla="*/ 735221 w 2494883"/>
                <a:gd name="connsiteY190" fmla="*/ 3273173 h 6904234"/>
                <a:gd name="connsiteX191" fmla="*/ 807179 w 2494883"/>
                <a:gd name="connsiteY191" fmla="*/ 3273173 h 6904234"/>
                <a:gd name="connsiteX192" fmla="*/ 807179 w 2494883"/>
                <a:gd name="connsiteY192" fmla="*/ 3443785 h 6904234"/>
                <a:gd name="connsiteX193" fmla="*/ 735221 w 2494883"/>
                <a:gd name="connsiteY193" fmla="*/ 3443785 h 6904234"/>
                <a:gd name="connsiteX194" fmla="*/ 484677 w 2494883"/>
                <a:gd name="connsiteY194" fmla="*/ 3263863 h 6904234"/>
                <a:gd name="connsiteX195" fmla="*/ 673853 w 2494883"/>
                <a:gd name="connsiteY195" fmla="*/ 3263863 h 6904234"/>
                <a:gd name="connsiteX196" fmla="*/ 673853 w 2494883"/>
                <a:gd name="connsiteY196" fmla="*/ 3453038 h 6904234"/>
                <a:gd name="connsiteX197" fmla="*/ 484677 w 2494883"/>
                <a:gd name="connsiteY197" fmla="*/ 3453038 h 6904234"/>
                <a:gd name="connsiteX198" fmla="*/ 2144944 w 2494883"/>
                <a:gd name="connsiteY198" fmla="*/ 3262301 h 6904234"/>
                <a:gd name="connsiteX199" fmla="*/ 2315555 w 2494883"/>
                <a:gd name="connsiteY199" fmla="*/ 3262301 h 6904234"/>
                <a:gd name="connsiteX200" fmla="*/ 2315555 w 2494883"/>
                <a:gd name="connsiteY200" fmla="*/ 3334257 h 6904234"/>
                <a:gd name="connsiteX201" fmla="*/ 2144944 w 2494883"/>
                <a:gd name="connsiteY201" fmla="*/ 3334257 h 6904234"/>
                <a:gd name="connsiteX202" fmla="*/ 1912808 w 2494883"/>
                <a:gd name="connsiteY202" fmla="*/ 3262301 h 6904234"/>
                <a:gd name="connsiteX203" fmla="*/ 2083419 w 2494883"/>
                <a:gd name="connsiteY203" fmla="*/ 3262301 h 6904234"/>
                <a:gd name="connsiteX204" fmla="*/ 2083419 w 2494883"/>
                <a:gd name="connsiteY204" fmla="*/ 3334257 h 6904234"/>
                <a:gd name="connsiteX205" fmla="*/ 1912808 w 2494883"/>
                <a:gd name="connsiteY205" fmla="*/ 3334257 h 6904234"/>
                <a:gd name="connsiteX206" fmla="*/ 1912808 w 2494883"/>
                <a:gd name="connsiteY206" fmla="*/ 3148002 h 6904234"/>
                <a:gd name="connsiteX207" fmla="*/ 2083419 w 2494883"/>
                <a:gd name="connsiteY207" fmla="*/ 3148002 h 6904234"/>
                <a:gd name="connsiteX208" fmla="*/ 2083419 w 2494883"/>
                <a:gd name="connsiteY208" fmla="*/ 3219958 h 6904234"/>
                <a:gd name="connsiteX209" fmla="*/ 1912808 w 2494883"/>
                <a:gd name="connsiteY209" fmla="*/ 3219958 h 6904234"/>
                <a:gd name="connsiteX210" fmla="*/ 1446053 w 2494883"/>
                <a:gd name="connsiteY210" fmla="*/ 2970510 h 6904234"/>
                <a:gd name="connsiteX211" fmla="*/ 1419663 w 2494883"/>
                <a:gd name="connsiteY211" fmla="*/ 2996900 h 6904234"/>
                <a:gd name="connsiteX212" fmla="*/ 1446053 w 2494883"/>
                <a:gd name="connsiteY212" fmla="*/ 3023289 h 6904234"/>
                <a:gd name="connsiteX213" fmla="*/ 1472443 w 2494883"/>
                <a:gd name="connsiteY213" fmla="*/ 2996900 h 6904234"/>
                <a:gd name="connsiteX214" fmla="*/ 1446053 w 2494883"/>
                <a:gd name="connsiteY214" fmla="*/ 2970510 h 6904234"/>
                <a:gd name="connsiteX215" fmla="*/ 1446053 w 2494883"/>
                <a:gd name="connsiteY215" fmla="*/ 2939978 h 6904234"/>
                <a:gd name="connsiteX216" fmla="*/ 1503128 w 2494883"/>
                <a:gd name="connsiteY216" fmla="*/ 2997053 h 6904234"/>
                <a:gd name="connsiteX217" fmla="*/ 1499225 w 2494883"/>
                <a:gd name="connsiteY217" fmla="*/ 3016319 h 6904234"/>
                <a:gd name="connsiteX218" fmla="*/ 1880099 w 2494883"/>
                <a:gd name="connsiteY218" fmla="*/ 3397191 h 6904234"/>
                <a:gd name="connsiteX219" fmla="*/ 2494883 w 2494883"/>
                <a:gd name="connsiteY219" fmla="*/ 3397191 h 6904234"/>
                <a:gd name="connsiteX220" fmla="*/ 2494883 w 2494883"/>
                <a:gd name="connsiteY220" fmla="*/ 3427877 h 6904234"/>
                <a:gd name="connsiteX221" fmla="*/ 1867365 w 2494883"/>
                <a:gd name="connsiteY221" fmla="*/ 3427877 h 6904234"/>
                <a:gd name="connsiteX222" fmla="*/ 1479770 w 2494883"/>
                <a:gd name="connsiteY222" fmla="*/ 3040133 h 6904234"/>
                <a:gd name="connsiteX223" fmla="*/ 1446053 w 2494883"/>
                <a:gd name="connsiteY223" fmla="*/ 3054129 h 6904234"/>
                <a:gd name="connsiteX224" fmla="*/ 1388978 w 2494883"/>
                <a:gd name="connsiteY224" fmla="*/ 2997053 h 6904234"/>
                <a:gd name="connsiteX225" fmla="*/ 1446053 w 2494883"/>
                <a:gd name="connsiteY225" fmla="*/ 2939978 h 6904234"/>
                <a:gd name="connsiteX226" fmla="*/ 58148 w 2494883"/>
                <a:gd name="connsiteY226" fmla="*/ 2899474 h 6904234"/>
                <a:gd name="connsiteX227" fmla="*/ 31758 w 2494883"/>
                <a:gd name="connsiteY227" fmla="*/ 2925862 h 6904234"/>
                <a:gd name="connsiteX228" fmla="*/ 58148 w 2494883"/>
                <a:gd name="connsiteY228" fmla="*/ 2952253 h 6904234"/>
                <a:gd name="connsiteX229" fmla="*/ 84538 w 2494883"/>
                <a:gd name="connsiteY229" fmla="*/ 2925862 h 6904234"/>
                <a:gd name="connsiteX230" fmla="*/ 58148 w 2494883"/>
                <a:gd name="connsiteY230" fmla="*/ 2899474 h 6904234"/>
                <a:gd name="connsiteX231" fmla="*/ 58148 w 2494883"/>
                <a:gd name="connsiteY231" fmla="*/ 2868941 h 6904234"/>
                <a:gd name="connsiteX232" fmla="*/ 115223 w 2494883"/>
                <a:gd name="connsiteY232" fmla="*/ 2926016 h 6904234"/>
                <a:gd name="connsiteX233" fmla="*/ 112182 w 2494883"/>
                <a:gd name="connsiteY233" fmla="*/ 2941320 h 6904234"/>
                <a:gd name="connsiteX234" fmla="*/ 266196 w 2494883"/>
                <a:gd name="connsiteY234" fmla="*/ 3107673 h 6904234"/>
                <a:gd name="connsiteX235" fmla="*/ 266196 w 2494883"/>
                <a:gd name="connsiteY235" fmla="*/ 3831389 h 6904234"/>
                <a:gd name="connsiteX236" fmla="*/ 616185 w 2494883"/>
                <a:gd name="connsiteY236" fmla="*/ 4181378 h 6904234"/>
                <a:gd name="connsiteX237" fmla="*/ 638411 w 2494883"/>
                <a:gd name="connsiteY237" fmla="*/ 4172151 h 6904234"/>
                <a:gd name="connsiteX238" fmla="*/ 695486 w 2494883"/>
                <a:gd name="connsiteY238" fmla="*/ 4229226 h 6904234"/>
                <a:gd name="connsiteX239" fmla="*/ 638411 w 2494883"/>
                <a:gd name="connsiteY239" fmla="*/ 4286301 h 6904234"/>
                <a:gd name="connsiteX240" fmla="*/ 581336 w 2494883"/>
                <a:gd name="connsiteY240" fmla="*/ 4229226 h 6904234"/>
                <a:gd name="connsiteX241" fmla="*/ 585831 w 2494883"/>
                <a:gd name="connsiteY241" fmla="*/ 4207039 h 6904234"/>
                <a:gd name="connsiteX242" fmla="*/ 590907 w 2494883"/>
                <a:gd name="connsiteY242" fmla="*/ 4199520 h 6904234"/>
                <a:gd name="connsiteX243" fmla="*/ 235511 w 2494883"/>
                <a:gd name="connsiteY243" fmla="*/ 3844124 h 6904234"/>
                <a:gd name="connsiteX244" fmla="*/ 235511 w 2494883"/>
                <a:gd name="connsiteY244" fmla="*/ 3119639 h 6904234"/>
                <a:gd name="connsiteX245" fmla="*/ 94906 w 2494883"/>
                <a:gd name="connsiteY245" fmla="*/ 2967876 h 6904234"/>
                <a:gd name="connsiteX246" fmla="*/ 58148 w 2494883"/>
                <a:gd name="connsiteY246" fmla="*/ 2983092 h 6904234"/>
                <a:gd name="connsiteX247" fmla="*/ 1073 w 2494883"/>
                <a:gd name="connsiteY247" fmla="*/ 2926016 h 6904234"/>
                <a:gd name="connsiteX248" fmla="*/ 58148 w 2494883"/>
                <a:gd name="connsiteY248" fmla="*/ 2868941 h 6904234"/>
                <a:gd name="connsiteX249" fmla="*/ 1214224 w 2494883"/>
                <a:gd name="connsiteY249" fmla="*/ 2686975 h 6904234"/>
                <a:gd name="connsiteX250" fmla="*/ 1187834 w 2494883"/>
                <a:gd name="connsiteY250" fmla="*/ 2713366 h 6904234"/>
                <a:gd name="connsiteX251" fmla="*/ 1214224 w 2494883"/>
                <a:gd name="connsiteY251" fmla="*/ 2739755 h 6904234"/>
                <a:gd name="connsiteX252" fmla="*/ 1240614 w 2494883"/>
                <a:gd name="connsiteY252" fmla="*/ 2713366 h 6904234"/>
                <a:gd name="connsiteX253" fmla="*/ 1214224 w 2494883"/>
                <a:gd name="connsiteY253" fmla="*/ 2686975 h 6904234"/>
                <a:gd name="connsiteX254" fmla="*/ 1214224 w 2494883"/>
                <a:gd name="connsiteY254" fmla="*/ 2656444 h 6904234"/>
                <a:gd name="connsiteX255" fmla="*/ 1271299 w 2494883"/>
                <a:gd name="connsiteY255" fmla="*/ 2713519 h 6904234"/>
                <a:gd name="connsiteX256" fmla="*/ 1254556 w 2494883"/>
                <a:gd name="connsiteY256" fmla="*/ 2753852 h 6904234"/>
                <a:gd name="connsiteX257" fmla="*/ 1229567 w 2494883"/>
                <a:gd name="connsiteY257" fmla="*/ 2764225 h 6904234"/>
                <a:gd name="connsiteX258" fmla="*/ 1229567 w 2494883"/>
                <a:gd name="connsiteY258" fmla="*/ 3373715 h 6904234"/>
                <a:gd name="connsiteX259" fmla="*/ 921481 w 2494883"/>
                <a:gd name="connsiteY259" fmla="*/ 3373715 h 6904234"/>
                <a:gd name="connsiteX260" fmla="*/ 921481 w 2494883"/>
                <a:gd name="connsiteY260" fmla="*/ 3443782 h 6904234"/>
                <a:gd name="connsiteX261" fmla="*/ 849523 w 2494883"/>
                <a:gd name="connsiteY261" fmla="*/ 3443782 h 6904234"/>
                <a:gd name="connsiteX262" fmla="*/ 849523 w 2494883"/>
                <a:gd name="connsiteY262" fmla="*/ 3273173 h 6904234"/>
                <a:gd name="connsiteX263" fmla="*/ 921481 w 2494883"/>
                <a:gd name="connsiteY263" fmla="*/ 3273173 h 6904234"/>
                <a:gd name="connsiteX264" fmla="*/ 921481 w 2494883"/>
                <a:gd name="connsiteY264" fmla="*/ 3343029 h 6904234"/>
                <a:gd name="connsiteX265" fmla="*/ 1198881 w 2494883"/>
                <a:gd name="connsiteY265" fmla="*/ 3343029 h 6904234"/>
                <a:gd name="connsiteX266" fmla="*/ 1198881 w 2494883"/>
                <a:gd name="connsiteY266" fmla="*/ 2764225 h 6904234"/>
                <a:gd name="connsiteX267" fmla="*/ 1173892 w 2494883"/>
                <a:gd name="connsiteY267" fmla="*/ 2753852 h 6904234"/>
                <a:gd name="connsiteX268" fmla="*/ 1157149 w 2494883"/>
                <a:gd name="connsiteY268" fmla="*/ 2713519 h 6904234"/>
                <a:gd name="connsiteX269" fmla="*/ 1214224 w 2494883"/>
                <a:gd name="connsiteY269" fmla="*/ 2656444 h 6904234"/>
                <a:gd name="connsiteX270" fmla="*/ 2359397 w 2494883"/>
                <a:gd name="connsiteY270" fmla="*/ 2560525 h 6904234"/>
                <a:gd name="connsiteX271" fmla="*/ 2431355 w 2494883"/>
                <a:gd name="connsiteY271" fmla="*/ 2560525 h 6904234"/>
                <a:gd name="connsiteX272" fmla="*/ 2431355 w 2494883"/>
                <a:gd name="connsiteY272" fmla="*/ 2731134 h 6904234"/>
                <a:gd name="connsiteX273" fmla="*/ 2359397 w 2494883"/>
                <a:gd name="connsiteY273" fmla="*/ 2731134 h 6904234"/>
                <a:gd name="connsiteX274" fmla="*/ 2359390 w 2494883"/>
                <a:gd name="connsiteY274" fmla="*/ 2295258 h 6904234"/>
                <a:gd name="connsiteX275" fmla="*/ 2431347 w 2494883"/>
                <a:gd name="connsiteY275" fmla="*/ 2295258 h 6904234"/>
                <a:gd name="connsiteX276" fmla="*/ 2431347 w 2494883"/>
                <a:gd name="connsiteY276" fmla="*/ 2465868 h 6904234"/>
                <a:gd name="connsiteX277" fmla="*/ 2359390 w 2494883"/>
                <a:gd name="connsiteY277" fmla="*/ 2465868 h 6904234"/>
                <a:gd name="connsiteX278" fmla="*/ 2359319 w 2494883"/>
                <a:gd name="connsiteY278" fmla="*/ 2050456 h 6904234"/>
                <a:gd name="connsiteX279" fmla="*/ 2431277 w 2494883"/>
                <a:gd name="connsiteY279" fmla="*/ 2050456 h 6904234"/>
                <a:gd name="connsiteX280" fmla="*/ 2431277 w 2494883"/>
                <a:gd name="connsiteY280" fmla="*/ 2221067 h 6904234"/>
                <a:gd name="connsiteX281" fmla="*/ 2359319 w 2494883"/>
                <a:gd name="connsiteY281" fmla="*/ 2221067 h 6904234"/>
                <a:gd name="connsiteX282" fmla="*/ 1323925 w 2494883"/>
                <a:gd name="connsiteY282" fmla="*/ 1569870 h 6904234"/>
                <a:gd name="connsiteX283" fmla="*/ 1297535 w 2494883"/>
                <a:gd name="connsiteY283" fmla="*/ 1596260 h 6904234"/>
                <a:gd name="connsiteX284" fmla="*/ 1323925 w 2494883"/>
                <a:gd name="connsiteY284" fmla="*/ 1622649 h 6904234"/>
                <a:gd name="connsiteX285" fmla="*/ 1350315 w 2494883"/>
                <a:gd name="connsiteY285" fmla="*/ 1596260 h 6904234"/>
                <a:gd name="connsiteX286" fmla="*/ 1344212 w 2494883"/>
                <a:gd name="connsiteY286" fmla="*/ 1581525 h 6904234"/>
                <a:gd name="connsiteX287" fmla="*/ 1338725 w 2494883"/>
                <a:gd name="connsiteY287" fmla="*/ 1575999 h 6904234"/>
                <a:gd name="connsiteX288" fmla="*/ 2009592 w 2494883"/>
                <a:gd name="connsiteY288" fmla="*/ 1554838 h 6904234"/>
                <a:gd name="connsiteX289" fmla="*/ 1983202 w 2494883"/>
                <a:gd name="connsiteY289" fmla="*/ 1581226 h 6904234"/>
                <a:gd name="connsiteX290" fmla="*/ 2009592 w 2494883"/>
                <a:gd name="connsiteY290" fmla="*/ 1607616 h 6904234"/>
                <a:gd name="connsiteX291" fmla="*/ 2035981 w 2494883"/>
                <a:gd name="connsiteY291" fmla="*/ 1581226 h 6904234"/>
                <a:gd name="connsiteX292" fmla="*/ 2009592 w 2494883"/>
                <a:gd name="connsiteY292" fmla="*/ 1554838 h 6904234"/>
                <a:gd name="connsiteX293" fmla="*/ 2009592 w 2494883"/>
                <a:gd name="connsiteY293" fmla="*/ 1524305 h 6904234"/>
                <a:gd name="connsiteX294" fmla="*/ 2066667 w 2494883"/>
                <a:gd name="connsiteY294" fmla="*/ 1581380 h 6904234"/>
                <a:gd name="connsiteX295" fmla="*/ 2062172 w 2494883"/>
                <a:gd name="connsiteY295" fmla="*/ 1603568 h 6904234"/>
                <a:gd name="connsiteX296" fmla="*/ 2055549 w 2494883"/>
                <a:gd name="connsiteY296" fmla="*/ 1613381 h 6904234"/>
                <a:gd name="connsiteX297" fmla="*/ 2303098 w 2494883"/>
                <a:gd name="connsiteY297" fmla="*/ 1861076 h 6904234"/>
                <a:gd name="connsiteX298" fmla="*/ 2303098 w 2494883"/>
                <a:gd name="connsiteY298" fmla="*/ 2816774 h 6904234"/>
                <a:gd name="connsiteX299" fmla="*/ 2494883 w 2494883"/>
                <a:gd name="connsiteY299" fmla="*/ 2816774 h 6904234"/>
                <a:gd name="connsiteX300" fmla="*/ 2494883 w 2494883"/>
                <a:gd name="connsiteY300" fmla="*/ 2847460 h 6904234"/>
                <a:gd name="connsiteX301" fmla="*/ 2272413 w 2494883"/>
                <a:gd name="connsiteY301" fmla="*/ 2847460 h 6904234"/>
                <a:gd name="connsiteX302" fmla="*/ 2272413 w 2494883"/>
                <a:gd name="connsiteY302" fmla="*/ 1873657 h 6904234"/>
                <a:gd name="connsiteX303" fmla="*/ 2029005 w 2494883"/>
                <a:gd name="connsiteY303" fmla="*/ 1630397 h 6904234"/>
                <a:gd name="connsiteX304" fmla="*/ 2009592 w 2494883"/>
                <a:gd name="connsiteY304" fmla="*/ 1638456 h 6904234"/>
                <a:gd name="connsiteX305" fmla="*/ 1952517 w 2494883"/>
                <a:gd name="connsiteY305" fmla="*/ 1581380 h 6904234"/>
                <a:gd name="connsiteX306" fmla="*/ 2009592 w 2494883"/>
                <a:gd name="connsiteY306" fmla="*/ 1524305 h 6904234"/>
                <a:gd name="connsiteX307" fmla="*/ 57075 w 2494883"/>
                <a:gd name="connsiteY307" fmla="*/ 1511723 h 6904234"/>
                <a:gd name="connsiteX308" fmla="*/ 30685 w 2494883"/>
                <a:gd name="connsiteY308" fmla="*/ 1538114 h 6904234"/>
                <a:gd name="connsiteX309" fmla="*/ 57075 w 2494883"/>
                <a:gd name="connsiteY309" fmla="*/ 1564503 h 6904234"/>
                <a:gd name="connsiteX310" fmla="*/ 83465 w 2494883"/>
                <a:gd name="connsiteY310" fmla="*/ 1538114 h 6904234"/>
                <a:gd name="connsiteX311" fmla="*/ 57075 w 2494883"/>
                <a:gd name="connsiteY311" fmla="*/ 1511723 h 6904234"/>
                <a:gd name="connsiteX312" fmla="*/ 57075 w 2494883"/>
                <a:gd name="connsiteY312" fmla="*/ 1481039 h 6904234"/>
                <a:gd name="connsiteX313" fmla="*/ 114150 w 2494883"/>
                <a:gd name="connsiteY313" fmla="*/ 1538114 h 6904234"/>
                <a:gd name="connsiteX314" fmla="*/ 97522 w 2494883"/>
                <a:gd name="connsiteY314" fmla="*/ 1578445 h 6904234"/>
                <a:gd name="connsiteX315" fmla="*/ 72426 w 2494883"/>
                <a:gd name="connsiteY315" fmla="*/ 1588833 h 6904234"/>
                <a:gd name="connsiteX316" fmla="*/ 73185 w 2494883"/>
                <a:gd name="connsiteY316" fmla="*/ 2350509 h 6904234"/>
                <a:gd name="connsiteX317" fmla="*/ 347820 w 2494883"/>
                <a:gd name="connsiteY317" fmla="*/ 2624992 h 6904234"/>
                <a:gd name="connsiteX318" fmla="*/ 347820 w 2494883"/>
                <a:gd name="connsiteY318" fmla="*/ 3425576 h 6904234"/>
                <a:gd name="connsiteX319" fmla="*/ 631543 w 2494883"/>
                <a:gd name="connsiteY319" fmla="*/ 3709148 h 6904234"/>
                <a:gd name="connsiteX320" fmla="*/ 653447 w 2494883"/>
                <a:gd name="connsiteY320" fmla="*/ 3700055 h 6904234"/>
                <a:gd name="connsiteX321" fmla="*/ 710522 w 2494883"/>
                <a:gd name="connsiteY321" fmla="*/ 3757130 h 6904234"/>
                <a:gd name="connsiteX322" fmla="*/ 653447 w 2494883"/>
                <a:gd name="connsiteY322" fmla="*/ 3814205 h 6904234"/>
                <a:gd name="connsiteX323" fmla="*/ 596372 w 2494883"/>
                <a:gd name="connsiteY323" fmla="*/ 3757130 h 6904234"/>
                <a:gd name="connsiteX324" fmla="*/ 600867 w 2494883"/>
                <a:gd name="connsiteY324" fmla="*/ 3734943 h 6904234"/>
                <a:gd name="connsiteX325" fmla="*/ 606128 w 2494883"/>
                <a:gd name="connsiteY325" fmla="*/ 3727149 h 6904234"/>
                <a:gd name="connsiteX326" fmla="*/ 317134 w 2494883"/>
                <a:gd name="connsiteY326" fmla="*/ 3438156 h 6904234"/>
                <a:gd name="connsiteX327" fmla="*/ 317134 w 2494883"/>
                <a:gd name="connsiteY327" fmla="*/ 2637725 h 6904234"/>
                <a:gd name="connsiteX328" fmla="*/ 42499 w 2494883"/>
                <a:gd name="connsiteY328" fmla="*/ 2363090 h 6904234"/>
                <a:gd name="connsiteX329" fmla="*/ 42499 w 2494883"/>
                <a:gd name="connsiteY329" fmla="*/ 2356799 h 6904234"/>
                <a:gd name="connsiteX330" fmla="*/ 41741 w 2494883"/>
                <a:gd name="connsiteY330" fmla="*/ 1588822 h 6904234"/>
                <a:gd name="connsiteX331" fmla="*/ 16743 w 2494883"/>
                <a:gd name="connsiteY331" fmla="*/ 1578445 h 6904234"/>
                <a:gd name="connsiteX332" fmla="*/ 0 w 2494883"/>
                <a:gd name="connsiteY332" fmla="*/ 1538114 h 6904234"/>
                <a:gd name="connsiteX333" fmla="*/ 57075 w 2494883"/>
                <a:gd name="connsiteY333" fmla="*/ 1481039 h 6904234"/>
                <a:gd name="connsiteX334" fmla="*/ 1717620 w 2494883"/>
                <a:gd name="connsiteY334" fmla="*/ 1176944 h 6904234"/>
                <a:gd name="connsiteX335" fmla="*/ 2494883 w 2494883"/>
                <a:gd name="connsiteY335" fmla="*/ 1176944 h 6904234"/>
                <a:gd name="connsiteX336" fmla="*/ 2494883 w 2494883"/>
                <a:gd name="connsiteY336" fmla="*/ 1207629 h 6904234"/>
                <a:gd name="connsiteX337" fmla="*/ 1730354 w 2494883"/>
                <a:gd name="connsiteY337" fmla="*/ 1207629 h 6904234"/>
                <a:gd name="connsiteX338" fmla="*/ 1371368 w 2494883"/>
                <a:gd name="connsiteY338" fmla="*/ 1566616 h 6904234"/>
                <a:gd name="connsiteX339" fmla="*/ 1376505 w 2494883"/>
                <a:gd name="connsiteY339" fmla="*/ 1574226 h 6904234"/>
                <a:gd name="connsiteX340" fmla="*/ 1381000 w 2494883"/>
                <a:gd name="connsiteY340" fmla="*/ 1596413 h 6904234"/>
                <a:gd name="connsiteX341" fmla="*/ 1323925 w 2494883"/>
                <a:gd name="connsiteY341" fmla="*/ 1653488 h 6904234"/>
                <a:gd name="connsiteX342" fmla="*/ 1266850 w 2494883"/>
                <a:gd name="connsiteY342" fmla="*/ 1596413 h 6904234"/>
                <a:gd name="connsiteX343" fmla="*/ 1323925 w 2494883"/>
                <a:gd name="connsiteY343" fmla="*/ 1539338 h 6904234"/>
                <a:gd name="connsiteX344" fmla="*/ 1346045 w 2494883"/>
                <a:gd name="connsiteY344" fmla="*/ 1548520 h 6904234"/>
                <a:gd name="connsiteX345" fmla="*/ 1257184 w 2494883"/>
                <a:gd name="connsiteY345" fmla="*/ 977640 h 6904234"/>
                <a:gd name="connsiteX346" fmla="*/ 1230794 w 2494883"/>
                <a:gd name="connsiteY346" fmla="*/ 1004030 h 6904234"/>
                <a:gd name="connsiteX347" fmla="*/ 1257184 w 2494883"/>
                <a:gd name="connsiteY347" fmla="*/ 1030419 h 6904234"/>
                <a:gd name="connsiteX348" fmla="*/ 1283574 w 2494883"/>
                <a:gd name="connsiteY348" fmla="*/ 1004030 h 6904234"/>
                <a:gd name="connsiteX349" fmla="*/ 1257184 w 2494883"/>
                <a:gd name="connsiteY349" fmla="*/ 977640 h 6904234"/>
                <a:gd name="connsiteX350" fmla="*/ 1777149 w 2494883"/>
                <a:gd name="connsiteY350" fmla="*/ 906757 h 6904234"/>
                <a:gd name="connsiteX351" fmla="*/ 1750759 w 2494883"/>
                <a:gd name="connsiteY351" fmla="*/ 933147 h 6904234"/>
                <a:gd name="connsiteX352" fmla="*/ 1777149 w 2494883"/>
                <a:gd name="connsiteY352" fmla="*/ 959536 h 6904234"/>
                <a:gd name="connsiteX353" fmla="*/ 1803539 w 2494883"/>
                <a:gd name="connsiteY353" fmla="*/ 933147 h 6904234"/>
                <a:gd name="connsiteX354" fmla="*/ 1777149 w 2494883"/>
                <a:gd name="connsiteY354" fmla="*/ 906757 h 6904234"/>
                <a:gd name="connsiteX355" fmla="*/ 1456639 w 2494883"/>
                <a:gd name="connsiteY355" fmla="*/ 541139 h 6904234"/>
                <a:gd name="connsiteX356" fmla="*/ 1430249 w 2494883"/>
                <a:gd name="connsiteY356" fmla="*/ 567529 h 6904234"/>
                <a:gd name="connsiteX357" fmla="*/ 1456639 w 2494883"/>
                <a:gd name="connsiteY357" fmla="*/ 593918 h 6904234"/>
                <a:gd name="connsiteX358" fmla="*/ 1483029 w 2494883"/>
                <a:gd name="connsiteY358" fmla="*/ 567529 h 6904234"/>
                <a:gd name="connsiteX359" fmla="*/ 1456639 w 2494883"/>
                <a:gd name="connsiteY359" fmla="*/ 541139 h 6904234"/>
                <a:gd name="connsiteX360" fmla="*/ 2169299 w 2494883"/>
                <a:gd name="connsiteY360" fmla="*/ 58012 h 6904234"/>
                <a:gd name="connsiteX361" fmla="*/ 2241256 w 2494883"/>
                <a:gd name="connsiteY361" fmla="*/ 58012 h 6904234"/>
                <a:gd name="connsiteX362" fmla="*/ 2241256 w 2494883"/>
                <a:gd name="connsiteY362" fmla="*/ 228623 h 6904234"/>
                <a:gd name="connsiteX363" fmla="*/ 2169299 w 2494883"/>
                <a:gd name="connsiteY363" fmla="*/ 228623 h 6904234"/>
                <a:gd name="connsiteX364" fmla="*/ 2031161 w 2494883"/>
                <a:gd name="connsiteY364" fmla="*/ 57958 h 6904234"/>
                <a:gd name="connsiteX365" fmla="*/ 2103118 w 2494883"/>
                <a:gd name="connsiteY365" fmla="*/ 57958 h 6904234"/>
                <a:gd name="connsiteX366" fmla="*/ 2103118 w 2494883"/>
                <a:gd name="connsiteY366" fmla="*/ 228569 h 6904234"/>
                <a:gd name="connsiteX367" fmla="*/ 2031161 w 2494883"/>
                <a:gd name="connsiteY367" fmla="*/ 228569 h 6904234"/>
                <a:gd name="connsiteX368" fmla="*/ 1920911 w 2494883"/>
                <a:gd name="connsiteY368" fmla="*/ 1 h 6904234"/>
                <a:gd name="connsiteX369" fmla="*/ 1951596 w 2494883"/>
                <a:gd name="connsiteY369" fmla="*/ 1 h 6904234"/>
                <a:gd name="connsiteX370" fmla="*/ 1951596 w 2494883"/>
                <a:gd name="connsiteY370" fmla="*/ 328336 h 6904234"/>
                <a:gd name="connsiteX371" fmla="*/ 1304937 w 2494883"/>
                <a:gd name="connsiteY371" fmla="*/ 974844 h 6904234"/>
                <a:gd name="connsiteX372" fmla="*/ 1309764 w 2494883"/>
                <a:gd name="connsiteY372" fmla="*/ 981996 h 6904234"/>
                <a:gd name="connsiteX373" fmla="*/ 1314259 w 2494883"/>
                <a:gd name="connsiteY373" fmla="*/ 1004183 h 6904234"/>
                <a:gd name="connsiteX374" fmla="*/ 1257184 w 2494883"/>
                <a:gd name="connsiteY374" fmla="*/ 1061258 h 6904234"/>
                <a:gd name="connsiteX375" fmla="*/ 1200109 w 2494883"/>
                <a:gd name="connsiteY375" fmla="*/ 1004183 h 6904234"/>
                <a:gd name="connsiteX376" fmla="*/ 1257184 w 2494883"/>
                <a:gd name="connsiteY376" fmla="*/ 947108 h 6904234"/>
                <a:gd name="connsiteX377" fmla="*/ 1279952 w 2494883"/>
                <a:gd name="connsiteY377" fmla="*/ 956560 h 6904234"/>
                <a:gd name="connsiteX378" fmla="*/ 1920911 w 2494883"/>
                <a:gd name="connsiteY378" fmla="*/ 315601 h 6904234"/>
                <a:gd name="connsiteX379" fmla="*/ 1819649 w 2494883"/>
                <a:gd name="connsiteY379" fmla="*/ 1 h 6904234"/>
                <a:gd name="connsiteX380" fmla="*/ 1850335 w 2494883"/>
                <a:gd name="connsiteY380" fmla="*/ 1 h 6904234"/>
                <a:gd name="connsiteX381" fmla="*/ 1850335 w 2494883"/>
                <a:gd name="connsiteY381" fmla="*/ 197922 h 6904234"/>
                <a:gd name="connsiteX382" fmla="*/ 1507391 w 2494883"/>
                <a:gd name="connsiteY382" fmla="*/ 542786 h 6904234"/>
                <a:gd name="connsiteX383" fmla="*/ 1509219 w 2494883"/>
                <a:gd name="connsiteY383" fmla="*/ 545495 h 6904234"/>
                <a:gd name="connsiteX384" fmla="*/ 1513714 w 2494883"/>
                <a:gd name="connsiteY384" fmla="*/ 567682 h 6904234"/>
                <a:gd name="connsiteX385" fmla="*/ 1456639 w 2494883"/>
                <a:gd name="connsiteY385" fmla="*/ 624757 h 6904234"/>
                <a:gd name="connsiteX386" fmla="*/ 1399564 w 2494883"/>
                <a:gd name="connsiteY386" fmla="*/ 567682 h 6904234"/>
                <a:gd name="connsiteX387" fmla="*/ 1456639 w 2494883"/>
                <a:gd name="connsiteY387" fmla="*/ 510607 h 6904234"/>
                <a:gd name="connsiteX388" fmla="*/ 1484562 w 2494883"/>
                <a:gd name="connsiteY388" fmla="*/ 522198 h 6904234"/>
                <a:gd name="connsiteX389" fmla="*/ 1819649 w 2494883"/>
                <a:gd name="connsiteY389" fmla="*/ 185188 h 6904234"/>
                <a:gd name="connsiteX390" fmla="*/ 2314759 w 2494883"/>
                <a:gd name="connsiteY390" fmla="*/ 0 h 6904234"/>
                <a:gd name="connsiteX391" fmla="*/ 2345445 w 2494883"/>
                <a:gd name="connsiteY391" fmla="*/ 0 h 6904234"/>
                <a:gd name="connsiteX392" fmla="*/ 2345445 w 2494883"/>
                <a:gd name="connsiteY392" fmla="*/ 395996 h 6904234"/>
                <a:gd name="connsiteX393" fmla="*/ 1829805 w 2494883"/>
                <a:gd name="connsiteY393" fmla="*/ 911487 h 6904234"/>
                <a:gd name="connsiteX394" fmla="*/ 1834224 w 2494883"/>
                <a:gd name="connsiteY394" fmla="*/ 933300 h 6904234"/>
                <a:gd name="connsiteX395" fmla="*/ 1777149 w 2494883"/>
                <a:gd name="connsiteY395" fmla="*/ 990375 h 6904234"/>
                <a:gd name="connsiteX396" fmla="*/ 1720074 w 2494883"/>
                <a:gd name="connsiteY396" fmla="*/ 933300 h 6904234"/>
                <a:gd name="connsiteX397" fmla="*/ 1777149 w 2494883"/>
                <a:gd name="connsiteY397" fmla="*/ 876225 h 6904234"/>
                <a:gd name="connsiteX398" fmla="*/ 1808699 w 2494883"/>
                <a:gd name="connsiteY398" fmla="*/ 889322 h 6904234"/>
                <a:gd name="connsiteX399" fmla="*/ 2314759 w 2494883"/>
                <a:gd name="connsiteY399" fmla="*/ 383262 h 690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Lst>
              <a:rect l="l" t="t" r="r" b="b"/>
              <a:pathLst>
                <a:path w="2494883" h="6904234">
                  <a:moveTo>
                    <a:pt x="746270" y="6715825"/>
                  </a:moveTo>
                  <a:lnTo>
                    <a:pt x="1428102" y="6715825"/>
                  </a:lnTo>
                  <a:lnTo>
                    <a:pt x="1428102" y="6904234"/>
                  </a:lnTo>
                  <a:lnTo>
                    <a:pt x="1397416" y="6904234"/>
                  </a:lnTo>
                  <a:lnTo>
                    <a:pt x="1397416" y="6746510"/>
                  </a:lnTo>
                  <a:lnTo>
                    <a:pt x="776955" y="6746510"/>
                  </a:lnTo>
                  <a:lnTo>
                    <a:pt x="776955" y="6904234"/>
                  </a:lnTo>
                  <a:lnTo>
                    <a:pt x="746270" y="6904234"/>
                  </a:lnTo>
                  <a:close/>
                  <a:moveTo>
                    <a:pt x="2169934" y="6695234"/>
                  </a:moveTo>
                  <a:lnTo>
                    <a:pt x="2340545" y="6695234"/>
                  </a:lnTo>
                  <a:lnTo>
                    <a:pt x="2340545" y="6767192"/>
                  </a:lnTo>
                  <a:lnTo>
                    <a:pt x="2169934" y="6767192"/>
                  </a:lnTo>
                  <a:close/>
                  <a:moveTo>
                    <a:pt x="2160577" y="6447520"/>
                  </a:moveTo>
                  <a:lnTo>
                    <a:pt x="2349753" y="6447520"/>
                  </a:lnTo>
                  <a:lnTo>
                    <a:pt x="2349753" y="6636696"/>
                  </a:lnTo>
                  <a:lnTo>
                    <a:pt x="2160577" y="6636696"/>
                  </a:lnTo>
                  <a:close/>
                  <a:moveTo>
                    <a:pt x="2161024" y="6262753"/>
                  </a:moveTo>
                  <a:lnTo>
                    <a:pt x="2494882" y="6262753"/>
                  </a:lnTo>
                  <a:lnTo>
                    <a:pt x="2494882" y="6293438"/>
                  </a:lnTo>
                  <a:lnTo>
                    <a:pt x="2173759" y="6293438"/>
                  </a:lnTo>
                  <a:lnTo>
                    <a:pt x="2030764" y="6436433"/>
                  </a:lnTo>
                  <a:lnTo>
                    <a:pt x="2030764" y="6904233"/>
                  </a:lnTo>
                  <a:lnTo>
                    <a:pt x="2000079" y="6904233"/>
                  </a:lnTo>
                  <a:lnTo>
                    <a:pt x="2000079" y="6423698"/>
                  </a:lnTo>
                  <a:close/>
                  <a:moveTo>
                    <a:pt x="223523" y="6143371"/>
                  </a:moveTo>
                  <a:lnTo>
                    <a:pt x="394134" y="6143371"/>
                  </a:lnTo>
                  <a:lnTo>
                    <a:pt x="394134" y="6215329"/>
                  </a:lnTo>
                  <a:lnTo>
                    <a:pt x="324038" y="6215329"/>
                  </a:lnTo>
                  <a:lnTo>
                    <a:pt x="324038" y="6904234"/>
                  </a:lnTo>
                  <a:lnTo>
                    <a:pt x="293353" y="6904234"/>
                  </a:lnTo>
                  <a:lnTo>
                    <a:pt x="293353" y="6215329"/>
                  </a:lnTo>
                  <a:lnTo>
                    <a:pt x="223523" y="6215329"/>
                  </a:lnTo>
                  <a:close/>
                  <a:moveTo>
                    <a:pt x="223523" y="6029071"/>
                  </a:moveTo>
                  <a:lnTo>
                    <a:pt x="394134" y="6029071"/>
                  </a:lnTo>
                  <a:lnTo>
                    <a:pt x="394134" y="6101028"/>
                  </a:lnTo>
                  <a:lnTo>
                    <a:pt x="223523" y="6101028"/>
                  </a:lnTo>
                  <a:close/>
                  <a:moveTo>
                    <a:pt x="223523" y="5914770"/>
                  </a:moveTo>
                  <a:lnTo>
                    <a:pt x="394134" y="5914770"/>
                  </a:lnTo>
                  <a:lnTo>
                    <a:pt x="394134" y="5986728"/>
                  </a:lnTo>
                  <a:lnTo>
                    <a:pt x="223523" y="5986728"/>
                  </a:lnTo>
                  <a:close/>
                  <a:moveTo>
                    <a:pt x="615397" y="5846044"/>
                  </a:moveTo>
                  <a:cubicBezTo>
                    <a:pt x="600821" y="5846044"/>
                    <a:pt x="589007" y="5857858"/>
                    <a:pt x="589007" y="5872434"/>
                  </a:cubicBezTo>
                  <a:cubicBezTo>
                    <a:pt x="589007" y="5887010"/>
                    <a:pt x="600821" y="5898824"/>
                    <a:pt x="615397" y="5898824"/>
                  </a:cubicBezTo>
                  <a:cubicBezTo>
                    <a:pt x="629973" y="5898824"/>
                    <a:pt x="641787" y="5887010"/>
                    <a:pt x="641787" y="5872434"/>
                  </a:cubicBezTo>
                  <a:cubicBezTo>
                    <a:pt x="641787" y="5857858"/>
                    <a:pt x="629973" y="5846044"/>
                    <a:pt x="615397" y="5846044"/>
                  </a:cubicBezTo>
                  <a:close/>
                  <a:moveTo>
                    <a:pt x="615397" y="5815359"/>
                  </a:moveTo>
                  <a:cubicBezTo>
                    <a:pt x="646850" y="5815359"/>
                    <a:pt x="672472" y="5840982"/>
                    <a:pt x="672472" y="5872434"/>
                  </a:cubicBezTo>
                  <a:cubicBezTo>
                    <a:pt x="672472" y="5880297"/>
                    <a:pt x="670871" y="5887796"/>
                    <a:pt x="667977" y="5894621"/>
                  </a:cubicBezTo>
                  <a:lnTo>
                    <a:pt x="656285" y="5911943"/>
                  </a:lnTo>
                  <a:lnTo>
                    <a:pt x="877758" y="6133415"/>
                  </a:lnTo>
                  <a:lnTo>
                    <a:pt x="2494883" y="6133415"/>
                  </a:lnTo>
                  <a:lnTo>
                    <a:pt x="2494883" y="6164100"/>
                  </a:lnTo>
                  <a:lnTo>
                    <a:pt x="865024" y="6164100"/>
                  </a:lnTo>
                  <a:lnTo>
                    <a:pt x="626127" y="5925055"/>
                  </a:lnTo>
                  <a:lnTo>
                    <a:pt x="615397" y="5929509"/>
                  </a:lnTo>
                  <a:cubicBezTo>
                    <a:pt x="583944" y="5929509"/>
                    <a:pt x="558322" y="5903886"/>
                    <a:pt x="558322" y="5872434"/>
                  </a:cubicBezTo>
                  <a:cubicBezTo>
                    <a:pt x="558322" y="5840982"/>
                    <a:pt x="583944" y="5815359"/>
                    <a:pt x="615397" y="5815359"/>
                  </a:cubicBezTo>
                  <a:close/>
                  <a:moveTo>
                    <a:pt x="223523" y="5800470"/>
                  </a:moveTo>
                  <a:lnTo>
                    <a:pt x="394134" y="5800470"/>
                  </a:lnTo>
                  <a:lnTo>
                    <a:pt x="394134" y="5872427"/>
                  </a:lnTo>
                  <a:lnTo>
                    <a:pt x="223523" y="5872427"/>
                  </a:lnTo>
                  <a:close/>
                  <a:moveTo>
                    <a:pt x="223523" y="5686170"/>
                  </a:moveTo>
                  <a:lnTo>
                    <a:pt x="394134" y="5686170"/>
                  </a:lnTo>
                  <a:lnTo>
                    <a:pt x="394134" y="5758127"/>
                  </a:lnTo>
                  <a:lnTo>
                    <a:pt x="223523" y="5758127"/>
                  </a:lnTo>
                  <a:close/>
                  <a:moveTo>
                    <a:pt x="266963" y="5378551"/>
                  </a:moveTo>
                  <a:cubicBezTo>
                    <a:pt x="252387" y="5378551"/>
                    <a:pt x="240573" y="5390365"/>
                    <a:pt x="240573" y="5404940"/>
                  </a:cubicBezTo>
                  <a:cubicBezTo>
                    <a:pt x="240573" y="5419516"/>
                    <a:pt x="252387" y="5431330"/>
                    <a:pt x="266963" y="5431330"/>
                  </a:cubicBezTo>
                  <a:cubicBezTo>
                    <a:pt x="281539" y="5431330"/>
                    <a:pt x="293353" y="5419516"/>
                    <a:pt x="293353" y="5404940"/>
                  </a:cubicBezTo>
                  <a:cubicBezTo>
                    <a:pt x="293353" y="5390365"/>
                    <a:pt x="281539" y="5378551"/>
                    <a:pt x="266963" y="5378551"/>
                  </a:cubicBezTo>
                  <a:close/>
                  <a:moveTo>
                    <a:pt x="266963" y="5348019"/>
                  </a:moveTo>
                  <a:cubicBezTo>
                    <a:pt x="298416" y="5348019"/>
                    <a:pt x="324038" y="5373641"/>
                    <a:pt x="324038" y="5405094"/>
                  </a:cubicBezTo>
                  <a:cubicBezTo>
                    <a:pt x="324038" y="5436546"/>
                    <a:pt x="298416" y="5462169"/>
                    <a:pt x="266963" y="5462169"/>
                  </a:cubicBezTo>
                  <a:lnTo>
                    <a:pt x="248749" y="5454608"/>
                  </a:lnTo>
                  <a:lnTo>
                    <a:pt x="111541" y="5591816"/>
                  </a:lnTo>
                  <a:lnTo>
                    <a:pt x="111541" y="6527394"/>
                  </a:lnTo>
                  <a:lnTo>
                    <a:pt x="190836" y="6527394"/>
                  </a:lnTo>
                  <a:lnTo>
                    <a:pt x="190836" y="6716570"/>
                  </a:lnTo>
                  <a:lnTo>
                    <a:pt x="111541" y="6716570"/>
                  </a:lnTo>
                  <a:lnTo>
                    <a:pt x="111541" y="6766851"/>
                  </a:lnTo>
                  <a:lnTo>
                    <a:pt x="181628" y="6766851"/>
                  </a:lnTo>
                  <a:lnTo>
                    <a:pt x="181628" y="6838809"/>
                  </a:lnTo>
                  <a:lnTo>
                    <a:pt x="111541" y="6838809"/>
                  </a:lnTo>
                  <a:lnTo>
                    <a:pt x="111541" y="6904234"/>
                  </a:lnTo>
                  <a:lnTo>
                    <a:pt x="80856" y="6904234"/>
                  </a:lnTo>
                  <a:lnTo>
                    <a:pt x="80856" y="6838809"/>
                  </a:lnTo>
                  <a:lnTo>
                    <a:pt x="11017" y="6838809"/>
                  </a:lnTo>
                  <a:lnTo>
                    <a:pt x="11017" y="6766851"/>
                  </a:lnTo>
                  <a:lnTo>
                    <a:pt x="80856" y="6766851"/>
                  </a:lnTo>
                  <a:lnTo>
                    <a:pt x="80856" y="6716570"/>
                  </a:lnTo>
                  <a:lnTo>
                    <a:pt x="1660" y="6716570"/>
                  </a:lnTo>
                  <a:lnTo>
                    <a:pt x="1660" y="6527394"/>
                  </a:lnTo>
                  <a:lnTo>
                    <a:pt x="80856" y="6527394"/>
                  </a:lnTo>
                  <a:lnTo>
                    <a:pt x="80856" y="5579081"/>
                  </a:lnTo>
                  <a:lnTo>
                    <a:pt x="221804" y="5438276"/>
                  </a:lnTo>
                  <a:lnTo>
                    <a:pt x="214383" y="5427281"/>
                  </a:lnTo>
                  <a:cubicBezTo>
                    <a:pt x="211489" y="5420456"/>
                    <a:pt x="209888" y="5412957"/>
                    <a:pt x="209888" y="5405094"/>
                  </a:cubicBezTo>
                  <a:cubicBezTo>
                    <a:pt x="209888" y="5373641"/>
                    <a:pt x="235510" y="5348019"/>
                    <a:pt x="266963" y="5348019"/>
                  </a:cubicBezTo>
                  <a:close/>
                  <a:moveTo>
                    <a:pt x="436021" y="5038556"/>
                  </a:moveTo>
                  <a:lnTo>
                    <a:pt x="425511" y="5042910"/>
                  </a:lnTo>
                  <a:cubicBezTo>
                    <a:pt x="420736" y="5047685"/>
                    <a:pt x="417782" y="5054283"/>
                    <a:pt x="417782" y="5061570"/>
                  </a:cubicBezTo>
                  <a:cubicBezTo>
                    <a:pt x="417782" y="5076146"/>
                    <a:pt x="429596" y="5087960"/>
                    <a:pt x="444172" y="5087960"/>
                  </a:cubicBezTo>
                  <a:cubicBezTo>
                    <a:pt x="458748" y="5087960"/>
                    <a:pt x="470562" y="5076146"/>
                    <a:pt x="470562" y="5061570"/>
                  </a:cubicBezTo>
                  <a:cubicBezTo>
                    <a:pt x="470562" y="5054283"/>
                    <a:pt x="467609" y="5047685"/>
                    <a:pt x="462833" y="5042910"/>
                  </a:cubicBezTo>
                  <a:lnTo>
                    <a:pt x="452323" y="5038556"/>
                  </a:lnTo>
                  <a:close/>
                  <a:moveTo>
                    <a:pt x="1918149" y="4821456"/>
                  </a:moveTo>
                  <a:cubicBezTo>
                    <a:pt x="1903573" y="4821456"/>
                    <a:pt x="1891759" y="4833270"/>
                    <a:pt x="1891759" y="4847845"/>
                  </a:cubicBezTo>
                  <a:cubicBezTo>
                    <a:pt x="1891759" y="4862421"/>
                    <a:pt x="1903573" y="4874235"/>
                    <a:pt x="1918149" y="4874235"/>
                  </a:cubicBezTo>
                  <a:cubicBezTo>
                    <a:pt x="1932725" y="4874235"/>
                    <a:pt x="1944538" y="4862421"/>
                    <a:pt x="1944538" y="4847845"/>
                  </a:cubicBezTo>
                  <a:cubicBezTo>
                    <a:pt x="1944538" y="4833423"/>
                    <a:pt x="1932725" y="4821456"/>
                    <a:pt x="1918149" y="4821456"/>
                  </a:cubicBezTo>
                  <a:close/>
                  <a:moveTo>
                    <a:pt x="639081" y="4794646"/>
                  </a:moveTo>
                  <a:lnTo>
                    <a:pt x="828257" y="4794646"/>
                  </a:lnTo>
                  <a:lnTo>
                    <a:pt x="828257" y="4983822"/>
                  </a:lnTo>
                  <a:lnTo>
                    <a:pt x="639081" y="4983822"/>
                  </a:lnTo>
                  <a:lnTo>
                    <a:pt x="639081" y="4913052"/>
                  </a:lnTo>
                  <a:lnTo>
                    <a:pt x="459514" y="4913052"/>
                  </a:lnTo>
                  <a:lnTo>
                    <a:pt x="459514" y="5010864"/>
                  </a:lnTo>
                  <a:lnTo>
                    <a:pt x="484504" y="5021238"/>
                  </a:lnTo>
                  <a:cubicBezTo>
                    <a:pt x="494842" y="5031576"/>
                    <a:pt x="501247" y="5045844"/>
                    <a:pt x="501247" y="5061570"/>
                  </a:cubicBezTo>
                  <a:cubicBezTo>
                    <a:pt x="501247" y="5093023"/>
                    <a:pt x="475625" y="5118645"/>
                    <a:pt x="444172" y="5118645"/>
                  </a:cubicBezTo>
                  <a:cubicBezTo>
                    <a:pt x="412719" y="5118645"/>
                    <a:pt x="387097" y="5093023"/>
                    <a:pt x="387097" y="5061570"/>
                  </a:cubicBezTo>
                  <a:cubicBezTo>
                    <a:pt x="387097" y="5045844"/>
                    <a:pt x="393503" y="5031576"/>
                    <a:pt x="403840" y="5021238"/>
                  </a:cubicBezTo>
                  <a:lnTo>
                    <a:pt x="428829" y="5010865"/>
                  </a:lnTo>
                  <a:lnTo>
                    <a:pt x="428829" y="4882367"/>
                  </a:lnTo>
                  <a:lnTo>
                    <a:pt x="639081" y="4882367"/>
                  </a:lnTo>
                  <a:close/>
                  <a:moveTo>
                    <a:pt x="1918149" y="4790924"/>
                  </a:moveTo>
                  <a:cubicBezTo>
                    <a:pt x="1949602" y="4790924"/>
                    <a:pt x="1975224" y="4816546"/>
                    <a:pt x="1975224" y="4847999"/>
                  </a:cubicBezTo>
                  <a:cubicBezTo>
                    <a:pt x="1975224" y="4855862"/>
                    <a:pt x="1973623" y="4863361"/>
                    <a:pt x="1970729" y="4870186"/>
                  </a:cubicBezTo>
                  <a:lnTo>
                    <a:pt x="1963740" y="4880541"/>
                  </a:lnTo>
                  <a:lnTo>
                    <a:pt x="2270572" y="5187227"/>
                  </a:lnTo>
                  <a:lnTo>
                    <a:pt x="2270572" y="6025708"/>
                  </a:lnTo>
                  <a:lnTo>
                    <a:pt x="2494883" y="6025708"/>
                  </a:lnTo>
                  <a:lnTo>
                    <a:pt x="2494883" y="6056394"/>
                  </a:lnTo>
                  <a:lnTo>
                    <a:pt x="2239886" y="6056394"/>
                  </a:lnTo>
                  <a:lnTo>
                    <a:pt x="2239886" y="5199962"/>
                  </a:lnTo>
                  <a:lnTo>
                    <a:pt x="1937123" y="4897198"/>
                  </a:lnTo>
                  <a:lnTo>
                    <a:pt x="1918149" y="4905074"/>
                  </a:lnTo>
                  <a:cubicBezTo>
                    <a:pt x="1886696" y="4905074"/>
                    <a:pt x="1861074" y="4879451"/>
                    <a:pt x="1861074" y="4847999"/>
                  </a:cubicBezTo>
                  <a:cubicBezTo>
                    <a:pt x="1861074" y="4816546"/>
                    <a:pt x="1886696" y="4790924"/>
                    <a:pt x="1918149" y="4790924"/>
                  </a:cubicBezTo>
                  <a:close/>
                  <a:moveTo>
                    <a:pt x="2024014" y="4591008"/>
                  </a:moveTo>
                  <a:cubicBezTo>
                    <a:pt x="2009438" y="4591008"/>
                    <a:pt x="1997624" y="4602822"/>
                    <a:pt x="1997624" y="4617398"/>
                  </a:cubicBezTo>
                  <a:cubicBezTo>
                    <a:pt x="1997624" y="4631973"/>
                    <a:pt x="2009438" y="4643787"/>
                    <a:pt x="2024014" y="4643787"/>
                  </a:cubicBezTo>
                  <a:cubicBezTo>
                    <a:pt x="2038590" y="4643787"/>
                    <a:pt x="2050404" y="4631973"/>
                    <a:pt x="2050404" y="4617398"/>
                  </a:cubicBezTo>
                  <a:cubicBezTo>
                    <a:pt x="2050404" y="4602822"/>
                    <a:pt x="2038590" y="4591008"/>
                    <a:pt x="2024014" y="4591008"/>
                  </a:cubicBezTo>
                  <a:close/>
                  <a:moveTo>
                    <a:pt x="2024014" y="4560476"/>
                  </a:moveTo>
                  <a:cubicBezTo>
                    <a:pt x="2055467" y="4560476"/>
                    <a:pt x="2081089" y="4586099"/>
                    <a:pt x="2081089" y="4617551"/>
                  </a:cubicBezTo>
                  <a:lnTo>
                    <a:pt x="2076902" y="4638220"/>
                  </a:lnTo>
                  <a:lnTo>
                    <a:pt x="2365083" y="4926401"/>
                  </a:lnTo>
                  <a:lnTo>
                    <a:pt x="2365083" y="5707806"/>
                  </a:lnTo>
                  <a:lnTo>
                    <a:pt x="2494882" y="5707806"/>
                  </a:lnTo>
                  <a:lnTo>
                    <a:pt x="2494882" y="5738492"/>
                  </a:lnTo>
                  <a:lnTo>
                    <a:pt x="2334397" y="5738492"/>
                  </a:lnTo>
                  <a:lnTo>
                    <a:pt x="2334397" y="4938982"/>
                  </a:lnTo>
                  <a:lnTo>
                    <a:pt x="2056540" y="4661124"/>
                  </a:lnTo>
                  <a:lnTo>
                    <a:pt x="2024014" y="4674626"/>
                  </a:lnTo>
                  <a:cubicBezTo>
                    <a:pt x="1992561" y="4674626"/>
                    <a:pt x="1966939" y="4649004"/>
                    <a:pt x="1966939" y="4617551"/>
                  </a:cubicBezTo>
                  <a:cubicBezTo>
                    <a:pt x="1966939" y="4586099"/>
                    <a:pt x="1992561" y="4560476"/>
                    <a:pt x="2024014" y="4560476"/>
                  </a:cubicBezTo>
                  <a:close/>
                  <a:moveTo>
                    <a:pt x="1682178" y="4229226"/>
                  </a:moveTo>
                  <a:cubicBezTo>
                    <a:pt x="1667602" y="4229226"/>
                    <a:pt x="1655788" y="4241040"/>
                    <a:pt x="1655788" y="4255615"/>
                  </a:cubicBezTo>
                  <a:cubicBezTo>
                    <a:pt x="1655788" y="4270191"/>
                    <a:pt x="1667602" y="4282005"/>
                    <a:pt x="1682178" y="4282005"/>
                  </a:cubicBezTo>
                  <a:cubicBezTo>
                    <a:pt x="1696754" y="4282005"/>
                    <a:pt x="1708568" y="4270191"/>
                    <a:pt x="1708568" y="4255615"/>
                  </a:cubicBezTo>
                  <a:cubicBezTo>
                    <a:pt x="1708721" y="4241193"/>
                    <a:pt x="1696754" y="4229226"/>
                    <a:pt x="1682178" y="4229226"/>
                  </a:cubicBezTo>
                  <a:close/>
                  <a:moveTo>
                    <a:pt x="638411" y="4202836"/>
                  </a:moveTo>
                  <a:cubicBezTo>
                    <a:pt x="623835" y="4202836"/>
                    <a:pt x="612021" y="4214651"/>
                    <a:pt x="612021" y="4229226"/>
                  </a:cubicBezTo>
                  <a:cubicBezTo>
                    <a:pt x="612021" y="4243802"/>
                    <a:pt x="623835" y="4255616"/>
                    <a:pt x="638411" y="4255616"/>
                  </a:cubicBezTo>
                  <a:cubicBezTo>
                    <a:pt x="652987" y="4255616"/>
                    <a:pt x="664801" y="4243802"/>
                    <a:pt x="664801" y="4229226"/>
                  </a:cubicBezTo>
                  <a:cubicBezTo>
                    <a:pt x="664801" y="4214651"/>
                    <a:pt x="652987" y="4202836"/>
                    <a:pt x="638411" y="4202836"/>
                  </a:cubicBezTo>
                  <a:close/>
                  <a:moveTo>
                    <a:pt x="1682178" y="4198694"/>
                  </a:moveTo>
                  <a:cubicBezTo>
                    <a:pt x="1705768" y="4198694"/>
                    <a:pt x="1726078" y="4213107"/>
                    <a:pt x="1734758" y="4233582"/>
                  </a:cubicBezTo>
                  <a:lnTo>
                    <a:pt x="1736145" y="4240427"/>
                  </a:lnTo>
                  <a:lnTo>
                    <a:pt x="2494883" y="4240427"/>
                  </a:lnTo>
                  <a:lnTo>
                    <a:pt x="2494883" y="4271113"/>
                  </a:lnTo>
                  <a:lnTo>
                    <a:pt x="1736204" y="4271113"/>
                  </a:lnTo>
                  <a:lnTo>
                    <a:pt x="1734845" y="4277956"/>
                  </a:lnTo>
                  <a:cubicBezTo>
                    <a:pt x="1726222" y="4298431"/>
                    <a:pt x="1705882" y="4312844"/>
                    <a:pt x="1682178" y="4312844"/>
                  </a:cubicBezTo>
                  <a:cubicBezTo>
                    <a:pt x="1650725" y="4312844"/>
                    <a:pt x="1625103" y="4287221"/>
                    <a:pt x="1625103" y="4255769"/>
                  </a:cubicBezTo>
                  <a:cubicBezTo>
                    <a:pt x="1625103" y="4224316"/>
                    <a:pt x="1650725" y="4198694"/>
                    <a:pt x="1682178" y="4198694"/>
                  </a:cubicBezTo>
                  <a:close/>
                  <a:moveTo>
                    <a:pt x="2246697" y="4030957"/>
                  </a:moveTo>
                  <a:lnTo>
                    <a:pt x="2318655" y="4030957"/>
                  </a:lnTo>
                  <a:lnTo>
                    <a:pt x="2318655" y="4201568"/>
                  </a:lnTo>
                  <a:lnTo>
                    <a:pt x="2246697" y="4201568"/>
                  </a:lnTo>
                  <a:close/>
                  <a:moveTo>
                    <a:pt x="2366881" y="4030852"/>
                  </a:moveTo>
                  <a:lnTo>
                    <a:pt x="2438839" y="4030852"/>
                  </a:lnTo>
                  <a:lnTo>
                    <a:pt x="2438839" y="4201463"/>
                  </a:lnTo>
                  <a:lnTo>
                    <a:pt x="2366881" y="4201463"/>
                  </a:lnTo>
                  <a:close/>
                  <a:moveTo>
                    <a:pt x="653447" y="3730587"/>
                  </a:moveTo>
                  <a:cubicBezTo>
                    <a:pt x="638871" y="3730587"/>
                    <a:pt x="627057" y="3742401"/>
                    <a:pt x="627057" y="3756976"/>
                  </a:cubicBezTo>
                  <a:cubicBezTo>
                    <a:pt x="627057" y="3771552"/>
                    <a:pt x="638871" y="3783366"/>
                    <a:pt x="653447" y="3783366"/>
                  </a:cubicBezTo>
                  <a:cubicBezTo>
                    <a:pt x="668023" y="3783366"/>
                    <a:pt x="679837" y="3771552"/>
                    <a:pt x="679837" y="3756976"/>
                  </a:cubicBezTo>
                  <a:cubicBezTo>
                    <a:pt x="679837" y="3742401"/>
                    <a:pt x="668023" y="3730587"/>
                    <a:pt x="653447" y="3730587"/>
                  </a:cubicBezTo>
                  <a:close/>
                  <a:moveTo>
                    <a:pt x="735221" y="3273173"/>
                  </a:moveTo>
                  <a:lnTo>
                    <a:pt x="807179" y="3273173"/>
                  </a:lnTo>
                  <a:lnTo>
                    <a:pt x="807179" y="3443785"/>
                  </a:lnTo>
                  <a:lnTo>
                    <a:pt x="735221" y="3443785"/>
                  </a:lnTo>
                  <a:close/>
                  <a:moveTo>
                    <a:pt x="484677" y="3263863"/>
                  </a:moveTo>
                  <a:lnTo>
                    <a:pt x="673853" y="3263863"/>
                  </a:lnTo>
                  <a:lnTo>
                    <a:pt x="673853" y="3453038"/>
                  </a:lnTo>
                  <a:lnTo>
                    <a:pt x="484677" y="3453038"/>
                  </a:lnTo>
                  <a:close/>
                  <a:moveTo>
                    <a:pt x="2144944" y="3262301"/>
                  </a:moveTo>
                  <a:lnTo>
                    <a:pt x="2315555" y="3262301"/>
                  </a:lnTo>
                  <a:lnTo>
                    <a:pt x="2315555" y="3334257"/>
                  </a:lnTo>
                  <a:lnTo>
                    <a:pt x="2144944" y="3334257"/>
                  </a:lnTo>
                  <a:close/>
                  <a:moveTo>
                    <a:pt x="1912808" y="3262301"/>
                  </a:moveTo>
                  <a:lnTo>
                    <a:pt x="2083419" y="3262301"/>
                  </a:lnTo>
                  <a:lnTo>
                    <a:pt x="2083419" y="3334257"/>
                  </a:lnTo>
                  <a:lnTo>
                    <a:pt x="1912808" y="3334257"/>
                  </a:lnTo>
                  <a:close/>
                  <a:moveTo>
                    <a:pt x="1912808" y="3148002"/>
                  </a:moveTo>
                  <a:lnTo>
                    <a:pt x="2083419" y="3148002"/>
                  </a:lnTo>
                  <a:lnTo>
                    <a:pt x="2083419" y="3219958"/>
                  </a:lnTo>
                  <a:lnTo>
                    <a:pt x="1912808" y="3219958"/>
                  </a:lnTo>
                  <a:close/>
                  <a:moveTo>
                    <a:pt x="1446053" y="2970510"/>
                  </a:moveTo>
                  <a:cubicBezTo>
                    <a:pt x="1431477" y="2970510"/>
                    <a:pt x="1419663" y="2982325"/>
                    <a:pt x="1419663" y="2996900"/>
                  </a:cubicBezTo>
                  <a:cubicBezTo>
                    <a:pt x="1419663" y="3011476"/>
                    <a:pt x="1431477" y="3023289"/>
                    <a:pt x="1446053" y="3023289"/>
                  </a:cubicBezTo>
                  <a:cubicBezTo>
                    <a:pt x="1460629" y="3023289"/>
                    <a:pt x="1472443" y="3011476"/>
                    <a:pt x="1472443" y="2996900"/>
                  </a:cubicBezTo>
                  <a:cubicBezTo>
                    <a:pt x="1472443" y="2982477"/>
                    <a:pt x="1460629" y="2970510"/>
                    <a:pt x="1446053" y="2970510"/>
                  </a:cubicBezTo>
                  <a:close/>
                  <a:moveTo>
                    <a:pt x="1446053" y="2939978"/>
                  </a:moveTo>
                  <a:cubicBezTo>
                    <a:pt x="1477506" y="2939978"/>
                    <a:pt x="1503128" y="2965600"/>
                    <a:pt x="1503128" y="2997053"/>
                  </a:cubicBezTo>
                  <a:lnTo>
                    <a:pt x="1499225" y="3016319"/>
                  </a:lnTo>
                  <a:lnTo>
                    <a:pt x="1880099" y="3397191"/>
                  </a:lnTo>
                  <a:lnTo>
                    <a:pt x="2494883" y="3397191"/>
                  </a:lnTo>
                  <a:lnTo>
                    <a:pt x="2494883" y="3427877"/>
                  </a:lnTo>
                  <a:lnTo>
                    <a:pt x="1867365" y="3427877"/>
                  </a:lnTo>
                  <a:lnTo>
                    <a:pt x="1479770" y="3040133"/>
                  </a:lnTo>
                  <a:lnTo>
                    <a:pt x="1446053" y="3054129"/>
                  </a:lnTo>
                  <a:cubicBezTo>
                    <a:pt x="1414600" y="3054129"/>
                    <a:pt x="1388978" y="3028506"/>
                    <a:pt x="1388978" y="2997053"/>
                  </a:cubicBezTo>
                  <a:cubicBezTo>
                    <a:pt x="1388978" y="2965600"/>
                    <a:pt x="1414600" y="2939978"/>
                    <a:pt x="1446053" y="2939978"/>
                  </a:cubicBezTo>
                  <a:close/>
                  <a:moveTo>
                    <a:pt x="58148" y="2899474"/>
                  </a:moveTo>
                  <a:cubicBezTo>
                    <a:pt x="43572" y="2899474"/>
                    <a:pt x="31758" y="2911288"/>
                    <a:pt x="31758" y="2925862"/>
                  </a:cubicBezTo>
                  <a:cubicBezTo>
                    <a:pt x="31758" y="2940439"/>
                    <a:pt x="43572" y="2952253"/>
                    <a:pt x="58148" y="2952253"/>
                  </a:cubicBezTo>
                  <a:cubicBezTo>
                    <a:pt x="72724" y="2952253"/>
                    <a:pt x="84538" y="2940439"/>
                    <a:pt x="84538" y="2925862"/>
                  </a:cubicBezTo>
                  <a:cubicBezTo>
                    <a:pt x="84691" y="2911440"/>
                    <a:pt x="72724" y="2899474"/>
                    <a:pt x="58148" y="2899474"/>
                  </a:cubicBezTo>
                  <a:close/>
                  <a:moveTo>
                    <a:pt x="58148" y="2868941"/>
                  </a:moveTo>
                  <a:cubicBezTo>
                    <a:pt x="89601" y="2868941"/>
                    <a:pt x="115223" y="2894564"/>
                    <a:pt x="115223" y="2926016"/>
                  </a:cubicBezTo>
                  <a:lnTo>
                    <a:pt x="112182" y="2941320"/>
                  </a:lnTo>
                  <a:lnTo>
                    <a:pt x="266196" y="3107673"/>
                  </a:lnTo>
                  <a:lnTo>
                    <a:pt x="266196" y="3831389"/>
                  </a:lnTo>
                  <a:lnTo>
                    <a:pt x="616185" y="4181378"/>
                  </a:lnTo>
                  <a:lnTo>
                    <a:pt x="638411" y="4172151"/>
                  </a:lnTo>
                  <a:cubicBezTo>
                    <a:pt x="669864" y="4172151"/>
                    <a:pt x="695486" y="4197774"/>
                    <a:pt x="695486" y="4229226"/>
                  </a:cubicBezTo>
                  <a:cubicBezTo>
                    <a:pt x="695486" y="4260679"/>
                    <a:pt x="669864" y="4286301"/>
                    <a:pt x="638411" y="4286301"/>
                  </a:cubicBezTo>
                  <a:cubicBezTo>
                    <a:pt x="606958" y="4286301"/>
                    <a:pt x="581336" y="4260679"/>
                    <a:pt x="581336" y="4229226"/>
                  </a:cubicBezTo>
                  <a:cubicBezTo>
                    <a:pt x="581336" y="4221363"/>
                    <a:pt x="582937" y="4213864"/>
                    <a:pt x="585831" y="4207039"/>
                  </a:cubicBezTo>
                  <a:lnTo>
                    <a:pt x="590907" y="4199520"/>
                  </a:lnTo>
                  <a:lnTo>
                    <a:pt x="235511" y="3844124"/>
                  </a:lnTo>
                  <a:lnTo>
                    <a:pt x="235511" y="3119639"/>
                  </a:lnTo>
                  <a:lnTo>
                    <a:pt x="94906" y="2967876"/>
                  </a:lnTo>
                  <a:lnTo>
                    <a:pt x="58148" y="2983092"/>
                  </a:lnTo>
                  <a:cubicBezTo>
                    <a:pt x="26695" y="2983092"/>
                    <a:pt x="1073" y="2957468"/>
                    <a:pt x="1073" y="2926016"/>
                  </a:cubicBezTo>
                  <a:cubicBezTo>
                    <a:pt x="1073" y="2894564"/>
                    <a:pt x="26695" y="2868941"/>
                    <a:pt x="58148" y="2868941"/>
                  </a:cubicBezTo>
                  <a:close/>
                  <a:moveTo>
                    <a:pt x="1214224" y="2686975"/>
                  </a:moveTo>
                  <a:cubicBezTo>
                    <a:pt x="1199648" y="2686975"/>
                    <a:pt x="1187834" y="2698790"/>
                    <a:pt x="1187834" y="2713366"/>
                  </a:cubicBezTo>
                  <a:cubicBezTo>
                    <a:pt x="1187834" y="2727941"/>
                    <a:pt x="1199648" y="2739755"/>
                    <a:pt x="1214224" y="2739755"/>
                  </a:cubicBezTo>
                  <a:cubicBezTo>
                    <a:pt x="1228800" y="2739755"/>
                    <a:pt x="1240614" y="2727941"/>
                    <a:pt x="1240614" y="2713366"/>
                  </a:cubicBezTo>
                  <a:cubicBezTo>
                    <a:pt x="1240614" y="2698790"/>
                    <a:pt x="1228800" y="2686975"/>
                    <a:pt x="1214224" y="2686975"/>
                  </a:cubicBezTo>
                  <a:close/>
                  <a:moveTo>
                    <a:pt x="1214224" y="2656444"/>
                  </a:moveTo>
                  <a:cubicBezTo>
                    <a:pt x="1245677" y="2656444"/>
                    <a:pt x="1271299" y="2682067"/>
                    <a:pt x="1271299" y="2713519"/>
                  </a:cubicBezTo>
                  <a:cubicBezTo>
                    <a:pt x="1271299" y="2729246"/>
                    <a:pt x="1264893" y="2743515"/>
                    <a:pt x="1254556" y="2753852"/>
                  </a:cubicBezTo>
                  <a:lnTo>
                    <a:pt x="1229567" y="2764225"/>
                  </a:lnTo>
                  <a:lnTo>
                    <a:pt x="1229567" y="3373715"/>
                  </a:lnTo>
                  <a:lnTo>
                    <a:pt x="921481" y="3373715"/>
                  </a:lnTo>
                  <a:lnTo>
                    <a:pt x="921481" y="3443782"/>
                  </a:lnTo>
                  <a:lnTo>
                    <a:pt x="849523" y="3443782"/>
                  </a:lnTo>
                  <a:lnTo>
                    <a:pt x="849523" y="3273173"/>
                  </a:lnTo>
                  <a:lnTo>
                    <a:pt x="921481" y="3273173"/>
                  </a:lnTo>
                  <a:lnTo>
                    <a:pt x="921481" y="3343029"/>
                  </a:lnTo>
                  <a:lnTo>
                    <a:pt x="1198881" y="3343029"/>
                  </a:lnTo>
                  <a:lnTo>
                    <a:pt x="1198881" y="2764225"/>
                  </a:lnTo>
                  <a:lnTo>
                    <a:pt x="1173892" y="2753852"/>
                  </a:lnTo>
                  <a:cubicBezTo>
                    <a:pt x="1163555" y="2743515"/>
                    <a:pt x="1157149" y="2729246"/>
                    <a:pt x="1157149" y="2713519"/>
                  </a:cubicBezTo>
                  <a:cubicBezTo>
                    <a:pt x="1157149" y="2682067"/>
                    <a:pt x="1182771" y="2656444"/>
                    <a:pt x="1214224" y="2656444"/>
                  </a:cubicBezTo>
                  <a:close/>
                  <a:moveTo>
                    <a:pt x="2359397" y="2560525"/>
                  </a:moveTo>
                  <a:lnTo>
                    <a:pt x="2431355" y="2560525"/>
                  </a:lnTo>
                  <a:lnTo>
                    <a:pt x="2431355" y="2731134"/>
                  </a:lnTo>
                  <a:lnTo>
                    <a:pt x="2359397" y="2731134"/>
                  </a:lnTo>
                  <a:close/>
                  <a:moveTo>
                    <a:pt x="2359390" y="2295258"/>
                  </a:moveTo>
                  <a:lnTo>
                    <a:pt x="2431347" y="2295258"/>
                  </a:lnTo>
                  <a:lnTo>
                    <a:pt x="2431347" y="2465868"/>
                  </a:lnTo>
                  <a:lnTo>
                    <a:pt x="2359390" y="2465868"/>
                  </a:lnTo>
                  <a:close/>
                  <a:moveTo>
                    <a:pt x="2359319" y="2050456"/>
                  </a:moveTo>
                  <a:lnTo>
                    <a:pt x="2431277" y="2050456"/>
                  </a:lnTo>
                  <a:lnTo>
                    <a:pt x="2431277" y="2221067"/>
                  </a:lnTo>
                  <a:lnTo>
                    <a:pt x="2359319" y="2221067"/>
                  </a:lnTo>
                  <a:close/>
                  <a:moveTo>
                    <a:pt x="1323925" y="1569870"/>
                  </a:moveTo>
                  <a:cubicBezTo>
                    <a:pt x="1309349" y="1569870"/>
                    <a:pt x="1297535" y="1581684"/>
                    <a:pt x="1297535" y="1596260"/>
                  </a:cubicBezTo>
                  <a:cubicBezTo>
                    <a:pt x="1297535" y="1610835"/>
                    <a:pt x="1309349" y="1622649"/>
                    <a:pt x="1323925" y="1622649"/>
                  </a:cubicBezTo>
                  <a:cubicBezTo>
                    <a:pt x="1338501" y="1622649"/>
                    <a:pt x="1350315" y="1610835"/>
                    <a:pt x="1350315" y="1596260"/>
                  </a:cubicBezTo>
                  <a:lnTo>
                    <a:pt x="1344212" y="1581525"/>
                  </a:lnTo>
                  <a:lnTo>
                    <a:pt x="1338725" y="1575999"/>
                  </a:lnTo>
                  <a:close/>
                  <a:moveTo>
                    <a:pt x="2009592" y="1554838"/>
                  </a:moveTo>
                  <a:cubicBezTo>
                    <a:pt x="1995016" y="1554838"/>
                    <a:pt x="1983202" y="1566652"/>
                    <a:pt x="1983202" y="1581226"/>
                  </a:cubicBezTo>
                  <a:cubicBezTo>
                    <a:pt x="1983202" y="1595803"/>
                    <a:pt x="1995016" y="1607616"/>
                    <a:pt x="2009592" y="1607616"/>
                  </a:cubicBezTo>
                  <a:cubicBezTo>
                    <a:pt x="2024167" y="1607616"/>
                    <a:pt x="2035981" y="1595803"/>
                    <a:pt x="2035981" y="1581226"/>
                  </a:cubicBezTo>
                  <a:cubicBezTo>
                    <a:pt x="2035981" y="1566652"/>
                    <a:pt x="2024167" y="1554838"/>
                    <a:pt x="2009592" y="1554838"/>
                  </a:cubicBezTo>
                  <a:close/>
                  <a:moveTo>
                    <a:pt x="2009592" y="1524305"/>
                  </a:moveTo>
                  <a:cubicBezTo>
                    <a:pt x="2041045" y="1524305"/>
                    <a:pt x="2066667" y="1549927"/>
                    <a:pt x="2066667" y="1581380"/>
                  </a:cubicBezTo>
                  <a:cubicBezTo>
                    <a:pt x="2066667" y="1589244"/>
                    <a:pt x="2065066" y="1596743"/>
                    <a:pt x="2062172" y="1603568"/>
                  </a:cubicBezTo>
                  <a:lnTo>
                    <a:pt x="2055549" y="1613381"/>
                  </a:lnTo>
                  <a:lnTo>
                    <a:pt x="2303098" y="1861076"/>
                  </a:lnTo>
                  <a:lnTo>
                    <a:pt x="2303098" y="2816774"/>
                  </a:lnTo>
                  <a:lnTo>
                    <a:pt x="2494883" y="2816774"/>
                  </a:lnTo>
                  <a:lnTo>
                    <a:pt x="2494883" y="2847460"/>
                  </a:lnTo>
                  <a:lnTo>
                    <a:pt x="2272413" y="2847460"/>
                  </a:lnTo>
                  <a:lnTo>
                    <a:pt x="2272413" y="1873657"/>
                  </a:lnTo>
                  <a:lnTo>
                    <a:pt x="2029005" y="1630397"/>
                  </a:lnTo>
                  <a:lnTo>
                    <a:pt x="2009592" y="1638456"/>
                  </a:lnTo>
                  <a:cubicBezTo>
                    <a:pt x="1978139" y="1638456"/>
                    <a:pt x="1952517" y="1612835"/>
                    <a:pt x="1952517" y="1581380"/>
                  </a:cubicBezTo>
                  <a:cubicBezTo>
                    <a:pt x="1952517" y="1549927"/>
                    <a:pt x="1978139" y="1524305"/>
                    <a:pt x="2009592" y="1524305"/>
                  </a:cubicBezTo>
                  <a:close/>
                  <a:moveTo>
                    <a:pt x="57075" y="1511723"/>
                  </a:moveTo>
                  <a:cubicBezTo>
                    <a:pt x="42499" y="1511723"/>
                    <a:pt x="30685" y="1523538"/>
                    <a:pt x="30685" y="1538114"/>
                  </a:cubicBezTo>
                  <a:cubicBezTo>
                    <a:pt x="30685" y="1552690"/>
                    <a:pt x="42499" y="1564503"/>
                    <a:pt x="57075" y="1564503"/>
                  </a:cubicBezTo>
                  <a:cubicBezTo>
                    <a:pt x="71651" y="1564503"/>
                    <a:pt x="83465" y="1552690"/>
                    <a:pt x="83465" y="1538114"/>
                  </a:cubicBezTo>
                  <a:cubicBezTo>
                    <a:pt x="83618" y="1523538"/>
                    <a:pt x="71651" y="1511723"/>
                    <a:pt x="57075" y="1511723"/>
                  </a:cubicBezTo>
                  <a:close/>
                  <a:moveTo>
                    <a:pt x="57075" y="1481039"/>
                  </a:moveTo>
                  <a:cubicBezTo>
                    <a:pt x="88528" y="1481039"/>
                    <a:pt x="114150" y="1506661"/>
                    <a:pt x="114150" y="1538114"/>
                  </a:cubicBezTo>
                  <a:cubicBezTo>
                    <a:pt x="114227" y="1553840"/>
                    <a:pt x="107859" y="1568109"/>
                    <a:pt x="97522" y="1578445"/>
                  </a:cubicBezTo>
                  <a:lnTo>
                    <a:pt x="72426" y="1588833"/>
                  </a:lnTo>
                  <a:lnTo>
                    <a:pt x="73185" y="2350509"/>
                  </a:lnTo>
                  <a:lnTo>
                    <a:pt x="347820" y="2624992"/>
                  </a:lnTo>
                  <a:lnTo>
                    <a:pt x="347820" y="3425576"/>
                  </a:lnTo>
                  <a:lnTo>
                    <a:pt x="631543" y="3709148"/>
                  </a:lnTo>
                  <a:lnTo>
                    <a:pt x="653447" y="3700055"/>
                  </a:lnTo>
                  <a:cubicBezTo>
                    <a:pt x="684900" y="3700055"/>
                    <a:pt x="710522" y="3725677"/>
                    <a:pt x="710522" y="3757130"/>
                  </a:cubicBezTo>
                  <a:cubicBezTo>
                    <a:pt x="710522" y="3788582"/>
                    <a:pt x="684900" y="3814205"/>
                    <a:pt x="653447" y="3814205"/>
                  </a:cubicBezTo>
                  <a:cubicBezTo>
                    <a:pt x="621994" y="3814205"/>
                    <a:pt x="596372" y="3788582"/>
                    <a:pt x="596372" y="3757130"/>
                  </a:cubicBezTo>
                  <a:cubicBezTo>
                    <a:pt x="596372" y="3749267"/>
                    <a:pt x="597973" y="3741768"/>
                    <a:pt x="600867" y="3734943"/>
                  </a:cubicBezTo>
                  <a:lnTo>
                    <a:pt x="606128" y="3727149"/>
                  </a:lnTo>
                  <a:lnTo>
                    <a:pt x="317134" y="3438156"/>
                  </a:lnTo>
                  <a:lnTo>
                    <a:pt x="317134" y="2637725"/>
                  </a:lnTo>
                  <a:lnTo>
                    <a:pt x="42499" y="2363090"/>
                  </a:lnTo>
                  <a:lnTo>
                    <a:pt x="42499" y="2356799"/>
                  </a:lnTo>
                  <a:lnTo>
                    <a:pt x="41741" y="1588822"/>
                  </a:lnTo>
                  <a:lnTo>
                    <a:pt x="16743" y="1578445"/>
                  </a:lnTo>
                  <a:cubicBezTo>
                    <a:pt x="6406" y="1568109"/>
                    <a:pt x="0" y="1553840"/>
                    <a:pt x="0" y="1538114"/>
                  </a:cubicBezTo>
                  <a:cubicBezTo>
                    <a:pt x="0" y="1506661"/>
                    <a:pt x="25622" y="1481039"/>
                    <a:pt x="57075" y="1481039"/>
                  </a:cubicBezTo>
                  <a:close/>
                  <a:moveTo>
                    <a:pt x="1717620" y="1176944"/>
                  </a:moveTo>
                  <a:lnTo>
                    <a:pt x="2494883" y="1176944"/>
                  </a:lnTo>
                  <a:lnTo>
                    <a:pt x="2494883" y="1207629"/>
                  </a:lnTo>
                  <a:lnTo>
                    <a:pt x="1730354" y="1207629"/>
                  </a:lnTo>
                  <a:lnTo>
                    <a:pt x="1371368" y="1566616"/>
                  </a:lnTo>
                  <a:lnTo>
                    <a:pt x="1376505" y="1574226"/>
                  </a:lnTo>
                  <a:cubicBezTo>
                    <a:pt x="1379399" y="1581051"/>
                    <a:pt x="1381000" y="1588550"/>
                    <a:pt x="1381000" y="1596413"/>
                  </a:cubicBezTo>
                  <a:cubicBezTo>
                    <a:pt x="1381000" y="1627866"/>
                    <a:pt x="1355378" y="1653488"/>
                    <a:pt x="1323925" y="1653488"/>
                  </a:cubicBezTo>
                  <a:cubicBezTo>
                    <a:pt x="1292472" y="1653488"/>
                    <a:pt x="1266850" y="1627866"/>
                    <a:pt x="1266850" y="1596413"/>
                  </a:cubicBezTo>
                  <a:cubicBezTo>
                    <a:pt x="1266850" y="1564960"/>
                    <a:pt x="1292472" y="1539338"/>
                    <a:pt x="1323925" y="1539338"/>
                  </a:cubicBezTo>
                  <a:lnTo>
                    <a:pt x="1346045" y="1548520"/>
                  </a:lnTo>
                  <a:close/>
                  <a:moveTo>
                    <a:pt x="1257184" y="977640"/>
                  </a:moveTo>
                  <a:cubicBezTo>
                    <a:pt x="1242608" y="977640"/>
                    <a:pt x="1230794" y="989454"/>
                    <a:pt x="1230794" y="1004030"/>
                  </a:cubicBezTo>
                  <a:cubicBezTo>
                    <a:pt x="1230794" y="1018605"/>
                    <a:pt x="1242608" y="1030419"/>
                    <a:pt x="1257184" y="1030419"/>
                  </a:cubicBezTo>
                  <a:cubicBezTo>
                    <a:pt x="1271760" y="1030419"/>
                    <a:pt x="1283574" y="1018605"/>
                    <a:pt x="1283574" y="1004030"/>
                  </a:cubicBezTo>
                  <a:cubicBezTo>
                    <a:pt x="1283727" y="989607"/>
                    <a:pt x="1271760" y="977640"/>
                    <a:pt x="1257184" y="977640"/>
                  </a:cubicBezTo>
                  <a:close/>
                  <a:moveTo>
                    <a:pt x="1777149" y="906757"/>
                  </a:moveTo>
                  <a:cubicBezTo>
                    <a:pt x="1762573" y="906757"/>
                    <a:pt x="1750759" y="918571"/>
                    <a:pt x="1750759" y="933147"/>
                  </a:cubicBezTo>
                  <a:cubicBezTo>
                    <a:pt x="1750759" y="947722"/>
                    <a:pt x="1762573" y="959536"/>
                    <a:pt x="1777149" y="959536"/>
                  </a:cubicBezTo>
                  <a:cubicBezTo>
                    <a:pt x="1791725" y="959536"/>
                    <a:pt x="1803539" y="947722"/>
                    <a:pt x="1803539" y="933147"/>
                  </a:cubicBezTo>
                  <a:cubicBezTo>
                    <a:pt x="1803692" y="918571"/>
                    <a:pt x="1791725" y="906757"/>
                    <a:pt x="1777149" y="906757"/>
                  </a:cubicBezTo>
                  <a:close/>
                  <a:moveTo>
                    <a:pt x="1456639" y="541139"/>
                  </a:moveTo>
                  <a:cubicBezTo>
                    <a:pt x="1442063" y="541139"/>
                    <a:pt x="1430249" y="552953"/>
                    <a:pt x="1430249" y="567529"/>
                  </a:cubicBezTo>
                  <a:cubicBezTo>
                    <a:pt x="1430249" y="582104"/>
                    <a:pt x="1442063" y="593918"/>
                    <a:pt x="1456639" y="593918"/>
                  </a:cubicBezTo>
                  <a:cubicBezTo>
                    <a:pt x="1471215" y="593918"/>
                    <a:pt x="1483029" y="582104"/>
                    <a:pt x="1483029" y="567529"/>
                  </a:cubicBezTo>
                  <a:cubicBezTo>
                    <a:pt x="1483182" y="553106"/>
                    <a:pt x="1471215" y="541139"/>
                    <a:pt x="1456639" y="541139"/>
                  </a:cubicBezTo>
                  <a:close/>
                  <a:moveTo>
                    <a:pt x="2169299" y="58012"/>
                  </a:moveTo>
                  <a:lnTo>
                    <a:pt x="2241256" y="58012"/>
                  </a:lnTo>
                  <a:lnTo>
                    <a:pt x="2241256" y="228623"/>
                  </a:lnTo>
                  <a:lnTo>
                    <a:pt x="2169299" y="228623"/>
                  </a:lnTo>
                  <a:close/>
                  <a:moveTo>
                    <a:pt x="2031161" y="57958"/>
                  </a:moveTo>
                  <a:lnTo>
                    <a:pt x="2103118" y="57958"/>
                  </a:lnTo>
                  <a:lnTo>
                    <a:pt x="2103118" y="228569"/>
                  </a:lnTo>
                  <a:lnTo>
                    <a:pt x="2031161" y="228569"/>
                  </a:lnTo>
                  <a:close/>
                  <a:moveTo>
                    <a:pt x="1920911" y="1"/>
                  </a:moveTo>
                  <a:lnTo>
                    <a:pt x="1951596" y="1"/>
                  </a:lnTo>
                  <a:lnTo>
                    <a:pt x="1951596" y="328336"/>
                  </a:lnTo>
                  <a:lnTo>
                    <a:pt x="1304937" y="974844"/>
                  </a:lnTo>
                  <a:lnTo>
                    <a:pt x="1309764" y="981996"/>
                  </a:lnTo>
                  <a:cubicBezTo>
                    <a:pt x="1312658" y="988821"/>
                    <a:pt x="1314259" y="996320"/>
                    <a:pt x="1314259" y="1004183"/>
                  </a:cubicBezTo>
                  <a:cubicBezTo>
                    <a:pt x="1314412" y="1035636"/>
                    <a:pt x="1288790" y="1061258"/>
                    <a:pt x="1257184" y="1061258"/>
                  </a:cubicBezTo>
                  <a:cubicBezTo>
                    <a:pt x="1225731" y="1061258"/>
                    <a:pt x="1200109" y="1035636"/>
                    <a:pt x="1200109" y="1004183"/>
                  </a:cubicBezTo>
                  <a:cubicBezTo>
                    <a:pt x="1200109" y="972730"/>
                    <a:pt x="1225731" y="947108"/>
                    <a:pt x="1257184" y="947108"/>
                  </a:cubicBezTo>
                  <a:lnTo>
                    <a:pt x="1279952" y="956560"/>
                  </a:lnTo>
                  <a:lnTo>
                    <a:pt x="1920911" y="315601"/>
                  </a:lnTo>
                  <a:close/>
                  <a:moveTo>
                    <a:pt x="1819649" y="1"/>
                  </a:moveTo>
                  <a:lnTo>
                    <a:pt x="1850335" y="1"/>
                  </a:lnTo>
                  <a:lnTo>
                    <a:pt x="1850335" y="197922"/>
                  </a:lnTo>
                  <a:lnTo>
                    <a:pt x="1507391" y="542786"/>
                  </a:lnTo>
                  <a:lnTo>
                    <a:pt x="1509219" y="545495"/>
                  </a:lnTo>
                  <a:cubicBezTo>
                    <a:pt x="1512113" y="552320"/>
                    <a:pt x="1513714" y="559819"/>
                    <a:pt x="1513714" y="567682"/>
                  </a:cubicBezTo>
                  <a:cubicBezTo>
                    <a:pt x="1513867" y="599135"/>
                    <a:pt x="1488245" y="624757"/>
                    <a:pt x="1456639" y="624757"/>
                  </a:cubicBezTo>
                  <a:cubicBezTo>
                    <a:pt x="1425186" y="624757"/>
                    <a:pt x="1399564" y="599135"/>
                    <a:pt x="1399564" y="567682"/>
                  </a:cubicBezTo>
                  <a:cubicBezTo>
                    <a:pt x="1399564" y="536229"/>
                    <a:pt x="1425186" y="510607"/>
                    <a:pt x="1456639" y="510607"/>
                  </a:cubicBezTo>
                  <a:lnTo>
                    <a:pt x="1484562" y="522198"/>
                  </a:lnTo>
                  <a:lnTo>
                    <a:pt x="1819649" y="185188"/>
                  </a:lnTo>
                  <a:close/>
                  <a:moveTo>
                    <a:pt x="2314759" y="0"/>
                  </a:moveTo>
                  <a:lnTo>
                    <a:pt x="2345445" y="0"/>
                  </a:lnTo>
                  <a:lnTo>
                    <a:pt x="2345445" y="395996"/>
                  </a:lnTo>
                  <a:lnTo>
                    <a:pt x="1829805" y="911487"/>
                  </a:lnTo>
                  <a:lnTo>
                    <a:pt x="1834224" y="933300"/>
                  </a:lnTo>
                  <a:cubicBezTo>
                    <a:pt x="1834377" y="964753"/>
                    <a:pt x="1808755" y="990375"/>
                    <a:pt x="1777149" y="990375"/>
                  </a:cubicBezTo>
                  <a:cubicBezTo>
                    <a:pt x="1745696" y="990375"/>
                    <a:pt x="1720074" y="964753"/>
                    <a:pt x="1720074" y="933300"/>
                  </a:cubicBezTo>
                  <a:cubicBezTo>
                    <a:pt x="1720074" y="901847"/>
                    <a:pt x="1745696" y="876225"/>
                    <a:pt x="1777149" y="876225"/>
                  </a:cubicBezTo>
                  <a:lnTo>
                    <a:pt x="1808699" y="889322"/>
                  </a:lnTo>
                  <a:lnTo>
                    <a:pt x="2314759" y="383262"/>
                  </a:lnTo>
                  <a:close/>
                </a:path>
              </a:pathLst>
            </a:custGeom>
            <a:solidFill>
              <a:schemeClr val="accent1">
                <a:alpha val="10000"/>
              </a:schemeClr>
            </a:solidFill>
            <a:ln w="15310" cap="flat">
              <a:noFill/>
              <a:prstDash val="solid"/>
              <a:miter/>
            </a:ln>
          </p:spPr>
          <p:txBody>
            <a:bodyPr rtlCol="0" anchor="ctr"/>
            <a:lstStyle/>
            <a:p>
              <a:endParaRPr lang="en-ID">
                <a:solidFill>
                  <a:schemeClr val="bg1"/>
                </a:solidFill>
              </a:endParaRPr>
            </a:p>
          </p:txBody>
        </p:sp>
      </p:grpSp>
      <p:sp>
        <p:nvSpPr>
          <p:cNvPr id="6" name="Rectangle: Diagonal Corners Snipped 5">
            <a:extLst>
              <a:ext uri="{FF2B5EF4-FFF2-40B4-BE49-F238E27FC236}">
                <a16:creationId xmlns:a16="http://schemas.microsoft.com/office/drawing/2014/main" id="{9C52210F-7B3E-FF87-96B0-0B149E35A7F7}"/>
              </a:ext>
            </a:extLst>
          </p:cNvPr>
          <p:cNvSpPr/>
          <p:nvPr/>
        </p:nvSpPr>
        <p:spPr>
          <a:xfrm rot="16200000">
            <a:off x="4606018" y="2494388"/>
            <a:ext cx="3050152" cy="3061781"/>
          </a:xfrm>
          <a:prstGeom prst="snip2DiagRect">
            <a:avLst>
              <a:gd name="adj1" fmla="val 20472"/>
              <a:gd name="adj2" fmla="val 50000"/>
            </a:avLst>
          </a:prstGeom>
          <a:gradFill flip="none" rotWithShape="1">
            <a:gsLst>
              <a:gs pos="100000">
                <a:schemeClr val="accent4">
                  <a:alpha val="60000"/>
                </a:schemeClr>
              </a:gs>
              <a:gs pos="0">
                <a:schemeClr val="accent3">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7" name="Group 6">
            <a:extLst>
              <a:ext uri="{FF2B5EF4-FFF2-40B4-BE49-F238E27FC236}">
                <a16:creationId xmlns:a16="http://schemas.microsoft.com/office/drawing/2014/main" id="{D4351F78-E772-C5EF-1F48-5832F30B2FEF}"/>
              </a:ext>
            </a:extLst>
          </p:cNvPr>
          <p:cNvGrpSpPr/>
          <p:nvPr/>
        </p:nvGrpSpPr>
        <p:grpSpPr>
          <a:xfrm>
            <a:off x="4453343" y="2731900"/>
            <a:ext cx="3355502" cy="2586757"/>
            <a:chOff x="4418249" y="2757922"/>
            <a:chExt cx="3355502" cy="2586757"/>
          </a:xfrm>
        </p:grpSpPr>
        <p:sp>
          <p:nvSpPr>
            <p:cNvPr id="8" name="Rectangle: Diagonal Corners Snipped 7">
              <a:extLst>
                <a:ext uri="{FF2B5EF4-FFF2-40B4-BE49-F238E27FC236}">
                  <a16:creationId xmlns:a16="http://schemas.microsoft.com/office/drawing/2014/main" id="{133F1BF7-EDBA-D20F-A4C9-45EC880CA86A}"/>
                </a:ext>
              </a:extLst>
            </p:cNvPr>
            <p:cNvSpPr/>
            <p:nvPr/>
          </p:nvSpPr>
          <p:spPr>
            <a:xfrm>
              <a:off x="4418249" y="2757922"/>
              <a:ext cx="3355502" cy="2586757"/>
            </a:xfrm>
            <a:prstGeom prst="snip2DiagRect">
              <a:avLst>
                <a:gd name="adj1" fmla="val 7253"/>
                <a:gd name="adj2" fmla="val 47130"/>
              </a:avLst>
            </a:prstGeom>
            <a:gradFill flip="none" rotWithShape="1">
              <a:gsLst>
                <a:gs pos="90000">
                  <a:schemeClr val="accent2">
                    <a:alpha val="57000"/>
                  </a:schemeClr>
                </a:gs>
                <a:gs pos="0">
                  <a:schemeClr val="accent1">
                    <a:alpha val="15000"/>
                  </a:schemeClr>
                </a:gs>
              </a:gsLst>
              <a:path path="rect">
                <a:fillToRect l="100000" t="100000"/>
              </a:path>
              <a:tileRect r="-100000" b="-100000"/>
            </a:gradFill>
            <a:ln w="19050">
              <a:gradFill flip="none" rotWithShape="1">
                <a:gsLst>
                  <a:gs pos="0">
                    <a:schemeClr val="accent1"/>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Snipped 8">
              <a:extLst>
                <a:ext uri="{FF2B5EF4-FFF2-40B4-BE49-F238E27FC236}">
                  <a16:creationId xmlns:a16="http://schemas.microsoft.com/office/drawing/2014/main" id="{88E3DDBA-D6AA-4072-239E-9C11F4F0AF26}"/>
                </a:ext>
              </a:extLst>
            </p:cNvPr>
            <p:cNvSpPr/>
            <p:nvPr/>
          </p:nvSpPr>
          <p:spPr>
            <a:xfrm>
              <a:off x="4736424" y="2978150"/>
              <a:ext cx="2719152" cy="2146300"/>
            </a:xfrm>
            <a:prstGeom prst="snip2DiagRect">
              <a:avLst>
                <a:gd name="adj1" fmla="val 7253"/>
                <a:gd name="adj2" fmla="val 47130"/>
              </a:avLst>
            </a:prstGeom>
            <a:gradFill flip="none" rotWithShape="1">
              <a:gsLst>
                <a:gs pos="81000">
                  <a:schemeClr val="accent2"/>
                </a:gs>
                <a:gs pos="4000">
                  <a:schemeClr val="accent1">
                    <a:alpha val="60000"/>
                  </a:schemeClr>
                </a:gs>
              </a:gsLst>
              <a:path path="rect">
                <a:fillToRect l="100000" b="100000"/>
              </a:path>
              <a:tileRect t="-100000" r="-100000"/>
            </a:gradFill>
            <a:ln w="19050">
              <a:gradFill flip="none" rotWithShape="1">
                <a:gsLst>
                  <a:gs pos="0">
                    <a:schemeClr val="accent1">
                      <a:alpha val="20000"/>
                    </a:schemeClr>
                  </a:gs>
                  <a:gs pos="100000">
                    <a:schemeClr val="accent3">
                      <a:alpha val="0"/>
                    </a:schemeClr>
                  </a:gs>
                </a:gsLst>
                <a:lin ang="54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18D46DB7-580A-B554-6B9A-78587B8BDE7F}"/>
                </a:ext>
              </a:extLst>
            </p:cNvPr>
            <p:cNvSpPr txBox="1"/>
            <p:nvPr/>
          </p:nvSpPr>
          <p:spPr>
            <a:xfrm>
              <a:off x="4839031" y="3589635"/>
              <a:ext cx="2513938" cy="923330"/>
            </a:xfrm>
            <a:prstGeom prst="rect">
              <a:avLst/>
            </a:prstGeom>
            <a:noFill/>
          </p:spPr>
          <p:txBody>
            <a:bodyPr wrap="square" rtlCol="0">
              <a:spAutoFit/>
            </a:bodyPr>
            <a:lstStyle/>
            <a:p>
              <a:pPr algn="ctr"/>
              <a:r>
                <a:rPr lang="en-US" sz="5400" b="1" dirty="0">
                  <a:solidFill>
                    <a:schemeClr val="bg1"/>
                  </a:solidFill>
                  <a:latin typeface="+mj-lt"/>
                  <a:cs typeface="Arial" panose="020B0604020202020204" pitchFamily="34" charset="0"/>
                </a:rPr>
                <a:t>SWOT</a:t>
              </a:r>
            </a:p>
          </p:txBody>
        </p:sp>
      </p:grpSp>
      <p:sp>
        <p:nvSpPr>
          <p:cNvPr id="12" name="TextBox 11">
            <a:extLst>
              <a:ext uri="{FF2B5EF4-FFF2-40B4-BE49-F238E27FC236}">
                <a16:creationId xmlns:a16="http://schemas.microsoft.com/office/drawing/2014/main" id="{976B79C0-0A83-EDAE-EAC8-4F9577493C83}"/>
              </a:ext>
            </a:extLst>
          </p:cNvPr>
          <p:cNvSpPr txBox="1"/>
          <p:nvPr/>
        </p:nvSpPr>
        <p:spPr>
          <a:xfrm>
            <a:off x="8203748" y="2141130"/>
            <a:ext cx="1381178" cy="523220"/>
          </a:xfrm>
          <a:prstGeom prst="rect">
            <a:avLst/>
          </a:prstGeom>
          <a:noFill/>
        </p:spPr>
        <p:txBody>
          <a:bodyPr wrap="square" rtlCol="0">
            <a:spAutoFit/>
          </a:bodyPr>
          <a:lstStyle/>
          <a:p>
            <a:r>
              <a:rPr lang="en-US" sz="2800" dirty="0">
                <a:solidFill>
                  <a:schemeClr val="accent3"/>
                </a:solidFill>
                <a:latin typeface="+mj-lt"/>
                <a:cs typeface="Arial" panose="020B0604020202020204" pitchFamily="34" charset="0"/>
              </a:rPr>
              <a:t>25%</a:t>
            </a:r>
          </a:p>
        </p:txBody>
      </p:sp>
      <p:cxnSp>
        <p:nvCxnSpPr>
          <p:cNvPr id="27" name="Straight Arrow Connector 26">
            <a:extLst>
              <a:ext uri="{FF2B5EF4-FFF2-40B4-BE49-F238E27FC236}">
                <a16:creationId xmlns:a16="http://schemas.microsoft.com/office/drawing/2014/main" id="{60F7AA39-5817-C45E-5D07-20BBA20A17EB}"/>
              </a:ext>
            </a:extLst>
          </p:cNvPr>
          <p:cNvCxnSpPr>
            <a:cxnSpLocks/>
          </p:cNvCxnSpPr>
          <p:nvPr/>
        </p:nvCxnSpPr>
        <p:spPr>
          <a:xfrm>
            <a:off x="3327647" y="4339136"/>
            <a:ext cx="1101241" cy="15389"/>
          </a:xfrm>
          <a:prstGeom prst="straightConnector1">
            <a:avLst/>
          </a:prstGeom>
          <a:ln w="19050">
            <a:gradFill flip="none" rotWithShape="1">
              <a:gsLst>
                <a:gs pos="0">
                  <a:schemeClr val="accent2">
                    <a:alpha val="0"/>
                  </a:schemeClr>
                </a:gs>
                <a:gs pos="100000">
                  <a:schemeClr val="accent2"/>
                </a:gs>
              </a:gsLst>
              <a:lin ang="0" scaled="1"/>
              <a:tileRect/>
            </a:gra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7BB386-D838-3709-A9E8-A2903ECC4325}"/>
              </a:ext>
            </a:extLst>
          </p:cNvPr>
          <p:cNvCxnSpPr>
            <a:cxnSpLocks/>
          </p:cNvCxnSpPr>
          <p:nvPr/>
        </p:nvCxnSpPr>
        <p:spPr>
          <a:xfrm>
            <a:off x="3863743" y="2819967"/>
            <a:ext cx="518590" cy="15389"/>
          </a:xfrm>
          <a:prstGeom prst="straightConnector1">
            <a:avLst/>
          </a:prstGeom>
          <a:ln w="19050">
            <a:gradFill flip="none" rotWithShape="1">
              <a:gsLst>
                <a:gs pos="0">
                  <a:schemeClr val="accent1">
                    <a:alpha val="0"/>
                  </a:schemeClr>
                </a:gs>
                <a:gs pos="100000">
                  <a:schemeClr val="accent1"/>
                </a:gs>
              </a:gsLst>
              <a:lin ang="0" scaled="1"/>
              <a:tileRect/>
            </a:gra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634CC-A510-36DD-B8B9-96579CE4B4EA}"/>
              </a:ext>
            </a:extLst>
          </p:cNvPr>
          <p:cNvCxnSpPr>
            <a:cxnSpLocks/>
          </p:cNvCxnSpPr>
          <p:nvPr/>
        </p:nvCxnSpPr>
        <p:spPr>
          <a:xfrm flipH="1" flipV="1">
            <a:off x="7915901" y="5100979"/>
            <a:ext cx="751994" cy="15389"/>
          </a:xfrm>
          <a:prstGeom prst="straightConnector1">
            <a:avLst/>
          </a:prstGeom>
          <a:ln w="19050">
            <a:gradFill flip="none" rotWithShape="1">
              <a:gsLst>
                <a:gs pos="0">
                  <a:schemeClr val="accent4"/>
                </a:gs>
                <a:gs pos="100000">
                  <a:schemeClr val="accent4">
                    <a:alpha val="0"/>
                  </a:schemeClr>
                </a:gs>
              </a:gsLst>
              <a:lin ang="108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45176D-A910-2784-A49F-EFBC3AEC0CEF}"/>
              </a:ext>
            </a:extLst>
          </p:cNvPr>
          <p:cNvCxnSpPr>
            <a:cxnSpLocks/>
          </p:cNvCxnSpPr>
          <p:nvPr/>
        </p:nvCxnSpPr>
        <p:spPr>
          <a:xfrm flipH="1">
            <a:off x="6797844" y="2819967"/>
            <a:ext cx="1405904" cy="0"/>
          </a:xfrm>
          <a:prstGeom prst="straightConnector1">
            <a:avLst/>
          </a:prstGeom>
          <a:ln w="19050">
            <a:gradFill flip="none" rotWithShape="1">
              <a:gsLst>
                <a:gs pos="0">
                  <a:schemeClr val="accent3"/>
                </a:gs>
                <a:gs pos="100000">
                  <a:schemeClr val="accent3">
                    <a:alpha val="0"/>
                  </a:schemeClr>
                </a:gs>
              </a:gsLst>
              <a:lin ang="108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D49185-CBB5-D4EA-7245-6F69280A7344}"/>
              </a:ext>
            </a:extLst>
          </p:cNvPr>
          <p:cNvSpPr/>
          <p:nvPr/>
        </p:nvSpPr>
        <p:spPr>
          <a:xfrm>
            <a:off x="8572394" y="5150289"/>
            <a:ext cx="3619606" cy="1277273"/>
          </a:xfrm>
          <a:prstGeom prst="rect">
            <a:avLst/>
          </a:prstGeom>
        </p:spPr>
        <p:txBody>
          <a:bodyPr wrap="square">
            <a:spAutoFit/>
          </a:bodyPr>
          <a:lstStyle/>
          <a:p>
            <a:pPr algn="l">
              <a:buFont typeface="Arial" panose="020B0604020202020204" pitchFamily="34" charset="0"/>
              <a:buChar char="•"/>
            </a:pPr>
            <a:r>
              <a:rPr lang="en-US" sz="1100" b="0" i="0" dirty="0">
                <a:solidFill>
                  <a:srgbClr val="D1D5DB"/>
                </a:solidFill>
                <a:effectLst/>
                <a:latin typeface="Söhne"/>
              </a:rPr>
              <a:t>Integration of humanoid robots with emerging technologies like virtual reality, augmented reality, or internet of things (IoT) for enriched user experiences and increased functionality.</a:t>
            </a:r>
          </a:p>
          <a:p>
            <a:pPr algn="l">
              <a:buFont typeface="Arial" panose="020B0604020202020204" pitchFamily="34" charset="0"/>
              <a:buChar char="•"/>
            </a:pPr>
            <a:r>
              <a:rPr lang="en-US" sz="1100" dirty="0">
                <a:solidFill>
                  <a:srgbClr val="D1D5DB"/>
                </a:solidFill>
                <a:latin typeface="Söhne"/>
              </a:rPr>
              <a:t>A</a:t>
            </a:r>
            <a:r>
              <a:rPr lang="en-US" sz="1100" b="0" i="0" dirty="0">
                <a:solidFill>
                  <a:srgbClr val="D1D5DB"/>
                </a:solidFill>
                <a:effectLst/>
                <a:latin typeface="Söhne"/>
              </a:rPr>
              <a:t>dvancements in artificial intelligence, sensor technologies, and material sciences can lead to more capable and versatile humanoid robots.</a:t>
            </a:r>
          </a:p>
        </p:txBody>
      </p:sp>
      <p:sp>
        <p:nvSpPr>
          <p:cNvPr id="53" name="Rectangle 52">
            <a:extLst>
              <a:ext uri="{FF2B5EF4-FFF2-40B4-BE49-F238E27FC236}">
                <a16:creationId xmlns:a16="http://schemas.microsoft.com/office/drawing/2014/main" id="{021D4F30-5222-394D-1E5B-27D4BDC8E7E9}"/>
              </a:ext>
            </a:extLst>
          </p:cNvPr>
          <p:cNvSpPr/>
          <p:nvPr/>
        </p:nvSpPr>
        <p:spPr>
          <a:xfrm>
            <a:off x="8203746" y="2576621"/>
            <a:ext cx="2440306" cy="469359"/>
          </a:xfrm>
          <a:prstGeom prst="rect">
            <a:avLst/>
          </a:prstGeom>
        </p:spPr>
        <p:txBody>
          <a:bodyPr wrap="square">
            <a:spAutoFit/>
          </a:bodyPr>
          <a:lstStyle/>
          <a:p>
            <a:pPr>
              <a:lnSpc>
                <a:spcPct val="130000"/>
              </a:lnSpc>
            </a:pPr>
            <a:r>
              <a:rPr lang="en-US" sz="2000" dirty="0">
                <a:solidFill>
                  <a:schemeClr val="accent3"/>
                </a:solidFill>
                <a:latin typeface="+mj-lt"/>
                <a:ea typeface="Open Sans Light" panose="020B0306030504020204" pitchFamily="34" charset="0"/>
                <a:cs typeface="Poppins" panose="02000000000000000000" pitchFamily="2" charset="0"/>
              </a:rPr>
              <a:t>Weakness</a:t>
            </a:r>
          </a:p>
        </p:txBody>
      </p:sp>
      <p:sp>
        <p:nvSpPr>
          <p:cNvPr id="54" name="TextBox 53">
            <a:extLst>
              <a:ext uri="{FF2B5EF4-FFF2-40B4-BE49-F238E27FC236}">
                <a16:creationId xmlns:a16="http://schemas.microsoft.com/office/drawing/2014/main" id="{48F04357-D7CD-9FDF-7C83-1218A924D046}"/>
              </a:ext>
            </a:extLst>
          </p:cNvPr>
          <p:cNvSpPr txBox="1"/>
          <p:nvPr/>
        </p:nvSpPr>
        <p:spPr>
          <a:xfrm>
            <a:off x="8813914" y="4264184"/>
            <a:ext cx="1381178" cy="523220"/>
          </a:xfrm>
          <a:prstGeom prst="rect">
            <a:avLst/>
          </a:prstGeom>
          <a:noFill/>
        </p:spPr>
        <p:txBody>
          <a:bodyPr wrap="square" rtlCol="0">
            <a:spAutoFit/>
          </a:bodyPr>
          <a:lstStyle/>
          <a:p>
            <a:r>
              <a:rPr lang="en-US" sz="2800" dirty="0">
                <a:solidFill>
                  <a:schemeClr val="accent4"/>
                </a:solidFill>
                <a:latin typeface="+mj-lt"/>
                <a:cs typeface="Arial" panose="020B0604020202020204" pitchFamily="34" charset="0"/>
              </a:rPr>
              <a:t>35%</a:t>
            </a:r>
          </a:p>
        </p:txBody>
      </p:sp>
      <p:sp>
        <p:nvSpPr>
          <p:cNvPr id="56" name="Rectangle 55">
            <a:extLst>
              <a:ext uri="{FF2B5EF4-FFF2-40B4-BE49-F238E27FC236}">
                <a16:creationId xmlns:a16="http://schemas.microsoft.com/office/drawing/2014/main" id="{F5F7DCDD-2F4D-1A22-B29D-3C7306985899}"/>
              </a:ext>
            </a:extLst>
          </p:cNvPr>
          <p:cNvSpPr/>
          <p:nvPr/>
        </p:nvSpPr>
        <p:spPr>
          <a:xfrm>
            <a:off x="8796983" y="4643979"/>
            <a:ext cx="2440306" cy="469359"/>
          </a:xfrm>
          <a:prstGeom prst="rect">
            <a:avLst/>
          </a:prstGeom>
        </p:spPr>
        <p:txBody>
          <a:bodyPr wrap="square">
            <a:spAutoFit/>
          </a:bodyPr>
          <a:lstStyle/>
          <a:p>
            <a:pPr>
              <a:lnSpc>
                <a:spcPct val="130000"/>
              </a:lnSpc>
            </a:pPr>
            <a:r>
              <a:rPr lang="en-US" sz="2000" dirty="0">
                <a:solidFill>
                  <a:schemeClr val="accent4"/>
                </a:solidFill>
                <a:latin typeface="+mj-lt"/>
                <a:ea typeface="Open Sans Light" panose="020B0306030504020204" pitchFamily="34" charset="0"/>
                <a:cs typeface="Poppins" panose="02000000000000000000" pitchFamily="2" charset="0"/>
              </a:rPr>
              <a:t>Opportunity</a:t>
            </a:r>
          </a:p>
        </p:txBody>
      </p:sp>
      <p:sp>
        <p:nvSpPr>
          <p:cNvPr id="57" name="TextBox 56">
            <a:extLst>
              <a:ext uri="{FF2B5EF4-FFF2-40B4-BE49-F238E27FC236}">
                <a16:creationId xmlns:a16="http://schemas.microsoft.com/office/drawing/2014/main" id="{1736F2C0-FB94-B448-D198-8389DC41D548}"/>
              </a:ext>
            </a:extLst>
          </p:cNvPr>
          <p:cNvSpPr txBox="1"/>
          <p:nvPr/>
        </p:nvSpPr>
        <p:spPr>
          <a:xfrm>
            <a:off x="2437056" y="2141130"/>
            <a:ext cx="1381178" cy="523220"/>
          </a:xfrm>
          <a:prstGeom prst="rect">
            <a:avLst/>
          </a:prstGeom>
          <a:noFill/>
        </p:spPr>
        <p:txBody>
          <a:bodyPr wrap="square" rtlCol="0">
            <a:spAutoFit/>
          </a:bodyPr>
          <a:lstStyle/>
          <a:p>
            <a:pPr algn="r"/>
            <a:r>
              <a:rPr lang="en-US" sz="2800" dirty="0">
                <a:solidFill>
                  <a:schemeClr val="accent1"/>
                </a:solidFill>
                <a:latin typeface="+mj-lt"/>
                <a:cs typeface="Arial" panose="020B0604020202020204" pitchFamily="34" charset="0"/>
              </a:rPr>
              <a:t>30%</a:t>
            </a:r>
          </a:p>
        </p:txBody>
      </p:sp>
      <p:sp>
        <p:nvSpPr>
          <p:cNvPr id="58" name="Rectangle 57">
            <a:extLst>
              <a:ext uri="{FF2B5EF4-FFF2-40B4-BE49-F238E27FC236}">
                <a16:creationId xmlns:a16="http://schemas.microsoft.com/office/drawing/2014/main" id="{C408EDC2-61A0-1E76-FB7A-F929CD7AA069}"/>
              </a:ext>
            </a:extLst>
          </p:cNvPr>
          <p:cNvSpPr/>
          <p:nvPr/>
        </p:nvSpPr>
        <p:spPr>
          <a:xfrm>
            <a:off x="1451199" y="3028950"/>
            <a:ext cx="2963094" cy="1310295"/>
          </a:xfrm>
          <a:prstGeom prst="rect">
            <a:avLst/>
          </a:prstGeom>
        </p:spPr>
        <p:txBody>
          <a:bodyPr wrap="square">
            <a:spAutoFit/>
          </a:bodyPr>
          <a:lstStyle/>
          <a:p>
            <a:pPr algn="l">
              <a:buFont typeface="Arial" panose="020B0604020202020204" pitchFamily="34" charset="0"/>
              <a:buChar char="•"/>
            </a:pPr>
            <a:r>
              <a:rPr lang="en-US" sz="1100" dirty="0">
                <a:solidFill>
                  <a:srgbClr val="D1D5DB"/>
                </a:solidFill>
                <a:latin typeface="Söhne"/>
              </a:rPr>
              <a:t>A</a:t>
            </a:r>
            <a:r>
              <a:rPr lang="en-US" sz="1100" b="0" i="0" dirty="0">
                <a:solidFill>
                  <a:srgbClr val="D1D5DB"/>
                </a:solidFill>
                <a:effectLst/>
                <a:latin typeface="Söhne"/>
              </a:rPr>
              <a:t>ssisting with caregiving, medical procedures, or hazardous activities.</a:t>
            </a:r>
          </a:p>
          <a:p>
            <a:pPr algn="l">
              <a:buFont typeface="Arial" panose="020B0604020202020204" pitchFamily="34" charset="0"/>
              <a:buChar char="•"/>
            </a:pPr>
            <a:r>
              <a:rPr lang="en-US" sz="1100" b="0" i="0" dirty="0">
                <a:solidFill>
                  <a:srgbClr val="D1D5DB"/>
                </a:solidFill>
                <a:effectLst/>
                <a:latin typeface="Söhne"/>
              </a:rPr>
              <a:t>Enhanced autonomy, adaptability, and learning capabilities.</a:t>
            </a:r>
          </a:p>
          <a:p>
            <a:pPr algn="l">
              <a:buFont typeface="Arial" panose="020B0604020202020204" pitchFamily="34" charset="0"/>
              <a:buChar char="•"/>
            </a:pPr>
            <a:r>
              <a:rPr lang="en-US" sz="1100" b="0" i="0" dirty="0">
                <a:solidFill>
                  <a:srgbClr val="D1D5DB"/>
                </a:solidFill>
                <a:effectLst/>
                <a:latin typeface="Söhne"/>
              </a:rPr>
              <a:t>Precision in industrial applications through human-like dexterity and manipulation.</a:t>
            </a:r>
          </a:p>
          <a:p>
            <a:pPr algn="r">
              <a:lnSpc>
                <a:spcPct val="130000"/>
              </a:lnSpc>
            </a:pPr>
            <a:r>
              <a:rPr lang="en-US" sz="1100" dirty="0">
                <a:solidFill>
                  <a:schemeClr val="bg1"/>
                </a:solidFill>
                <a:ea typeface="Open Sans Light" panose="020B0306030504020204" pitchFamily="34" charset="0"/>
                <a:cs typeface="Poppins Light" panose="02000000000000000000" pitchFamily="2" charset="0"/>
              </a:rPr>
              <a:t>. </a:t>
            </a:r>
          </a:p>
        </p:txBody>
      </p:sp>
      <p:sp>
        <p:nvSpPr>
          <p:cNvPr id="59" name="Rectangle 58">
            <a:extLst>
              <a:ext uri="{FF2B5EF4-FFF2-40B4-BE49-F238E27FC236}">
                <a16:creationId xmlns:a16="http://schemas.microsoft.com/office/drawing/2014/main" id="{8A0E72A0-561E-9BB2-81D1-B18171001907}"/>
              </a:ext>
            </a:extLst>
          </p:cNvPr>
          <p:cNvSpPr/>
          <p:nvPr/>
        </p:nvSpPr>
        <p:spPr>
          <a:xfrm>
            <a:off x="1377928" y="2576621"/>
            <a:ext cx="2440306" cy="469359"/>
          </a:xfrm>
          <a:prstGeom prst="rect">
            <a:avLst/>
          </a:prstGeom>
        </p:spPr>
        <p:txBody>
          <a:bodyPr wrap="square">
            <a:spAutoFit/>
          </a:bodyPr>
          <a:lstStyle/>
          <a:p>
            <a:pPr algn="r">
              <a:lnSpc>
                <a:spcPct val="130000"/>
              </a:lnSpc>
            </a:pPr>
            <a:r>
              <a:rPr lang="en-US" sz="2000">
                <a:solidFill>
                  <a:schemeClr val="accent1"/>
                </a:solidFill>
                <a:latin typeface="+mj-lt"/>
                <a:ea typeface="Open Sans Light" panose="020B0306030504020204" pitchFamily="34" charset="0"/>
                <a:cs typeface="Poppins" panose="02000000000000000000" pitchFamily="2" charset="0"/>
              </a:rPr>
              <a:t>Strength</a:t>
            </a:r>
            <a:endParaRPr lang="en-US" sz="2000" dirty="0" err="1">
              <a:solidFill>
                <a:schemeClr val="accent1"/>
              </a:solidFill>
              <a:latin typeface="+mj-lt"/>
              <a:ea typeface="Open Sans Light" panose="020B0306030504020204" pitchFamily="34" charset="0"/>
              <a:cs typeface="Poppins" panose="02000000000000000000" pitchFamily="2" charset="0"/>
            </a:endParaRPr>
          </a:p>
        </p:txBody>
      </p:sp>
      <p:sp>
        <p:nvSpPr>
          <p:cNvPr id="60" name="TextBox 59">
            <a:extLst>
              <a:ext uri="{FF2B5EF4-FFF2-40B4-BE49-F238E27FC236}">
                <a16:creationId xmlns:a16="http://schemas.microsoft.com/office/drawing/2014/main" id="{4CDF8310-3210-22CD-6BAB-29254E68B75C}"/>
              </a:ext>
            </a:extLst>
          </p:cNvPr>
          <p:cNvSpPr txBox="1"/>
          <p:nvPr/>
        </p:nvSpPr>
        <p:spPr>
          <a:xfrm>
            <a:off x="1996908" y="4137463"/>
            <a:ext cx="1381178" cy="523220"/>
          </a:xfrm>
          <a:prstGeom prst="rect">
            <a:avLst/>
          </a:prstGeom>
          <a:noFill/>
        </p:spPr>
        <p:txBody>
          <a:bodyPr wrap="square" rtlCol="0">
            <a:spAutoFit/>
          </a:bodyPr>
          <a:lstStyle/>
          <a:p>
            <a:pPr algn="r"/>
            <a:r>
              <a:rPr lang="en-US" sz="2800" dirty="0">
                <a:solidFill>
                  <a:schemeClr val="accent2"/>
                </a:solidFill>
                <a:latin typeface="+mj-lt"/>
                <a:cs typeface="Arial" panose="020B0604020202020204" pitchFamily="34" charset="0"/>
              </a:rPr>
              <a:t>10%</a:t>
            </a:r>
          </a:p>
        </p:txBody>
      </p:sp>
      <p:sp>
        <p:nvSpPr>
          <p:cNvPr id="62" name="Rectangle 61">
            <a:extLst>
              <a:ext uri="{FF2B5EF4-FFF2-40B4-BE49-F238E27FC236}">
                <a16:creationId xmlns:a16="http://schemas.microsoft.com/office/drawing/2014/main" id="{7262469B-79A6-6A29-F424-F9DBD1BE2735}"/>
              </a:ext>
            </a:extLst>
          </p:cNvPr>
          <p:cNvSpPr/>
          <p:nvPr/>
        </p:nvSpPr>
        <p:spPr>
          <a:xfrm>
            <a:off x="937780" y="4572954"/>
            <a:ext cx="2440306" cy="469359"/>
          </a:xfrm>
          <a:prstGeom prst="rect">
            <a:avLst/>
          </a:prstGeom>
        </p:spPr>
        <p:txBody>
          <a:bodyPr wrap="square">
            <a:spAutoFit/>
          </a:bodyPr>
          <a:lstStyle/>
          <a:p>
            <a:pPr algn="r">
              <a:lnSpc>
                <a:spcPct val="130000"/>
              </a:lnSpc>
            </a:pPr>
            <a:r>
              <a:rPr lang="en-US" sz="2000">
                <a:solidFill>
                  <a:schemeClr val="accent2"/>
                </a:solidFill>
                <a:latin typeface="+mj-lt"/>
                <a:ea typeface="Open Sans Light" panose="020B0306030504020204" pitchFamily="34" charset="0"/>
                <a:cs typeface="Poppins" panose="02000000000000000000" pitchFamily="2" charset="0"/>
              </a:rPr>
              <a:t>Threats</a:t>
            </a:r>
            <a:endParaRPr lang="en-US" sz="2000" dirty="0">
              <a:solidFill>
                <a:schemeClr val="accent2"/>
              </a:solidFill>
              <a:latin typeface="+mj-lt"/>
              <a:ea typeface="Open Sans Light" panose="020B0306030504020204" pitchFamily="34" charset="0"/>
              <a:cs typeface="Poppins" panose="02000000000000000000" pitchFamily="2" charset="0"/>
            </a:endParaRPr>
          </a:p>
        </p:txBody>
      </p:sp>
      <p:sp>
        <p:nvSpPr>
          <p:cNvPr id="11" name="TextBox 10">
            <a:extLst>
              <a:ext uri="{FF2B5EF4-FFF2-40B4-BE49-F238E27FC236}">
                <a16:creationId xmlns:a16="http://schemas.microsoft.com/office/drawing/2014/main" id="{2D0FE559-7BB6-48B8-3A5A-E9A099F906F3}"/>
              </a:ext>
            </a:extLst>
          </p:cNvPr>
          <p:cNvSpPr txBox="1"/>
          <p:nvPr/>
        </p:nvSpPr>
        <p:spPr>
          <a:xfrm>
            <a:off x="1451199" y="5049786"/>
            <a:ext cx="3155138" cy="769441"/>
          </a:xfrm>
          <a:prstGeom prst="rect">
            <a:avLst/>
          </a:prstGeom>
          <a:noFill/>
        </p:spPr>
        <p:txBody>
          <a:bodyPr wrap="square">
            <a:spAutoFit/>
          </a:bodyPr>
          <a:lstStyle/>
          <a:p>
            <a:pPr algn="l">
              <a:buFont typeface="Arial" panose="020B0604020202020204" pitchFamily="34" charset="0"/>
              <a:buChar char="•"/>
            </a:pPr>
            <a:r>
              <a:rPr lang="en-US" sz="1100" b="0" i="0" dirty="0">
                <a:solidFill>
                  <a:srgbClr val="D1D5DB"/>
                </a:solidFill>
                <a:effectLst/>
                <a:latin typeface="Söhne"/>
              </a:rPr>
              <a:t>Operational time and mobility of humanoid robots.</a:t>
            </a:r>
          </a:p>
          <a:p>
            <a:pPr algn="l">
              <a:buFont typeface="Arial" panose="020B0604020202020204" pitchFamily="34" charset="0"/>
              <a:buChar char="•"/>
            </a:pPr>
            <a:r>
              <a:rPr lang="en-US" sz="1100" dirty="0">
                <a:solidFill>
                  <a:srgbClr val="D1D5DB"/>
                </a:solidFill>
                <a:latin typeface="Söhne"/>
              </a:rPr>
              <a:t>A</a:t>
            </a:r>
            <a:r>
              <a:rPr lang="en-US" sz="1100" b="0" i="0" dirty="0">
                <a:solidFill>
                  <a:srgbClr val="D1D5DB"/>
                </a:solidFill>
                <a:effectLst/>
                <a:latin typeface="Söhne"/>
              </a:rPr>
              <a:t>dvanced engineering and maintenance expertise required.</a:t>
            </a:r>
          </a:p>
          <a:p>
            <a:pPr algn="l">
              <a:buFont typeface="Arial" panose="020B0604020202020204" pitchFamily="34" charset="0"/>
              <a:buChar char="•"/>
            </a:pPr>
            <a:r>
              <a:rPr lang="en-US" sz="1100" b="0" i="0" dirty="0">
                <a:solidFill>
                  <a:srgbClr val="D1D5DB"/>
                </a:solidFill>
                <a:effectLst/>
                <a:latin typeface="Söhne"/>
              </a:rPr>
              <a:t>High manufacturing and development costs</a:t>
            </a:r>
            <a:r>
              <a:rPr lang="en-US" sz="1100" dirty="0">
                <a:solidFill>
                  <a:srgbClr val="D1D5DB"/>
                </a:solidFill>
                <a:latin typeface="Söhne"/>
              </a:rPr>
              <a:t> </a:t>
            </a:r>
          </a:p>
        </p:txBody>
      </p:sp>
      <p:sp>
        <p:nvSpPr>
          <p:cNvPr id="14" name="TextBox 13">
            <a:extLst>
              <a:ext uri="{FF2B5EF4-FFF2-40B4-BE49-F238E27FC236}">
                <a16:creationId xmlns:a16="http://schemas.microsoft.com/office/drawing/2014/main" id="{3B101929-AFC1-5540-36E7-5A653FDACDC9}"/>
              </a:ext>
            </a:extLst>
          </p:cNvPr>
          <p:cNvSpPr txBox="1"/>
          <p:nvPr/>
        </p:nvSpPr>
        <p:spPr>
          <a:xfrm>
            <a:off x="7955705" y="3034462"/>
            <a:ext cx="4217974" cy="1277273"/>
          </a:xfrm>
          <a:prstGeom prst="rect">
            <a:avLst/>
          </a:prstGeom>
          <a:noFill/>
        </p:spPr>
        <p:txBody>
          <a:bodyPr wrap="square">
            <a:spAutoFit/>
          </a:bodyPr>
          <a:lstStyle/>
          <a:p>
            <a:pPr algn="l">
              <a:buFont typeface="Arial" panose="020B0604020202020204" pitchFamily="34" charset="0"/>
              <a:buChar char="•"/>
            </a:pPr>
            <a:r>
              <a:rPr lang="en-US" sz="1100" b="0" i="0" dirty="0">
                <a:solidFill>
                  <a:srgbClr val="D1D5DB"/>
                </a:solidFill>
                <a:effectLst/>
                <a:latin typeface="Söhne"/>
              </a:rPr>
              <a:t>Ethical considerations and societal acceptance of humanoid robots, including concerns about job displacement, privacy, and the potential misuse of technology.</a:t>
            </a:r>
          </a:p>
          <a:p>
            <a:pPr algn="l">
              <a:buFont typeface="Arial" panose="020B0604020202020204" pitchFamily="34" charset="0"/>
              <a:buChar char="•"/>
            </a:pPr>
            <a:r>
              <a:rPr lang="en-US" sz="1100" b="0" i="0" dirty="0">
                <a:solidFill>
                  <a:srgbClr val="D1D5DB"/>
                </a:solidFill>
                <a:effectLst/>
                <a:latin typeface="Söhne"/>
              </a:rPr>
              <a:t>Legal and regulatory challenges in different domains and regions, which may restrict the deployment and utilization of humanoid robots.</a:t>
            </a:r>
          </a:p>
          <a:p>
            <a:pPr algn="l">
              <a:buFont typeface="Arial" panose="020B0604020202020204" pitchFamily="34" charset="0"/>
              <a:buChar char="•"/>
            </a:pPr>
            <a:r>
              <a:rPr lang="en-US" sz="1100" b="0" i="0" dirty="0">
                <a:solidFill>
                  <a:srgbClr val="D1D5DB"/>
                </a:solidFill>
                <a:effectLst/>
                <a:latin typeface="Söhne"/>
              </a:rPr>
              <a:t>Technical limitations and uncertainties in achieving fully autonomous and reliable operation in complex and dynamic environments.</a:t>
            </a:r>
          </a:p>
        </p:txBody>
      </p:sp>
      <p:grpSp>
        <p:nvGrpSpPr>
          <p:cNvPr id="15" name="Group 14">
            <a:extLst>
              <a:ext uri="{FF2B5EF4-FFF2-40B4-BE49-F238E27FC236}">
                <a16:creationId xmlns:a16="http://schemas.microsoft.com/office/drawing/2014/main" id="{88385456-49A0-8D4D-BC71-C7CAF245A710}"/>
              </a:ext>
            </a:extLst>
          </p:cNvPr>
          <p:cNvGrpSpPr/>
          <p:nvPr/>
        </p:nvGrpSpPr>
        <p:grpSpPr>
          <a:xfrm>
            <a:off x="9605016" y="430438"/>
            <a:ext cx="1538926" cy="2370225"/>
            <a:chOff x="8011370" y="945107"/>
            <a:chExt cx="3210748" cy="4973994"/>
          </a:xfrm>
        </p:grpSpPr>
        <p:grpSp>
          <p:nvGrpSpPr>
            <p:cNvPr id="16" name="Group 15">
              <a:extLst>
                <a:ext uri="{FF2B5EF4-FFF2-40B4-BE49-F238E27FC236}">
                  <a16:creationId xmlns:a16="http://schemas.microsoft.com/office/drawing/2014/main" id="{61AD5086-9C62-BCC9-BA71-A27D6785A08C}"/>
                </a:ext>
              </a:extLst>
            </p:cNvPr>
            <p:cNvGrpSpPr/>
            <p:nvPr/>
          </p:nvGrpSpPr>
          <p:grpSpPr>
            <a:xfrm>
              <a:off x="8983510" y="4888764"/>
              <a:ext cx="762602" cy="989258"/>
              <a:chOff x="8983510" y="4888764"/>
              <a:chExt cx="762602" cy="989258"/>
            </a:xfrm>
          </p:grpSpPr>
          <p:sp>
            <p:nvSpPr>
              <p:cNvPr id="102" name="Freeform: Shape 101">
                <a:extLst>
                  <a:ext uri="{FF2B5EF4-FFF2-40B4-BE49-F238E27FC236}">
                    <a16:creationId xmlns:a16="http://schemas.microsoft.com/office/drawing/2014/main" id="{C033E218-3C1E-2886-968C-D246D24E2839}"/>
                  </a:ext>
                </a:extLst>
              </p:cNvPr>
              <p:cNvSpPr/>
              <p:nvPr/>
            </p:nvSpPr>
            <p:spPr>
              <a:xfrm>
                <a:off x="8983510" y="4888764"/>
                <a:ext cx="762602" cy="989258"/>
              </a:xfrm>
              <a:custGeom>
                <a:avLst/>
                <a:gdLst>
                  <a:gd name="connsiteX0" fmla="*/ 536425 w 762602"/>
                  <a:gd name="connsiteY0" fmla="*/ 0 h 989258"/>
                  <a:gd name="connsiteX1" fmla="*/ 242896 w 762602"/>
                  <a:gd name="connsiteY1" fmla="*/ 0 h 989258"/>
                  <a:gd name="connsiteX2" fmla="*/ 0 w 762602"/>
                  <a:gd name="connsiteY2" fmla="*/ 510870 h 989258"/>
                  <a:gd name="connsiteX3" fmla="*/ 257465 w 762602"/>
                  <a:gd name="connsiteY3" fmla="*/ 989258 h 989258"/>
                  <a:gd name="connsiteX4" fmla="*/ 536425 w 762602"/>
                  <a:gd name="connsiteY4" fmla="*/ 989258 h 989258"/>
                  <a:gd name="connsiteX5" fmla="*/ 762603 w 762602"/>
                  <a:gd name="connsiteY5" fmla="*/ 459759 h 989258"/>
                  <a:gd name="connsiteX6" fmla="*/ 536425 w 762602"/>
                  <a:gd name="connsiteY6" fmla="*/ 0 h 98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602" h="989258">
                    <a:moveTo>
                      <a:pt x="536425" y="0"/>
                    </a:moveTo>
                    <a:lnTo>
                      <a:pt x="242896" y="0"/>
                    </a:lnTo>
                    <a:cubicBezTo>
                      <a:pt x="242896" y="0"/>
                      <a:pt x="0" y="106760"/>
                      <a:pt x="0" y="510870"/>
                    </a:cubicBezTo>
                    <a:cubicBezTo>
                      <a:pt x="0" y="914980"/>
                      <a:pt x="257465" y="989258"/>
                      <a:pt x="257465" y="989258"/>
                    </a:cubicBezTo>
                    <a:lnTo>
                      <a:pt x="536425" y="989258"/>
                    </a:lnTo>
                    <a:cubicBezTo>
                      <a:pt x="536425" y="989258"/>
                      <a:pt x="762603" y="898740"/>
                      <a:pt x="762603" y="459759"/>
                    </a:cubicBezTo>
                    <a:cubicBezTo>
                      <a:pt x="762603" y="51111"/>
                      <a:pt x="536425" y="0"/>
                      <a:pt x="536425" y="0"/>
                    </a:cubicBezTo>
                    <a:close/>
                  </a:path>
                </a:pathLst>
              </a:custGeom>
              <a:solidFill>
                <a:srgbClr val="100B21"/>
              </a:solidFill>
              <a:ln w="23884"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EA52AF39-2330-27CA-B2DC-5E96F26A0498}"/>
                  </a:ext>
                </a:extLst>
              </p:cNvPr>
              <p:cNvSpPr/>
              <p:nvPr/>
            </p:nvSpPr>
            <p:spPr>
              <a:xfrm>
                <a:off x="8983510" y="4888764"/>
                <a:ext cx="762602" cy="989258"/>
              </a:xfrm>
              <a:custGeom>
                <a:avLst/>
                <a:gdLst>
                  <a:gd name="connsiteX0" fmla="*/ 536425 w 762602"/>
                  <a:gd name="connsiteY0" fmla="*/ 0 h 989258"/>
                  <a:gd name="connsiteX1" fmla="*/ 242896 w 762602"/>
                  <a:gd name="connsiteY1" fmla="*/ 0 h 989258"/>
                  <a:gd name="connsiteX2" fmla="*/ 0 w 762602"/>
                  <a:gd name="connsiteY2" fmla="*/ 510870 h 989258"/>
                  <a:gd name="connsiteX3" fmla="*/ 257465 w 762602"/>
                  <a:gd name="connsiteY3" fmla="*/ 989258 h 989258"/>
                  <a:gd name="connsiteX4" fmla="*/ 536425 w 762602"/>
                  <a:gd name="connsiteY4" fmla="*/ 989258 h 989258"/>
                  <a:gd name="connsiteX5" fmla="*/ 762603 w 762602"/>
                  <a:gd name="connsiteY5" fmla="*/ 459759 h 989258"/>
                  <a:gd name="connsiteX6" fmla="*/ 536425 w 762602"/>
                  <a:gd name="connsiteY6" fmla="*/ 0 h 98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602" h="989258">
                    <a:moveTo>
                      <a:pt x="536425" y="0"/>
                    </a:moveTo>
                    <a:lnTo>
                      <a:pt x="242896" y="0"/>
                    </a:lnTo>
                    <a:cubicBezTo>
                      <a:pt x="242896" y="0"/>
                      <a:pt x="0" y="106760"/>
                      <a:pt x="0" y="510870"/>
                    </a:cubicBezTo>
                    <a:cubicBezTo>
                      <a:pt x="0" y="914980"/>
                      <a:pt x="257465" y="989258"/>
                      <a:pt x="257465" y="989258"/>
                    </a:cubicBezTo>
                    <a:lnTo>
                      <a:pt x="536425" y="989258"/>
                    </a:lnTo>
                    <a:cubicBezTo>
                      <a:pt x="536425" y="989258"/>
                      <a:pt x="762603" y="898740"/>
                      <a:pt x="762603" y="459759"/>
                    </a:cubicBezTo>
                    <a:cubicBezTo>
                      <a:pt x="762603" y="51111"/>
                      <a:pt x="536425" y="0"/>
                      <a:pt x="536425" y="0"/>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grpSp>
          <p:nvGrpSpPr>
            <p:cNvPr id="17" name="Graphic 2">
              <a:extLst>
                <a:ext uri="{FF2B5EF4-FFF2-40B4-BE49-F238E27FC236}">
                  <a16:creationId xmlns:a16="http://schemas.microsoft.com/office/drawing/2014/main" id="{CF504932-09B4-E6D0-8131-667E27237F1A}"/>
                </a:ext>
              </a:extLst>
            </p:cNvPr>
            <p:cNvGrpSpPr/>
            <p:nvPr/>
          </p:nvGrpSpPr>
          <p:grpSpPr>
            <a:xfrm>
              <a:off x="8011370" y="2551755"/>
              <a:ext cx="1635300" cy="1537257"/>
              <a:chOff x="8011370" y="2551755"/>
              <a:chExt cx="1635300" cy="1537257"/>
            </a:xfrm>
          </p:grpSpPr>
          <p:grpSp>
            <p:nvGrpSpPr>
              <p:cNvPr id="93" name="Graphic 2">
                <a:extLst>
                  <a:ext uri="{FF2B5EF4-FFF2-40B4-BE49-F238E27FC236}">
                    <a16:creationId xmlns:a16="http://schemas.microsoft.com/office/drawing/2014/main" id="{DED4CA31-134A-9C85-2042-EA117843155F}"/>
                  </a:ext>
                </a:extLst>
              </p:cNvPr>
              <p:cNvGrpSpPr/>
              <p:nvPr/>
            </p:nvGrpSpPr>
            <p:grpSpPr>
              <a:xfrm>
                <a:off x="8563159" y="2551755"/>
                <a:ext cx="1083511" cy="1423461"/>
                <a:chOff x="8563159" y="2551755"/>
                <a:chExt cx="1083511" cy="1423461"/>
              </a:xfrm>
            </p:grpSpPr>
            <p:sp>
              <p:nvSpPr>
                <p:cNvPr id="100" name="Freeform: Shape 99">
                  <a:extLst>
                    <a:ext uri="{FF2B5EF4-FFF2-40B4-BE49-F238E27FC236}">
                      <a16:creationId xmlns:a16="http://schemas.microsoft.com/office/drawing/2014/main" id="{2FCE8C78-E2E1-9A55-B5C0-A0905A34721F}"/>
                    </a:ext>
                  </a:extLst>
                </p:cNvPr>
                <p:cNvSpPr/>
                <p:nvPr/>
              </p:nvSpPr>
              <p:spPr>
                <a:xfrm>
                  <a:off x="8563159" y="2551755"/>
                  <a:ext cx="1083511" cy="1423461"/>
                </a:xfrm>
                <a:custGeom>
                  <a:avLst/>
                  <a:gdLst>
                    <a:gd name="connsiteX0" fmla="*/ 739913 w 1083511"/>
                    <a:gd name="connsiteY0" fmla="*/ 815625 h 1423461"/>
                    <a:gd name="connsiteX1" fmla="*/ 723434 w 1083511"/>
                    <a:gd name="connsiteY1" fmla="*/ 0 h 1423461"/>
                    <a:gd name="connsiteX2" fmla="*/ 1074761 w 1083511"/>
                    <a:gd name="connsiteY2" fmla="*/ 0 h 1423461"/>
                    <a:gd name="connsiteX3" fmla="*/ 1044190 w 1083511"/>
                    <a:gd name="connsiteY3" fmla="*/ 953433 h 1423461"/>
                    <a:gd name="connsiteX4" fmla="*/ 56126 w 1083511"/>
                    <a:gd name="connsiteY4" fmla="*/ 1423462 h 1423461"/>
                    <a:gd name="connsiteX5" fmla="*/ 0 w 1083511"/>
                    <a:gd name="connsiteY5" fmla="*/ 1260098 h 1423461"/>
                    <a:gd name="connsiteX6" fmla="*/ 739913 w 1083511"/>
                    <a:gd name="connsiteY6" fmla="*/ 815625 h 142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511" h="1423461">
                      <a:moveTo>
                        <a:pt x="739913" y="815625"/>
                      </a:moveTo>
                      <a:cubicBezTo>
                        <a:pt x="784576" y="768096"/>
                        <a:pt x="747317" y="269885"/>
                        <a:pt x="723434" y="0"/>
                      </a:cubicBezTo>
                      <a:lnTo>
                        <a:pt x="1074761" y="0"/>
                      </a:lnTo>
                      <a:cubicBezTo>
                        <a:pt x="1084315" y="272034"/>
                        <a:pt x="1097451" y="840225"/>
                        <a:pt x="1044190" y="953433"/>
                      </a:cubicBezTo>
                      <a:cubicBezTo>
                        <a:pt x="996423" y="1054699"/>
                        <a:pt x="56126" y="1423462"/>
                        <a:pt x="56126" y="1423462"/>
                      </a:cubicBezTo>
                      <a:lnTo>
                        <a:pt x="0" y="1260098"/>
                      </a:lnTo>
                      <a:cubicBezTo>
                        <a:pt x="0" y="1260337"/>
                        <a:pt x="678294" y="881066"/>
                        <a:pt x="739913" y="815625"/>
                      </a:cubicBezTo>
                      <a:close/>
                    </a:path>
                  </a:pathLst>
                </a:custGeom>
                <a:solidFill>
                  <a:srgbClr val="F1F1F1"/>
                </a:solidFill>
                <a:ln w="23884"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26917C5-4A09-A8E3-7A61-2C7FEF960AD0}"/>
                    </a:ext>
                  </a:extLst>
                </p:cNvPr>
                <p:cNvSpPr/>
                <p:nvPr/>
              </p:nvSpPr>
              <p:spPr>
                <a:xfrm>
                  <a:off x="8588715" y="2551755"/>
                  <a:ext cx="1057955" cy="1423461"/>
                </a:xfrm>
                <a:custGeom>
                  <a:avLst/>
                  <a:gdLst>
                    <a:gd name="connsiteX0" fmla="*/ 922862 w 1057955"/>
                    <a:gd name="connsiteY0" fmla="*/ 888231 h 1423461"/>
                    <a:gd name="connsiteX1" fmla="*/ 955582 w 1057955"/>
                    <a:gd name="connsiteY1" fmla="*/ 0 h 1423461"/>
                    <a:gd name="connsiteX2" fmla="*/ 1049206 w 1057955"/>
                    <a:gd name="connsiteY2" fmla="*/ 0 h 1423461"/>
                    <a:gd name="connsiteX3" fmla="*/ 1018635 w 1057955"/>
                    <a:gd name="connsiteY3" fmla="*/ 953433 h 1423461"/>
                    <a:gd name="connsiteX4" fmla="*/ 30571 w 1057955"/>
                    <a:gd name="connsiteY4" fmla="*/ 1423462 h 1423461"/>
                    <a:gd name="connsiteX5" fmla="*/ 0 w 1057955"/>
                    <a:gd name="connsiteY5" fmla="*/ 1389070 h 1423461"/>
                    <a:gd name="connsiteX6" fmla="*/ 922862 w 1057955"/>
                    <a:gd name="connsiteY6" fmla="*/ 888231 h 142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7955" h="1423461">
                      <a:moveTo>
                        <a:pt x="922862" y="888231"/>
                      </a:moveTo>
                      <a:cubicBezTo>
                        <a:pt x="972301" y="783382"/>
                        <a:pt x="964658" y="288753"/>
                        <a:pt x="955582" y="0"/>
                      </a:cubicBezTo>
                      <a:lnTo>
                        <a:pt x="1049206" y="0"/>
                      </a:lnTo>
                      <a:cubicBezTo>
                        <a:pt x="1058759" y="272034"/>
                        <a:pt x="1071895" y="840225"/>
                        <a:pt x="1018635" y="953433"/>
                      </a:cubicBezTo>
                      <a:cubicBezTo>
                        <a:pt x="970868" y="1054699"/>
                        <a:pt x="30571" y="1423462"/>
                        <a:pt x="30571" y="1423462"/>
                      </a:cubicBezTo>
                      <a:lnTo>
                        <a:pt x="0" y="1389070"/>
                      </a:lnTo>
                      <a:cubicBezTo>
                        <a:pt x="216624" y="1311925"/>
                        <a:pt x="882498" y="973495"/>
                        <a:pt x="922862" y="888231"/>
                      </a:cubicBezTo>
                      <a:close/>
                    </a:path>
                  </a:pathLst>
                </a:custGeom>
                <a:solidFill>
                  <a:srgbClr val="ADABB4"/>
                </a:solidFill>
                <a:ln w="23884" cap="flat">
                  <a:noFill/>
                  <a:prstDash val="solid"/>
                  <a:miter/>
                </a:ln>
              </p:spPr>
              <p:txBody>
                <a:bodyPr rtlCol="0" anchor="ctr"/>
                <a:lstStyle/>
                <a:p>
                  <a:endParaRPr lang="en-ID"/>
                </a:p>
              </p:txBody>
            </p:sp>
          </p:grpSp>
          <p:grpSp>
            <p:nvGrpSpPr>
              <p:cNvPr id="94" name="Graphic 2">
                <a:extLst>
                  <a:ext uri="{FF2B5EF4-FFF2-40B4-BE49-F238E27FC236}">
                    <a16:creationId xmlns:a16="http://schemas.microsoft.com/office/drawing/2014/main" id="{7DC54BCF-A824-694D-9BC8-642C40C068BB}"/>
                  </a:ext>
                </a:extLst>
              </p:cNvPr>
              <p:cNvGrpSpPr/>
              <p:nvPr/>
            </p:nvGrpSpPr>
            <p:grpSpPr>
              <a:xfrm>
                <a:off x="8011370" y="3795613"/>
                <a:ext cx="663325" cy="293400"/>
                <a:chOff x="8011370" y="3795613"/>
                <a:chExt cx="663325" cy="293400"/>
              </a:xfrm>
            </p:grpSpPr>
            <p:sp>
              <p:nvSpPr>
                <p:cNvPr id="96" name="Freeform: Shape 95">
                  <a:extLst>
                    <a:ext uri="{FF2B5EF4-FFF2-40B4-BE49-F238E27FC236}">
                      <a16:creationId xmlns:a16="http://schemas.microsoft.com/office/drawing/2014/main" id="{911B0B80-3153-BCF7-CD62-7290BB4B9A56}"/>
                    </a:ext>
                  </a:extLst>
                </p:cNvPr>
                <p:cNvSpPr/>
                <p:nvPr/>
              </p:nvSpPr>
              <p:spPr>
                <a:xfrm>
                  <a:off x="8011370" y="3795613"/>
                  <a:ext cx="663325" cy="293374"/>
                </a:xfrm>
                <a:custGeom>
                  <a:avLst/>
                  <a:gdLst>
                    <a:gd name="connsiteX0" fmla="*/ 98479 w 663325"/>
                    <a:gd name="connsiteY0" fmla="*/ 99117 h 293374"/>
                    <a:gd name="connsiteX1" fmla="*/ 321074 w 663325"/>
                    <a:gd name="connsiteY1" fmla="*/ 79771 h 293374"/>
                    <a:gd name="connsiteX2" fmla="*/ 569702 w 663325"/>
                    <a:gd name="connsiteY2" fmla="*/ 0 h 293374"/>
                    <a:gd name="connsiteX3" fmla="*/ 663326 w 663325"/>
                    <a:gd name="connsiteY3" fmla="*/ 153094 h 293374"/>
                    <a:gd name="connsiteX4" fmla="*/ 331583 w 663325"/>
                    <a:gd name="connsiteY4" fmla="*/ 292574 h 293374"/>
                    <a:gd name="connsiteX5" fmla="*/ 79 w 663325"/>
                    <a:gd name="connsiteY5" fmla="*/ 193457 h 293374"/>
                    <a:gd name="connsiteX6" fmla="*/ 98479 w 663325"/>
                    <a:gd name="connsiteY6" fmla="*/ 99117 h 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325" h="293374">
                      <a:moveTo>
                        <a:pt x="98479" y="99117"/>
                      </a:moveTo>
                      <a:cubicBezTo>
                        <a:pt x="156994" y="71651"/>
                        <a:pt x="273784" y="88608"/>
                        <a:pt x="321074" y="79771"/>
                      </a:cubicBezTo>
                      <a:cubicBezTo>
                        <a:pt x="403950" y="64486"/>
                        <a:pt x="467003" y="48723"/>
                        <a:pt x="569702" y="0"/>
                      </a:cubicBezTo>
                      <a:cubicBezTo>
                        <a:pt x="569702" y="0"/>
                        <a:pt x="648757" y="79771"/>
                        <a:pt x="663326" y="153094"/>
                      </a:cubicBezTo>
                      <a:cubicBezTo>
                        <a:pt x="654966" y="161692"/>
                        <a:pt x="435476" y="283020"/>
                        <a:pt x="331583" y="292574"/>
                      </a:cubicBezTo>
                      <a:cubicBezTo>
                        <a:pt x="256827" y="299500"/>
                        <a:pt x="2467" y="261048"/>
                        <a:pt x="79" y="193457"/>
                      </a:cubicBezTo>
                      <a:cubicBezTo>
                        <a:pt x="-2310" y="125628"/>
                        <a:pt x="50234" y="121806"/>
                        <a:pt x="98479" y="99117"/>
                      </a:cubicBezTo>
                      <a:close/>
                    </a:path>
                  </a:pathLst>
                </a:custGeom>
                <a:solidFill>
                  <a:srgbClr val="F1F1F1"/>
                </a:solidFill>
                <a:ln w="23884"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F61B5A72-22D0-5F6C-511F-D36D5F9A57E6}"/>
                    </a:ext>
                  </a:extLst>
                </p:cNvPr>
                <p:cNvSpPr/>
                <p:nvPr/>
              </p:nvSpPr>
              <p:spPr>
                <a:xfrm>
                  <a:off x="8011401" y="3978800"/>
                  <a:ext cx="148364" cy="47289"/>
                </a:xfrm>
                <a:custGeom>
                  <a:avLst/>
                  <a:gdLst>
                    <a:gd name="connsiteX0" fmla="*/ 47 w 148364"/>
                    <a:gd name="connsiteY0" fmla="*/ 10270 h 47289"/>
                    <a:gd name="connsiteX1" fmla="*/ 1003 w 148364"/>
                    <a:gd name="connsiteY1" fmla="*/ 0 h 47289"/>
                    <a:gd name="connsiteX2" fmla="*/ 148364 w 148364"/>
                    <a:gd name="connsiteY2" fmla="*/ 15524 h 47289"/>
                    <a:gd name="connsiteX3" fmla="*/ 122093 w 148364"/>
                    <a:gd name="connsiteY3" fmla="*/ 47290 h 47289"/>
                    <a:gd name="connsiteX4" fmla="*/ 12706 w 148364"/>
                    <a:gd name="connsiteY4" fmla="*/ 35348 h 47289"/>
                    <a:gd name="connsiteX5" fmla="*/ 47 w 148364"/>
                    <a:gd name="connsiteY5" fmla="*/ 10270 h 4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64" h="47289">
                      <a:moveTo>
                        <a:pt x="47" y="10270"/>
                      </a:moveTo>
                      <a:cubicBezTo>
                        <a:pt x="-191" y="6210"/>
                        <a:pt x="525" y="3344"/>
                        <a:pt x="1003" y="0"/>
                      </a:cubicBezTo>
                      <a:cubicBezTo>
                        <a:pt x="66444" y="9315"/>
                        <a:pt x="144065" y="15763"/>
                        <a:pt x="148364" y="15524"/>
                      </a:cubicBezTo>
                      <a:cubicBezTo>
                        <a:pt x="148364" y="15524"/>
                        <a:pt x="136423" y="36064"/>
                        <a:pt x="122093" y="47290"/>
                      </a:cubicBezTo>
                      <a:cubicBezTo>
                        <a:pt x="120660" y="47290"/>
                        <a:pt x="68354" y="42513"/>
                        <a:pt x="12706" y="35348"/>
                      </a:cubicBezTo>
                      <a:cubicBezTo>
                        <a:pt x="5063" y="27227"/>
                        <a:pt x="525" y="18868"/>
                        <a:pt x="47" y="10270"/>
                      </a:cubicBezTo>
                      <a:close/>
                    </a:path>
                  </a:pathLst>
                </a:custGeom>
                <a:solidFill>
                  <a:srgbClr val="817E8C"/>
                </a:solidFill>
                <a:ln w="23884"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77988EE6-8A23-C83B-20B7-16F095FEB355}"/>
                    </a:ext>
                  </a:extLst>
                </p:cNvPr>
                <p:cNvSpPr/>
                <p:nvPr/>
              </p:nvSpPr>
              <p:spPr>
                <a:xfrm>
                  <a:off x="8020763" y="3916941"/>
                  <a:ext cx="170289" cy="44205"/>
                </a:xfrm>
                <a:custGeom>
                  <a:avLst/>
                  <a:gdLst>
                    <a:gd name="connsiteX0" fmla="*/ 35587 w 170289"/>
                    <a:gd name="connsiteY0" fmla="*/ 0 h 44205"/>
                    <a:gd name="connsiteX1" fmla="*/ 170290 w 170289"/>
                    <a:gd name="connsiteY1" fmla="*/ 12181 h 44205"/>
                    <a:gd name="connsiteX2" fmla="*/ 151422 w 170289"/>
                    <a:gd name="connsiteY2" fmla="*/ 44185 h 44205"/>
                    <a:gd name="connsiteX3" fmla="*/ 0 w 170289"/>
                    <a:gd name="connsiteY3" fmla="*/ 27466 h 44205"/>
                    <a:gd name="connsiteX4" fmla="*/ 35587 w 170289"/>
                    <a:gd name="connsiteY4" fmla="*/ 0 h 44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89" h="44205">
                      <a:moveTo>
                        <a:pt x="35587" y="0"/>
                      </a:moveTo>
                      <a:cubicBezTo>
                        <a:pt x="76666" y="6448"/>
                        <a:pt x="160975" y="12897"/>
                        <a:pt x="170290" y="12181"/>
                      </a:cubicBezTo>
                      <a:cubicBezTo>
                        <a:pt x="165274" y="31049"/>
                        <a:pt x="151422" y="44185"/>
                        <a:pt x="151422" y="44185"/>
                      </a:cubicBezTo>
                      <a:cubicBezTo>
                        <a:pt x="141868" y="44662"/>
                        <a:pt x="54932" y="37020"/>
                        <a:pt x="0" y="27466"/>
                      </a:cubicBezTo>
                      <a:cubicBezTo>
                        <a:pt x="10031" y="15763"/>
                        <a:pt x="19585" y="6926"/>
                        <a:pt x="35587" y="0"/>
                      </a:cubicBezTo>
                      <a:close/>
                    </a:path>
                  </a:pathLst>
                </a:custGeom>
                <a:solidFill>
                  <a:srgbClr val="817E8C"/>
                </a:solidFill>
                <a:ln w="23884"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0E6E790E-462B-736F-3244-4CE19F0F9D50}"/>
                    </a:ext>
                  </a:extLst>
                </p:cNvPr>
                <p:cNvSpPr/>
                <p:nvPr/>
              </p:nvSpPr>
              <p:spPr>
                <a:xfrm>
                  <a:off x="8056111" y="3912403"/>
                  <a:ext cx="618584" cy="176609"/>
                </a:xfrm>
                <a:custGeom>
                  <a:avLst/>
                  <a:gdLst>
                    <a:gd name="connsiteX0" fmla="*/ 287081 w 618584"/>
                    <a:gd name="connsiteY0" fmla="*/ 175783 h 176609"/>
                    <a:gd name="connsiteX1" fmla="*/ 0 w 618584"/>
                    <a:gd name="connsiteY1" fmla="*/ 122762 h 176609"/>
                    <a:gd name="connsiteX2" fmla="*/ 210892 w 618584"/>
                    <a:gd name="connsiteY2" fmla="*/ 145690 h 176609"/>
                    <a:gd name="connsiteX3" fmla="*/ 431576 w 618584"/>
                    <a:gd name="connsiteY3" fmla="*/ 91952 h 176609"/>
                    <a:gd name="connsiteX4" fmla="*/ 606165 w 618584"/>
                    <a:gd name="connsiteY4" fmla="*/ 0 h 176609"/>
                    <a:gd name="connsiteX5" fmla="*/ 618585 w 618584"/>
                    <a:gd name="connsiteY5" fmla="*/ 36542 h 176609"/>
                    <a:gd name="connsiteX6" fmla="*/ 614525 w 618584"/>
                    <a:gd name="connsiteY6" fmla="*/ 39408 h 176609"/>
                    <a:gd name="connsiteX7" fmla="*/ 287081 w 618584"/>
                    <a:gd name="connsiteY7" fmla="*/ 175783 h 17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584" h="176609">
                      <a:moveTo>
                        <a:pt x="287081" y="175783"/>
                      </a:moveTo>
                      <a:cubicBezTo>
                        <a:pt x="231432" y="181038"/>
                        <a:pt x="76905" y="160975"/>
                        <a:pt x="0" y="122762"/>
                      </a:cubicBezTo>
                      <a:cubicBezTo>
                        <a:pt x="26988" y="126105"/>
                        <a:pt x="184142" y="145451"/>
                        <a:pt x="210892" y="145690"/>
                      </a:cubicBezTo>
                      <a:cubicBezTo>
                        <a:pt x="281110" y="146406"/>
                        <a:pt x="371867" y="124433"/>
                        <a:pt x="431576" y="91952"/>
                      </a:cubicBezTo>
                      <a:cubicBezTo>
                        <a:pt x="499167" y="55171"/>
                        <a:pt x="606165" y="0"/>
                        <a:pt x="606165" y="0"/>
                      </a:cubicBezTo>
                      <a:cubicBezTo>
                        <a:pt x="611420" y="11942"/>
                        <a:pt x="615958" y="24122"/>
                        <a:pt x="618585" y="36542"/>
                      </a:cubicBezTo>
                      <a:cubicBezTo>
                        <a:pt x="618107" y="37020"/>
                        <a:pt x="616435" y="38214"/>
                        <a:pt x="614525" y="39408"/>
                      </a:cubicBezTo>
                      <a:cubicBezTo>
                        <a:pt x="582998" y="59709"/>
                        <a:pt x="384287" y="166708"/>
                        <a:pt x="287081" y="175783"/>
                      </a:cubicBezTo>
                      <a:close/>
                    </a:path>
                  </a:pathLst>
                </a:custGeom>
                <a:solidFill>
                  <a:srgbClr val="ADABB4"/>
                </a:solidFill>
                <a:ln w="23884" cap="flat">
                  <a:noFill/>
                  <a:prstDash val="solid"/>
                  <a:miter/>
                </a:ln>
              </p:spPr>
              <p:txBody>
                <a:bodyPr rtlCol="0" anchor="ctr"/>
                <a:lstStyle/>
                <a:p>
                  <a:endParaRPr lang="en-ID"/>
                </a:p>
              </p:txBody>
            </p:sp>
          </p:grpSp>
          <p:sp>
            <p:nvSpPr>
              <p:cNvPr id="95" name="Freeform: Shape 94">
                <a:extLst>
                  <a:ext uri="{FF2B5EF4-FFF2-40B4-BE49-F238E27FC236}">
                    <a16:creationId xmlns:a16="http://schemas.microsoft.com/office/drawing/2014/main" id="{5629FAD2-C3AE-A14D-4542-FA8ADAE43D99}"/>
                  </a:ext>
                </a:extLst>
              </p:cNvPr>
              <p:cNvSpPr/>
              <p:nvPr/>
            </p:nvSpPr>
            <p:spPr>
              <a:xfrm>
                <a:off x="8546189" y="3766713"/>
                <a:ext cx="166959" cy="217340"/>
              </a:xfrm>
              <a:custGeom>
                <a:avLst/>
                <a:gdLst>
                  <a:gd name="connsiteX0" fmla="*/ 94831 w 166959"/>
                  <a:gd name="connsiteY0" fmla="*/ 0 h 217340"/>
                  <a:gd name="connsiteX1" fmla="*/ 166959 w 166959"/>
                  <a:gd name="connsiteY1" fmla="*/ 175306 h 217340"/>
                  <a:gd name="connsiteX2" fmla="*/ 80023 w 166959"/>
                  <a:gd name="connsiteY2" fmla="*/ 217341 h 217340"/>
                  <a:gd name="connsiteX3" fmla="*/ 13 w 166959"/>
                  <a:gd name="connsiteY3" fmla="*/ 41796 h 217340"/>
                  <a:gd name="connsiteX4" fmla="*/ 94831 w 166959"/>
                  <a:gd name="connsiteY4" fmla="*/ 0 h 21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59" h="217340">
                    <a:moveTo>
                      <a:pt x="94831" y="0"/>
                    </a:moveTo>
                    <a:cubicBezTo>
                      <a:pt x="94831" y="0"/>
                      <a:pt x="145703" y="82637"/>
                      <a:pt x="166959" y="175306"/>
                    </a:cubicBezTo>
                    <a:lnTo>
                      <a:pt x="80023" y="217341"/>
                    </a:lnTo>
                    <a:cubicBezTo>
                      <a:pt x="80023" y="217341"/>
                      <a:pt x="-1181" y="42035"/>
                      <a:pt x="13" y="41796"/>
                    </a:cubicBezTo>
                    <a:cubicBezTo>
                      <a:pt x="1446" y="41557"/>
                      <a:pt x="45870" y="11942"/>
                      <a:pt x="94831" y="0"/>
                    </a:cubicBezTo>
                    <a:close/>
                  </a:path>
                </a:pathLst>
              </a:custGeom>
              <a:solidFill>
                <a:srgbClr val="100B21"/>
              </a:solidFill>
              <a:ln w="23884" cap="flat">
                <a:noFill/>
                <a:prstDash val="solid"/>
                <a:miter/>
              </a:ln>
            </p:spPr>
            <p:txBody>
              <a:bodyPr rtlCol="0" anchor="ctr"/>
              <a:lstStyle/>
              <a:p>
                <a:endParaRPr lang="en-ID"/>
              </a:p>
            </p:txBody>
          </p:sp>
        </p:grpSp>
        <p:sp>
          <p:nvSpPr>
            <p:cNvPr id="18" name="Freeform: Shape 17">
              <a:extLst>
                <a:ext uri="{FF2B5EF4-FFF2-40B4-BE49-F238E27FC236}">
                  <a16:creationId xmlns:a16="http://schemas.microsoft.com/office/drawing/2014/main" id="{15C6C048-288B-43B9-C58B-A03692350461}"/>
                </a:ext>
              </a:extLst>
            </p:cNvPr>
            <p:cNvSpPr/>
            <p:nvPr/>
          </p:nvSpPr>
          <p:spPr>
            <a:xfrm>
              <a:off x="9253678" y="2218579"/>
              <a:ext cx="392840" cy="539291"/>
            </a:xfrm>
            <a:custGeom>
              <a:avLst/>
              <a:gdLst>
                <a:gd name="connsiteX0" fmla="*/ 235209 w 392840"/>
                <a:gd name="connsiteY0" fmla="*/ 539291 h 539291"/>
                <a:gd name="connsiteX1" fmla="*/ 29094 w 392840"/>
                <a:gd name="connsiteY1" fmla="*/ 450444 h 539291"/>
                <a:gd name="connsiteX2" fmla="*/ 43424 w 392840"/>
                <a:gd name="connsiteY2" fmla="*/ 143779 h 539291"/>
                <a:gd name="connsiteX3" fmla="*/ 157826 w 392840"/>
                <a:gd name="connsiteY3" fmla="*/ 8598 h 539291"/>
                <a:gd name="connsiteX4" fmla="*/ 392841 w 392840"/>
                <a:gd name="connsiteY4" fmla="*/ 0 h 539291"/>
                <a:gd name="connsiteX5" fmla="*/ 235209 w 392840"/>
                <a:gd name="connsiteY5" fmla="*/ 539291 h 53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0" h="539291">
                  <a:moveTo>
                    <a:pt x="235209" y="539291"/>
                  </a:moveTo>
                  <a:lnTo>
                    <a:pt x="29094" y="450444"/>
                  </a:lnTo>
                  <a:cubicBezTo>
                    <a:pt x="-31571" y="435159"/>
                    <a:pt x="17391" y="208265"/>
                    <a:pt x="43424" y="143779"/>
                  </a:cubicBezTo>
                  <a:cubicBezTo>
                    <a:pt x="82832" y="46334"/>
                    <a:pt x="113642" y="17435"/>
                    <a:pt x="157826" y="8598"/>
                  </a:cubicBezTo>
                  <a:lnTo>
                    <a:pt x="392841" y="0"/>
                  </a:lnTo>
                  <a:cubicBezTo>
                    <a:pt x="393079" y="0"/>
                    <a:pt x="260526" y="263675"/>
                    <a:pt x="235209" y="539291"/>
                  </a:cubicBezTo>
                  <a:close/>
                </a:path>
              </a:pathLst>
            </a:custGeom>
            <a:solidFill>
              <a:srgbClr val="3B3648"/>
            </a:solidFill>
            <a:ln w="23884"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4EDDD12E-531E-44A1-2A80-DA46E11B6296}"/>
                </a:ext>
              </a:extLst>
            </p:cNvPr>
            <p:cNvSpPr/>
            <p:nvPr/>
          </p:nvSpPr>
          <p:spPr>
            <a:xfrm>
              <a:off x="9407882" y="1288075"/>
              <a:ext cx="219529" cy="347267"/>
            </a:xfrm>
            <a:custGeom>
              <a:avLst/>
              <a:gdLst>
                <a:gd name="connsiteX0" fmla="*/ 86498 w 219529"/>
                <a:gd name="connsiteY0" fmla="*/ 0 h 347267"/>
                <a:gd name="connsiteX1" fmla="*/ 219530 w 219529"/>
                <a:gd name="connsiteY1" fmla="*/ 7404 h 347267"/>
                <a:gd name="connsiteX2" fmla="*/ 200662 w 219529"/>
                <a:gd name="connsiteY2" fmla="*/ 347267 h 347267"/>
                <a:gd name="connsiteX3" fmla="*/ 67630 w 219529"/>
                <a:gd name="connsiteY3" fmla="*/ 340102 h 347267"/>
                <a:gd name="connsiteX4" fmla="*/ 517 w 219529"/>
                <a:gd name="connsiteY4" fmla="*/ 165752 h 347267"/>
                <a:gd name="connsiteX5" fmla="*/ 86498 w 219529"/>
                <a:gd name="connsiteY5" fmla="*/ 0 h 34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29" h="347267">
                  <a:moveTo>
                    <a:pt x="86498" y="0"/>
                  </a:moveTo>
                  <a:lnTo>
                    <a:pt x="219530" y="7404"/>
                  </a:lnTo>
                  <a:lnTo>
                    <a:pt x="200662" y="347267"/>
                  </a:lnTo>
                  <a:lnTo>
                    <a:pt x="67630" y="340102"/>
                  </a:lnTo>
                  <a:cubicBezTo>
                    <a:pt x="67630" y="340102"/>
                    <a:pt x="-6887" y="302605"/>
                    <a:pt x="517" y="165752"/>
                  </a:cubicBezTo>
                  <a:cubicBezTo>
                    <a:pt x="8160" y="28899"/>
                    <a:pt x="86498" y="0"/>
                    <a:pt x="86498" y="0"/>
                  </a:cubicBezTo>
                  <a:close/>
                </a:path>
              </a:pathLst>
            </a:custGeom>
            <a:gradFill>
              <a:gsLst>
                <a:gs pos="0">
                  <a:srgbClr val="B6B8C1"/>
                </a:gs>
                <a:gs pos="44780">
                  <a:srgbClr val="888E9D"/>
                </a:gs>
                <a:gs pos="63700">
                  <a:srgbClr val="989CA9"/>
                </a:gs>
                <a:gs pos="100000">
                  <a:srgbClr val="C0C1C9"/>
                </a:gs>
              </a:gsLst>
              <a:lin ang="5711858" scaled="1"/>
            </a:gradFill>
            <a:ln w="23884"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FAC0148-1540-F9F0-542B-2C433BA51C30}"/>
                </a:ext>
              </a:extLst>
            </p:cNvPr>
            <p:cNvSpPr/>
            <p:nvPr/>
          </p:nvSpPr>
          <p:spPr>
            <a:xfrm>
              <a:off x="9390357" y="2201622"/>
              <a:ext cx="1614898" cy="2928196"/>
            </a:xfrm>
            <a:custGeom>
              <a:avLst/>
              <a:gdLst>
                <a:gd name="connsiteX0" fmla="*/ 1506228 w 1614898"/>
                <a:gd name="connsiteY0" fmla="*/ 508004 h 2928196"/>
                <a:gd name="connsiteX1" fmla="*/ 1380362 w 1614898"/>
                <a:gd name="connsiteY1" fmla="*/ 1727022 h 2928196"/>
                <a:gd name="connsiteX2" fmla="*/ 1452252 w 1614898"/>
                <a:gd name="connsiteY2" fmla="*/ 2781483 h 2928196"/>
                <a:gd name="connsiteX3" fmla="*/ 28551 w 1614898"/>
                <a:gd name="connsiteY3" fmla="*/ 2728461 h 2928196"/>
                <a:gd name="connsiteX4" fmla="*/ 62227 w 1614898"/>
                <a:gd name="connsiteY4" fmla="*/ 1319329 h 2928196"/>
                <a:gd name="connsiteX5" fmla="*/ 169942 w 1614898"/>
                <a:gd name="connsiteY5" fmla="*/ 16957 h 2928196"/>
                <a:gd name="connsiteX6" fmla="*/ 537510 w 1614898"/>
                <a:gd name="connsiteY6" fmla="*/ 0 h 2928196"/>
                <a:gd name="connsiteX7" fmla="*/ 1077996 w 1614898"/>
                <a:gd name="connsiteY7" fmla="*/ 35109 h 2928196"/>
                <a:gd name="connsiteX8" fmla="*/ 1614899 w 1614898"/>
                <a:gd name="connsiteY8" fmla="*/ 154766 h 2928196"/>
                <a:gd name="connsiteX9" fmla="*/ 1506228 w 1614898"/>
                <a:gd name="connsiteY9" fmla="*/ 508004 h 292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4898" h="2928196">
                  <a:moveTo>
                    <a:pt x="1506228" y="508004"/>
                  </a:moveTo>
                  <a:cubicBezTo>
                    <a:pt x="1506228" y="508004"/>
                    <a:pt x="1380362" y="1373784"/>
                    <a:pt x="1380362" y="1727022"/>
                  </a:cubicBezTo>
                  <a:cubicBezTo>
                    <a:pt x="1380362" y="2080261"/>
                    <a:pt x="1452252" y="2781483"/>
                    <a:pt x="1452252" y="2781483"/>
                  </a:cubicBezTo>
                  <a:cubicBezTo>
                    <a:pt x="1452252" y="2781483"/>
                    <a:pt x="485922" y="3144513"/>
                    <a:pt x="28551" y="2728461"/>
                  </a:cubicBezTo>
                  <a:cubicBezTo>
                    <a:pt x="28551" y="2728461"/>
                    <a:pt x="67004" y="1502994"/>
                    <a:pt x="62227" y="1319329"/>
                  </a:cubicBezTo>
                  <a:cubicBezTo>
                    <a:pt x="57450" y="1135426"/>
                    <a:pt x="-130036" y="321712"/>
                    <a:pt x="169942" y="16957"/>
                  </a:cubicBezTo>
                  <a:lnTo>
                    <a:pt x="537510" y="0"/>
                  </a:lnTo>
                  <a:lnTo>
                    <a:pt x="1077996" y="35109"/>
                  </a:lnTo>
                  <a:lnTo>
                    <a:pt x="1614899" y="154766"/>
                  </a:lnTo>
                  <a:lnTo>
                    <a:pt x="1506228" y="508004"/>
                  </a:lnTo>
                  <a:close/>
                </a:path>
              </a:pathLst>
            </a:custGeom>
            <a:solidFill>
              <a:srgbClr val="F1F1F1"/>
            </a:solidFill>
            <a:ln w="23884"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2A5AE99D-33EF-EF50-71CB-455436B214E9}"/>
                </a:ext>
              </a:extLst>
            </p:cNvPr>
            <p:cNvSpPr/>
            <p:nvPr/>
          </p:nvSpPr>
          <p:spPr>
            <a:xfrm>
              <a:off x="9419147" y="4460532"/>
              <a:ext cx="1423700" cy="669286"/>
            </a:xfrm>
            <a:custGeom>
              <a:avLst/>
              <a:gdLst>
                <a:gd name="connsiteX0" fmla="*/ 1161220 w 1423700"/>
                <a:gd name="connsiteY0" fmla="*/ 94579 h 669286"/>
                <a:gd name="connsiteX1" fmla="*/ 1377605 w 1423700"/>
                <a:gd name="connsiteY1" fmla="*/ 0 h 669286"/>
                <a:gd name="connsiteX2" fmla="*/ 1423700 w 1423700"/>
                <a:gd name="connsiteY2" fmla="*/ 522573 h 669286"/>
                <a:gd name="connsiteX3" fmla="*/ 0 w 1423700"/>
                <a:gd name="connsiteY3" fmla="*/ 469551 h 669286"/>
                <a:gd name="connsiteX4" fmla="*/ 10987 w 1423700"/>
                <a:gd name="connsiteY4" fmla="*/ 101027 h 669286"/>
                <a:gd name="connsiteX5" fmla="*/ 1161220 w 1423700"/>
                <a:gd name="connsiteY5" fmla="*/ 94579 h 66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00" h="669286">
                  <a:moveTo>
                    <a:pt x="1161220" y="94579"/>
                  </a:moveTo>
                  <a:cubicBezTo>
                    <a:pt x="1219018" y="78338"/>
                    <a:pt x="1331749" y="29377"/>
                    <a:pt x="1377605" y="0"/>
                  </a:cubicBezTo>
                  <a:cubicBezTo>
                    <a:pt x="1398145" y="274900"/>
                    <a:pt x="1423700" y="522573"/>
                    <a:pt x="1423700" y="522573"/>
                  </a:cubicBezTo>
                  <a:cubicBezTo>
                    <a:pt x="1423700" y="522573"/>
                    <a:pt x="457371" y="885603"/>
                    <a:pt x="0" y="469551"/>
                  </a:cubicBezTo>
                  <a:cubicBezTo>
                    <a:pt x="0" y="469551"/>
                    <a:pt x="5016" y="311681"/>
                    <a:pt x="10987" y="101027"/>
                  </a:cubicBezTo>
                  <a:cubicBezTo>
                    <a:pt x="29854" y="104610"/>
                    <a:pt x="679249" y="230476"/>
                    <a:pt x="1161220" y="94579"/>
                  </a:cubicBezTo>
                  <a:close/>
                </a:path>
              </a:pathLst>
            </a:custGeom>
            <a:solidFill>
              <a:srgbClr val="ADABB4">
                <a:alpha val="55000"/>
              </a:srgbClr>
            </a:solidFill>
            <a:ln w="23884"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7B8105DA-C487-6EAE-CAAA-DED468A24C47}"/>
                </a:ext>
              </a:extLst>
            </p:cNvPr>
            <p:cNvSpPr/>
            <p:nvPr/>
          </p:nvSpPr>
          <p:spPr>
            <a:xfrm>
              <a:off x="10496058" y="2583043"/>
              <a:ext cx="439457" cy="2496551"/>
            </a:xfrm>
            <a:custGeom>
              <a:avLst/>
              <a:gdLst>
                <a:gd name="connsiteX0" fmla="*/ 0 w 439457"/>
                <a:gd name="connsiteY0" fmla="*/ 2496551 h 2496551"/>
                <a:gd name="connsiteX1" fmla="*/ 10270 w 439457"/>
                <a:gd name="connsiteY1" fmla="*/ 1912598 h 2496551"/>
                <a:gd name="connsiteX2" fmla="*/ 42513 w 439457"/>
                <a:gd name="connsiteY2" fmla="*/ 1074284 h 2496551"/>
                <a:gd name="connsiteX3" fmla="*/ 439458 w 439457"/>
                <a:gd name="connsiteY3" fmla="*/ 0 h 2496551"/>
                <a:gd name="connsiteX4" fmla="*/ 400528 w 439457"/>
                <a:gd name="connsiteY4" fmla="*/ 126344 h 2496551"/>
                <a:gd name="connsiteX5" fmla="*/ 274661 w 439457"/>
                <a:gd name="connsiteY5" fmla="*/ 1345363 h 2496551"/>
                <a:gd name="connsiteX6" fmla="*/ 346551 w 439457"/>
                <a:gd name="connsiteY6" fmla="*/ 2399823 h 2496551"/>
                <a:gd name="connsiteX7" fmla="*/ 0 w 439457"/>
                <a:gd name="connsiteY7" fmla="*/ 2496551 h 249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457" h="2496551">
                  <a:moveTo>
                    <a:pt x="0" y="2496551"/>
                  </a:moveTo>
                  <a:cubicBezTo>
                    <a:pt x="18868" y="2301661"/>
                    <a:pt x="4777" y="2108204"/>
                    <a:pt x="10270" y="1912598"/>
                  </a:cubicBezTo>
                  <a:cubicBezTo>
                    <a:pt x="17196" y="1667313"/>
                    <a:pt x="21495" y="1319090"/>
                    <a:pt x="42513" y="1074284"/>
                  </a:cubicBezTo>
                  <a:cubicBezTo>
                    <a:pt x="74756" y="698356"/>
                    <a:pt x="155004" y="300217"/>
                    <a:pt x="439458" y="0"/>
                  </a:cubicBezTo>
                  <a:lnTo>
                    <a:pt x="400528" y="126344"/>
                  </a:lnTo>
                  <a:cubicBezTo>
                    <a:pt x="400528" y="126344"/>
                    <a:pt x="274661" y="992124"/>
                    <a:pt x="274661" y="1345363"/>
                  </a:cubicBezTo>
                  <a:cubicBezTo>
                    <a:pt x="274661" y="1698601"/>
                    <a:pt x="346551" y="2399823"/>
                    <a:pt x="346551" y="2399823"/>
                  </a:cubicBezTo>
                  <a:cubicBezTo>
                    <a:pt x="346551" y="2399823"/>
                    <a:pt x="226655" y="2458099"/>
                    <a:pt x="0" y="2496551"/>
                  </a:cubicBezTo>
                  <a:close/>
                </a:path>
              </a:pathLst>
            </a:custGeom>
            <a:solidFill>
              <a:srgbClr val="9A98A3"/>
            </a:solidFill>
            <a:ln w="23884"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83C37CF-CF3E-88CC-07CD-5D8CA0E8F40E}"/>
                </a:ext>
              </a:extLst>
            </p:cNvPr>
            <p:cNvSpPr/>
            <p:nvPr/>
          </p:nvSpPr>
          <p:spPr>
            <a:xfrm>
              <a:off x="10513493" y="2583282"/>
              <a:ext cx="421783" cy="1619785"/>
            </a:xfrm>
            <a:custGeom>
              <a:avLst/>
              <a:gdLst>
                <a:gd name="connsiteX0" fmla="*/ 257226 w 421783"/>
                <a:gd name="connsiteY0" fmla="*/ 1345363 h 1619785"/>
                <a:gd name="connsiteX1" fmla="*/ 264152 w 421783"/>
                <a:gd name="connsiteY1" fmla="*/ 1580138 h 1619785"/>
                <a:gd name="connsiteX2" fmla="*/ 0 w 421783"/>
                <a:gd name="connsiteY2" fmla="*/ 1619785 h 1619785"/>
                <a:gd name="connsiteX3" fmla="*/ 24839 w 421783"/>
                <a:gd name="connsiteY3" fmla="*/ 1074284 h 1619785"/>
                <a:gd name="connsiteX4" fmla="*/ 421784 w 421783"/>
                <a:gd name="connsiteY4" fmla="*/ 0 h 1619785"/>
                <a:gd name="connsiteX5" fmla="*/ 382854 w 421783"/>
                <a:gd name="connsiteY5" fmla="*/ 126344 h 1619785"/>
                <a:gd name="connsiteX6" fmla="*/ 257226 w 421783"/>
                <a:gd name="connsiteY6" fmla="*/ 1345363 h 16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83" h="1619785">
                  <a:moveTo>
                    <a:pt x="257226" y="1345363"/>
                  </a:moveTo>
                  <a:cubicBezTo>
                    <a:pt x="257226" y="1413192"/>
                    <a:pt x="259853" y="1493918"/>
                    <a:pt x="264152" y="1580138"/>
                  </a:cubicBezTo>
                  <a:cubicBezTo>
                    <a:pt x="175544" y="1593991"/>
                    <a:pt x="88130" y="1616441"/>
                    <a:pt x="0" y="1619785"/>
                  </a:cubicBezTo>
                  <a:cubicBezTo>
                    <a:pt x="4777" y="1431582"/>
                    <a:pt x="11464" y="1231677"/>
                    <a:pt x="24839" y="1074284"/>
                  </a:cubicBezTo>
                  <a:cubicBezTo>
                    <a:pt x="57082" y="698356"/>
                    <a:pt x="137331" y="300217"/>
                    <a:pt x="421784" y="0"/>
                  </a:cubicBezTo>
                  <a:lnTo>
                    <a:pt x="382854" y="126344"/>
                  </a:lnTo>
                  <a:cubicBezTo>
                    <a:pt x="383093" y="126344"/>
                    <a:pt x="257226" y="992124"/>
                    <a:pt x="257226" y="1345363"/>
                  </a:cubicBezTo>
                  <a:close/>
                </a:path>
              </a:pathLst>
            </a:custGeom>
            <a:solidFill>
              <a:srgbClr val="ADABB4">
                <a:alpha val="55000"/>
              </a:srgbClr>
            </a:solidFill>
            <a:ln w="23884"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B281A1CB-C280-9ECE-A9C6-82FEC56FBACA}"/>
                </a:ext>
              </a:extLst>
            </p:cNvPr>
            <p:cNvSpPr/>
            <p:nvPr/>
          </p:nvSpPr>
          <p:spPr>
            <a:xfrm>
              <a:off x="10496296" y="4575889"/>
              <a:ext cx="346550" cy="503704"/>
            </a:xfrm>
            <a:custGeom>
              <a:avLst/>
              <a:gdLst>
                <a:gd name="connsiteX0" fmla="*/ 9553 w 346550"/>
                <a:gd name="connsiteY0" fmla="*/ 4777 h 503704"/>
                <a:gd name="connsiteX1" fmla="*/ 309531 w 346550"/>
                <a:gd name="connsiteY1" fmla="*/ 0 h 503704"/>
                <a:gd name="connsiteX2" fmla="*/ 346551 w 346550"/>
                <a:gd name="connsiteY2" fmla="*/ 407215 h 503704"/>
                <a:gd name="connsiteX3" fmla="*/ 0 w 346550"/>
                <a:gd name="connsiteY3" fmla="*/ 503705 h 503704"/>
                <a:gd name="connsiteX4" fmla="*/ 9553 w 346550"/>
                <a:gd name="connsiteY4" fmla="*/ 4777 h 50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50" h="503704">
                  <a:moveTo>
                    <a:pt x="9553" y="4777"/>
                  </a:moveTo>
                  <a:cubicBezTo>
                    <a:pt x="35348" y="5971"/>
                    <a:pt x="211847" y="24361"/>
                    <a:pt x="309531" y="0"/>
                  </a:cubicBezTo>
                  <a:cubicBezTo>
                    <a:pt x="327921" y="225222"/>
                    <a:pt x="346551" y="407215"/>
                    <a:pt x="346551" y="407215"/>
                  </a:cubicBezTo>
                  <a:cubicBezTo>
                    <a:pt x="346551" y="407215"/>
                    <a:pt x="226655" y="465252"/>
                    <a:pt x="0" y="503705"/>
                  </a:cubicBezTo>
                  <a:cubicBezTo>
                    <a:pt x="16002" y="337236"/>
                    <a:pt x="8598" y="171484"/>
                    <a:pt x="9553" y="4777"/>
                  </a:cubicBezTo>
                  <a:close/>
                </a:path>
              </a:pathLst>
            </a:custGeom>
            <a:solidFill>
              <a:srgbClr val="ADABB4">
                <a:alpha val="55000"/>
              </a:srgbClr>
            </a:solidFill>
            <a:ln w="23884" cap="flat">
              <a:noFill/>
              <a:prstDash val="solid"/>
              <a:miter/>
            </a:ln>
          </p:spPr>
          <p:txBody>
            <a:bodyPr rtlCol="0" anchor="ctr"/>
            <a:lstStyle/>
            <a:p>
              <a:endParaRPr lang="en-ID"/>
            </a:p>
          </p:txBody>
        </p:sp>
        <p:grpSp>
          <p:nvGrpSpPr>
            <p:cNvPr id="25" name="Graphic 2">
              <a:extLst>
                <a:ext uri="{FF2B5EF4-FFF2-40B4-BE49-F238E27FC236}">
                  <a16:creationId xmlns:a16="http://schemas.microsoft.com/office/drawing/2014/main" id="{EC789B8C-2559-4579-0B71-43413521FA8D}"/>
                </a:ext>
              </a:extLst>
            </p:cNvPr>
            <p:cNvGrpSpPr/>
            <p:nvPr/>
          </p:nvGrpSpPr>
          <p:grpSpPr>
            <a:xfrm>
              <a:off x="9837348" y="1906421"/>
              <a:ext cx="638408" cy="439103"/>
              <a:chOff x="9837348" y="1906421"/>
              <a:chExt cx="638408" cy="439103"/>
            </a:xfrm>
          </p:grpSpPr>
          <p:sp>
            <p:nvSpPr>
              <p:cNvPr id="91" name="Freeform: Shape 90">
                <a:extLst>
                  <a:ext uri="{FF2B5EF4-FFF2-40B4-BE49-F238E27FC236}">
                    <a16:creationId xmlns:a16="http://schemas.microsoft.com/office/drawing/2014/main" id="{BD35C818-9D63-406E-1F05-2DC84BC75B00}"/>
                  </a:ext>
                </a:extLst>
              </p:cNvPr>
              <p:cNvSpPr/>
              <p:nvPr/>
            </p:nvSpPr>
            <p:spPr>
              <a:xfrm>
                <a:off x="9837348" y="1906421"/>
                <a:ext cx="638408" cy="439103"/>
              </a:xfrm>
              <a:custGeom>
                <a:avLst/>
                <a:gdLst>
                  <a:gd name="connsiteX0" fmla="*/ 638408 w 638408"/>
                  <a:gd name="connsiteY0" fmla="*/ 46095 h 439103"/>
                  <a:gd name="connsiteX1" fmla="*/ 638408 w 638408"/>
                  <a:gd name="connsiteY1" fmla="*/ 330071 h 439103"/>
                  <a:gd name="connsiteX2" fmla="*/ 420829 w 638408"/>
                  <a:gd name="connsiteY2" fmla="*/ 422023 h 439103"/>
                  <a:gd name="connsiteX3" fmla="*/ 0 w 638408"/>
                  <a:gd name="connsiteY3" fmla="*/ 312158 h 439103"/>
                  <a:gd name="connsiteX4" fmla="*/ 0 w 638408"/>
                  <a:gd name="connsiteY4" fmla="*/ 0 h 439103"/>
                  <a:gd name="connsiteX5" fmla="*/ 638408 w 638408"/>
                  <a:gd name="connsiteY5" fmla="*/ 46095 h 43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408" h="439103">
                    <a:moveTo>
                      <a:pt x="638408" y="46095"/>
                    </a:moveTo>
                    <a:lnTo>
                      <a:pt x="638408" y="330071"/>
                    </a:lnTo>
                    <a:cubicBezTo>
                      <a:pt x="638408" y="330071"/>
                      <a:pt x="524722" y="407454"/>
                      <a:pt x="420829" y="422023"/>
                    </a:cubicBezTo>
                    <a:cubicBezTo>
                      <a:pt x="316935" y="436592"/>
                      <a:pt x="86936" y="483881"/>
                      <a:pt x="0" y="312158"/>
                    </a:cubicBezTo>
                    <a:lnTo>
                      <a:pt x="0" y="0"/>
                    </a:lnTo>
                    <a:cubicBezTo>
                      <a:pt x="-239" y="0"/>
                      <a:pt x="408648" y="169335"/>
                      <a:pt x="638408" y="46095"/>
                    </a:cubicBezTo>
                    <a:close/>
                  </a:path>
                </a:pathLst>
              </a:custGeom>
              <a:solidFill>
                <a:srgbClr val="F1F1F1"/>
              </a:solidFill>
              <a:ln w="23884"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7D3A8897-4EA6-06E2-987B-35D9B9F32793}"/>
                  </a:ext>
                </a:extLst>
              </p:cNvPr>
              <p:cNvSpPr/>
              <p:nvPr/>
            </p:nvSpPr>
            <p:spPr>
              <a:xfrm>
                <a:off x="10262954" y="1952516"/>
                <a:ext cx="212802" cy="374972"/>
              </a:xfrm>
              <a:custGeom>
                <a:avLst/>
                <a:gdLst>
                  <a:gd name="connsiteX0" fmla="*/ 0 w 212802"/>
                  <a:gd name="connsiteY0" fmla="*/ 44662 h 374972"/>
                  <a:gd name="connsiteX1" fmla="*/ 212803 w 212802"/>
                  <a:gd name="connsiteY1" fmla="*/ 0 h 374972"/>
                  <a:gd name="connsiteX2" fmla="*/ 212803 w 212802"/>
                  <a:gd name="connsiteY2" fmla="*/ 283976 h 374972"/>
                  <a:gd name="connsiteX3" fmla="*/ 0 w 212802"/>
                  <a:gd name="connsiteY3" fmla="*/ 374972 h 374972"/>
                  <a:gd name="connsiteX4" fmla="*/ 0 w 212802"/>
                  <a:gd name="connsiteY4" fmla="*/ 44662 h 3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02" h="374972">
                    <a:moveTo>
                      <a:pt x="0" y="44662"/>
                    </a:moveTo>
                    <a:cubicBezTo>
                      <a:pt x="76189" y="44901"/>
                      <a:pt x="150944" y="33198"/>
                      <a:pt x="212803" y="0"/>
                    </a:cubicBezTo>
                    <a:lnTo>
                      <a:pt x="212803" y="283976"/>
                    </a:lnTo>
                    <a:cubicBezTo>
                      <a:pt x="212803" y="283976"/>
                      <a:pt x="102699" y="358970"/>
                      <a:pt x="0" y="374972"/>
                    </a:cubicBezTo>
                    <a:lnTo>
                      <a:pt x="0" y="44662"/>
                    </a:lnTo>
                    <a:close/>
                  </a:path>
                </a:pathLst>
              </a:custGeom>
              <a:solidFill>
                <a:srgbClr val="9A98A3"/>
              </a:solidFill>
              <a:ln w="23884" cap="flat">
                <a:noFill/>
                <a:prstDash val="solid"/>
                <a:miter/>
              </a:ln>
            </p:spPr>
            <p:txBody>
              <a:bodyPr rtlCol="0" anchor="ctr"/>
              <a:lstStyle/>
              <a:p>
                <a:endParaRPr lang="en-ID"/>
              </a:p>
            </p:txBody>
          </p:sp>
        </p:grpSp>
        <p:sp>
          <p:nvSpPr>
            <p:cNvPr id="26" name="Freeform: Shape 25">
              <a:extLst>
                <a:ext uri="{FF2B5EF4-FFF2-40B4-BE49-F238E27FC236}">
                  <a16:creationId xmlns:a16="http://schemas.microsoft.com/office/drawing/2014/main" id="{213628B4-A42D-6A18-CB3D-FFE43F36869E}"/>
                </a:ext>
              </a:extLst>
            </p:cNvPr>
            <p:cNvSpPr/>
            <p:nvPr/>
          </p:nvSpPr>
          <p:spPr>
            <a:xfrm>
              <a:off x="9467153" y="945107"/>
              <a:ext cx="1447345" cy="1135425"/>
            </a:xfrm>
            <a:custGeom>
              <a:avLst/>
              <a:gdLst>
                <a:gd name="connsiteX0" fmla="*/ 1447345 w 1447345"/>
                <a:gd name="connsiteY0" fmla="*/ 567713 h 1135425"/>
                <a:gd name="connsiteX1" fmla="*/ 723673 w 1447345"/>
                <a:gd name="connsiteY1" fmla="*/ 1135426 h 1135425"/>
                <a:gd name="connsiteX2" fmla="*/ 0 w 1447345"/>
                <a:gd name="connsiteY2" fmla="*/ 567713 h 1135425"/>
                <a:gd name="connsiteX3" fmla="*/ 723673 w 1447345"/>
                <a:gd name="connsiteY3" fmla="*/ 0 h 1135425"/>
                <a:gd name="connsiteX4" fmla="*/ 1447345 w 1447345"/>
                <a:gd name="connsiteY4" fmla="*/ 567713 h 113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345" h="1135425">
                  <a:moveTo>
                    <a:pt x="1447345" y="567713"/>
                  </a:moveTo>
                  <a:cubicBezTo>
                    <a:pt x="1447345" y="881252"/>
                    <a:pt x="1123346" y="1135426"/>
                    <a:pt x="723673" y="1135426"/>
                  </a:cubicBezTo>
                  <a:cubicBezTo>
                    <a:pt x="323999" y="1135426"/>
                    <a:pt x="0" y="881252"/>
                    <a:pt x="0" y="567713"/>
                  </a:cubicBezTo>
                  <a:cubicBezTo>
                    <a:pt x="0" y="254174"/>
                    <a:pt x="323999" y="0"/>
                    <a:pt x="723673" y="0"/>
                  </a:cubicBezTo>
                  <a:cubicBezTo>
                    <a:pt x="1123346" y="0"/>
                    <a:pt x="1447345" y="254174"/>
                    <a:pt x="1447345" y="567713"/>
                  </a:cubicBezTo>
                  <a:close/>
                </a:path>
              </a:pathLst>
            </a:custGeom>
            <a:solidFill>
              <a:srgbClr val="9A98A3"/>
            </a:solidFill>
            <a:ln w="23884"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E116872-E583-5D53-9B19-0595FA320DA4}"/>
                </a:ext>
              </a:extLst>
            </p:cNvPr>
            <p:cNvSpPr/>
            <p:nvPr/>
          </p:nvSpPr>
          <p:spPr>
            <a:xfrm>
              <a:off x="9467153" y="1011503"/>
              <a:ext cx="1237169" cy="1002632"/>
            </a:xfrm>
            <a:custGeom>
              <a:avLst/>
              <a:gdLst>
                <a:gd name="connsiteX0" fmla="*/ 202772 w 1237169"/>
                <a:gd name="connsiteY0" fmla="*/ 107954 h 1002632"/>
                <a:gd name="connsiteX1" fmla="*/ 598045 w 1237169"/>
                <a:gd name="connsiteY1" fmla="*/ 0 h 1002632"/>
                <a:gd name="connsiteX2" fmla="*/ 1237170 w 1237169"/>
                <a:gd name="connsiteY2" fmla="*/ 501317 h 1002632"/>
                <a:gd name="connsiteX3" fmla="*/ 598045 w 1237169"/>
                <a:gd name="connsiteY3" fmla="*/ 1002633 h 1002632"/>
                <a:gd name="connsiteX4" fmla="*/ 202772 w 1237169"/>
                <a:gd name="connsiteY4" fmla="*/ 894679 h 1002632"/>
                <a:gd name="connsiteX5" fmla="*/ 0 w 1237169"/>
                <a:gd name="connsiteY5" fmla="*/ 501078 h 1002632"/>
                <a:gd name="connsiteX6" fmla="*/ 202772 w 1237169"/>
                <a:gd name="connsiteY6" fmla="*/ 107954 h 100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169" h="1002632">
                  <a:moveTo>
                    <a:pt x="202772" y="107954"/>
                  </a:moveTo>
                  <a:cubicBezTo>
                    <a:pt x="311681" y="40602"/>
                    <a:pt x="448772" y="0"/>
                    <a:pt x="598045" y="0"/>
                  </a:cubicBezTo>
                  <a:cubicBezTo>
                    <a:pt x="951044" y="0"/>
                    <a:pt x="1237170" y="224506"/>
                    <a:pt x="1237170" y="501317"/>
                  </a:cubicBezTo>
                  <a:cubicBezTo>
                    <a:pt x="1237170" y="778127"/>
                    <a:pt x="951044" y="1002633"/>
                    <a:pt x="598045" y="1002633"/>
                  </a:cubicBezTo>
                  <a:cubicBezTo>
                    <a:pt x="448772" y="1002633"/>
                    <a:pt x="311681" y="962031"/>
                    <a:pt x="202772" y="894679"/>
                  </a:cubicBezTo>
                  <a:cubicBezTo>
                    <a:pt x="77383" y="792696"/>
                    <a:pt x="0" y="654171"/>
                    <a:pt x="0" y="501078"/>
                  </a:cubicBezTo>
                  <a:cubicBezTo>
                    <a:pt x="0" y="348462"/>
                    <a:pt x="77383" y="209937"/>
                    <a:pt x="202772" y="107954"/>
                  </a:cubicBezTo>
                  <a:close/>
                </a:path>
              </a:pathLst>
            </a:custGeom>
            <a:solidFill>
              <a:srgbClr val="F1F1F1"/>
            </a:solidFill>
            <a:ln w="23884"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01D9EB3C-8DD8-3D26-ACD3-9C10EFE8CB39}"/>
                </a:ext>
              </a:extLst>
            </p:cNvPr>
            <p:cNvSpPr/>
            <p:nvPr/>
          </p:nvSpPr>
          <p:spPr>
            <a:xfrm>
              <a:off x="9525190" y="1122562"/>
              <a:ext cx="1071895" cy="756632"/>
            </a:xfrm>
            <a:custGeom>
              <a:avLst/>
              <a:gdLst>
                <a:gd name="connsiteX0" fmla="*/ 175544 w 1071895"/>
                <a:gd name="connsiteY0" fmla="*/ 81443 h 756632"/>
                <a:gd name="connsiteX1" fmla="*/ 518035 w 1071895"/>
                <a:gd name="connsiteY1" fmla="*/ 0 h 756632"/>
                <a:gd name="connsiteX2" fmla="*/ 1071895 w 1071895"/>
                <a:gd name="connsiteY2" fmla="*/ 378316 h 756632"/>
                <a:gd name="connsiteX3" fmla="*/ 518035 w 1071895"/>
                <a:gd name="connsiteY3" fmla="*/ 756632 h 756632"/>
                <a:gd name="connsiteX4" fmla="*/ 175544 w 1071895"/>
                <a:gd name="connsiteY4" fmla="*/ 675189 h 756632"/>
                <a:gd name="connsiteX5" fmla="*/ 0 w 1071895"/>
                <a:gd name="connsiteY5" fmla="*/ 378316 h 756632"/>
                <a:gd name="connsiteX6" fmla="*/ 175544 w 1071895"/>
                <a:gd name="connsiteY6" fmla="*/ 81443 h 75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95" h="756632">
                  <a:moveTo>
                    <a:pt x="175544" y="81443"/>
                  </a:moveTo>
                  <a:cubicBezTo>
                    <a:pt x="269884" y="30571"/>
                    <a:pt x="388586" y="0"/>
                    <a:pt x="518035" y="0"/>
                  </a:cubicBezTo>
                  <a:cubicBezTo>
                    <a:pt x="823745" y="0"/>
                    <a:pt x="1071895" y="169335"/>
                    <a:pt x="1071895" y="378316"/>
                  </a:cubicBezTo>
                  <a:cubicBezTo>
                    <a:pt x="1071895" y="587297"/>
                    <a:pt x="823984" y="756632"/>
                    <a:pt x="518035" y="756632"/>
                  </a:cubicBezTo>
                  <a:cubicBezTo>
                    <a:pt x="388586" y="756632"/>
                    <a:pt x="269884" y="726061"/>
                    <a:pt x="175544" y="675189"/>
                  </a:cubicBezTo>
                  <a:cubicBezTo>
                    <a:pt x="66874" y="598284"/>
                    <a:pt x="0" y="493674"/>
                    <a:pt x="0" y="378316"/>
                  </a:cubicBezTo>
                  <a:cubicBezTo>
                    <a:pt x="0" y="262958"/>
                    <a:pt x="66874" y="158348"/>
                    <a:pt x="175544" y="81443"/>
                  </a:cubicBez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2000">
                <a:solidFill>
                  <a:schemeClr val="lt1"/>
                </a:solidFill>
                <a:latin typeface="+mj-lt"/>
              </a:endParaRPr>
            </a:p>
          </p:txBody>
        </p:sp>
        <p:sp>
          <p:nvSpPr>
            <p:cNvPr id="33" name="Freeform: Shape 32">
              <a:extLst>
                <a:ext uri="{FF2B5EF4-FFF2-40B4-BE49-F238E27FC236}">
                  <a16:creationId xmlns:a16="http://schemas.microsoft.com/office/drawing/2014/main" id="{5AB36D5D-F9DA-307E-6110-5C1E91DA6A90}"/>
                </a:ext>
              </a:extLst>
            </p:cNvPr>
            <p:cNvSpPr/>
            <p:nvPr/>
          </p:nvSpPr>
          <p:spPr>
            <a:xfrm>
              <a:off x="10016231" y="1328174"/>
              <a:ext cx="300944" cy="188731"/>
            </a:xfrm>
            <a:custGeom>
              <a:avLst/>
              <a:gdLst>
                <a:gd name="connsiteX0" fmla="*/ 6 w 300944"/>
                <a:gd name="connsiteY0" fmla="*/ 91977 h 188731"/>
                <a:gd name="connsiteX1" fmla="*/ 149039 w 300944"/>
                <a:gd name="connsiteY1" fmla="*/ 188706 h 188731"/>
                <a:gd name="connsiteX2" fmla="*/ 300939 w 300944"/>
                <a:gd name="connsiteY2" fmla="*/ 96754 h 188731"/>
                <a:gd name="connsiteX3" fmla="*/ 151905 w 300944"/>
                <a:gd name="connsiteY3" fmla="*/ 25 h 188731"/>
                <a:gd name="connsiteX4" fmla="*/ 6 w 300944"/>
                <a:gd name="connsiteY4" fmla="*/ 91977 h 18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44" h="188731">
                  <a:moveTo>
                    <a:pt x="6" y="91977"/>
                  </a:moveTo>
                  <a:cubicBezTo>
                    <a:pt x="-711" y="144043"/>
                    <a:pt x="65924" y="187273"/>
                    <a:pt x="149039" y="188706"/>
                  </a:cubicBezTo>
                  <a:cubicBezTo>
                    <a:pt x="232154" y="189900"/>
                    <a:pt x="300222" y="148820"/>
                    <a:pt x="300939" y="96754"/>
                  </a:cubicBezTo>
                  <a:cubicBezTo>
                    <a:pt x="301655" y="44688"/>
                    <a:pt x="235020" y="1458"/>
                    <a:pt x="151905" y="25"/>
                  </a:cubicBezTo>
                  <a:cubicBezTo>
                    <a:pt x="68790" y="-1169"/>
                    <a:pt x="722" y="39911"/>
                    <a:pt x="6" y="91977"/>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34" name="Freeform: Shape 33">
              <a:extLst>
                <a:ext uri="{FF2B5EF4-FFF2-40B4-BE49-F238E27FC236}">
                  <a16:creationId xmlns:a16="http://schemas.microsoft.com/office/drawing/2014/main" id="{CA8E5E19-E7BA-1722-0933-3218ABC5D00C}"/>
                </a:ext>
              </a:extLst>
            </p:cNvPr>
            <p:cNvSpPr/>
            <p:nvPr/>
          </p:nvSpPr>
          <p:spPr>
            <a:xfrm>
              <a:off x="9651130" y="1290693"/>
              <a:ext cx="271648" cy="172925"/>
            </a:xfrm>
            <a:custGeom>
              <a:avLst/>
              <a:gdLst>
                <a:gd name="connsiteX0" fmla="*/ 404 w 271648"/>
                <a:gd name="connsiteY0" fmla="*/ 69749 h 172925"/>
                <a:gd name="connsiteX1" fmla="*/ 125316 w 271648"/>
                <a:gd name="connsiteY1" fmla="*/ 171254 h 172925"/>
                <a:gd name="connsiteX2" fmla="*/ 271244 w 271648"/>
                <a:gd name="connsiteY2" fmla="*/ 103186 h 172925"/>
                <a:gd name="connsiteX3" fmla="*/ 146333 w 271648"/>
                <a:gd name="connsiteY3" fmla="*/ 1680 h 172925"/>
                <a:gd name="connsiteX4" fmla="*/ 404 w 271648"/>
                <a:gd name="connsiteY4" fmla="*/ 69749 h 17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48" h="172925">
                  <a:moveTo>
                    <a:pt x="404" y="69749"/>
                  </a:moveTo>
                  <a:cubicBezTo>
                    <a:pt x="-5328" y="116561"/>
                    <a:pt x="50560" y="162178"/>
                    <a:pt x="125316" y="171254"/>
                  </a:cubicBezTo>
                  <a:cubicBezTo>
                    <a:pt x="200071" y="180569"/>
                    <a:pt x="265512" y="149998"/>
                    <a:pt x="271244" y="103186"/>
                  </a:cubicBezTo>
                  <a:cubicBezTo>
                    <a:pt x="276976" y="56374"/>
                    <a:pt x="221089" y="10756"/>
                    <a:pt x="146333" y="1680"/>
                  </a:cubicBezTo>
                  <a:cubicBezTo>
                    <a:pt x="71577" y="-7634"/>
                    <a:pt x="6137" y="22698"/>
                    <a:pt x="404" y="69749"/>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35" name="Freeform: Shape 34">
              <a:extLst>
                <a:ext uri="{FF2B5EF4-FFF2-40B4-BE49-F238E27FC236}">
                  <a16:creationId xmlns:a16="http://schemas.microsoft.com/office/drawing/2014/main" id="{BDAF85F5-54D9-CF53-E0AB-A269E4974EFC}"/>
                </a:ext>
              </a:extLst>
            </p:cNvPr>
            <p:cNvSpPr/>
            <p:nvPr/>
          </p:nvSpPr>
          <p:spPr>
            <a:xfrm>
              <a:off x="10127534" y="1219290"/>
              <a:ext cx="105087" cy="71173"/>
            </a:xfrm>
            <a:custGeom>
              <a:avLst/>
              <a:gdLst>
                <a:gd name="connsiteX0" fmla="*/ 0 w 105087"/>
                <a:gd name="connsiteY0" fmla="*/ 35587 h 71173"/>
                <a:gd name="connsiteX1" fmla="*/ 52544 w 105087"/>
                <a:gd name="connsiteY1" fmla="*/ 71173 h 71173"/>
                <a:gd name="connsiteX2" fmla="*/ 105088 w 105087"/>
                <a:gd name="connsiteY2" fmla="*/ 35587 h 71173"/>
                <a:gd name="connsiteX3" fmla="*/ 52544 w 105087"/>
                <a:gd name="connsiteY3" fmla="*/ 0 h 71173"/>
                <a:gd name="connsiteX4" fmla="*/ 0 w 105087"/>
                <a:gd name="connsiteY4" fmla="*/ 35587 h 7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87" h="71173">
                  <a:moveTo>
                    <a:pt x="0" y="35587"/>
                  </a:moveTo>
                  <a:cubicBezTo>
                    <a:pt x="0" y="55171"/>
                    <a:pt x="23645" y="71173"/>
                    <a:pt x="52544" y="71173"/>
                  </a:cubicBezTo>
                  <a:cubicBezTo>
                    <a:pt x="81682" y="71173"/>
                    <a:pt x="105088" y="55171"/>
                    <a:pt x="105088" y="35587"/>
                  </a:cubicBezTo>
                  <a:cubicBezTo>
                    <a:pt x="105088" y="16002"/>
                    <a:pt x="81443" y="0"/>
                    <a:pt x="52544" y="0"/>
                  </a:cubicBezTo>
                  <a:cubicBezTo>
                    <a:pt x="23406" y="0"/>
                    <a:pt x="0" y="16002"/>
                    <a:pt x="0" y="35587"/>
                  </a:cubicBezTo>
                  <a:close/>
                </a:path>
              </a:pathLst>
            </a:custGeom>
            <a:solidFill>
              <a:srgbClr val="3B3648"/>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36" name="Freeform: Shape 35">
              <a:extLst>
                <a:ext uri="{FF2B5EF4-FFF2-40B4-BE49-F238E27FC236}">
                  <a16:creationId xmlns:a16="http://schemas.microsoft.com/office/drawing/2014/main" id="{B456983B-F20B-29E5-E0A8-43C8C46EBE96}"/>
                </a:ext>
              </a:extLst>
            </p:cNvPr>
            <p:cNvSpPr/>
            <p:nvPr/>
          </p:nvSpPr>
          <p:spPr>
            <a:xfrm>
              <a:off x="9793792" y="1183484"/>
              <a:ext cx="105025" cy="71656"/>
            </a:xfrm>
            <a:custGeom>
              <a:avLst/>
              <a:gdLst>
                <a:gd name="connsiteX0" fmla="*/ 89 w 105025"/>
                <a:gd name="connsiteY0" fmla="*/ 31507 h 71656"/>
                <a:gd name="connsiteX1" fmla="*/ 49528 w 105025"/>
                <a:gd name="connsiteY1" fmla="*/ 71393 h 71656"/>
                <a:gd name="connsiteX2" fmla="*/ 104937 w 105025"/>
                <a:gd name="connsiteY2" fmla="*/ 40105 h 71656"/>
                <a:gd name="connsiteX3" fmla="*/ 55498 w 105025"/>
                <a:gd name="connsiteY3" fmla="*/ 220 h 71656"/>
                <a:gd name="connsiteX4" fmla="*/ 89 w 105025"/>
                <a:gd name="connsiteY4" fmla="*/ 31507 h 7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25" h="71656">
                  <a:moveTo>
                    <a:pt x="89" y="31507"/>
                  </a:moveTo>
                  <a:cubicBezTo>
                    <a:pt x="-1583" y="51092"/>
                    <a:pt x="20628" y="69005"/>
                    <a:pt x="49528" y="71393"/>
                  </a:cubicBezTo>
                  <a:cubicBezTo>
                    <a:pt x="78427" y="73781"/>
                    <a:pt x="103266" y="59690"/>
                    <a:pt x="104937" y="40105"/>
                  </a:cubicBezTo>
                  <a:cubicBezTo>
                    <a:pt x="106609" y="20521"/>
                    <a:pt x="84398" y="2608"/>
                    <a:pt x="55498" y="220"/>
                  </a:cubicBezTo>
                  <a:cubicBezTo>
                    <a:pt x="26361" y="-1930"/>
                    <a:pt x="1760" y="11923"/>
                    <a:pt x="89" y="31507"/>
                  </a:cubicBezTo>
                  <a:close/>
                </a:path>
              </a:pathLst>
            </a:custGeom>
            <a:solidFill>
              <a:srgbClr val="3B3648"/>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37" name="Freeform: Shape 36">
              <a:extLst>
                <a:ext uri="{FF2B5EF4-FFF2-40B4-BE49-F238E27FC236}">
                  <a16:creationId xmlns:a16="http://schemas.microsoft.com/office/drawing/2014/main" id="{26058647-EB78-728D-CE76-F97353DBC4D9}"/>
                </a:ext>
              </a:extLst>
            </p:cNvPr>
            <p:cNvSpPr/>
            <p:nvPr/>
          </p:nvSpPr>
          <p:spPr>
            <a:xfrm>
              <a:off x="9793700" y="1548528"/>
              <a:ext cx="303587" cy="191260"/>
            </a:xfrm>
            <a:custGeom>
              <a:avLst/>
              <a:gdLst>
                <a:gd name="connsiteX0" fmla="*/ 190294 w 303587"/>
                <a:gd name="connsiteY0" fmla="*/ 174228 h 191260"/>
                <a:gd name="connsiteX1" fmla="*/ 151364 w 303587"/>
                <a:gd name="connsiteY1" fmla="*/ 190469 h 191260"/>
                <a:gd name="connsiteX2" fmla="*/ 75892 w 303587"/>
                <a:gd name="connsiteY2" fmla="*/ 164436 h 191260"/>
                <a:gd name="connsiteX3" fmla="*/ 31707 w 303587"/>
                <a:gd name="connsiteY3" fmla="*/ 122640 h 191260"/>
                <a:gd name="connsiteX4" fmla="*/ 180 w 303587"/>
                <a:gd name="connsiteY4" fmla="*/ 58632 h 191260"/>
                <a:gd name="connsiteX5" fmla="*/ 35050 w 303587"/>
                <a:gd name="connsiteY5" fmla="*/ 1550 h 191260"/>
                <a:gd name="connsiteX6" fmla="*/ 127241 w 303587"/>
                <a:gd name="connsiteY6" fmla="*/ 30449 h 191260"/>
                <a:gd name="connsiteX7" fmla="*/ 267677 w 303587"/>
                <a:gd name="connsiteY7" fmla="*/ 13970 h 191260"/>
                <a:gd name="connsiteX8" fmla="*/ 296098 w 303587"/>
                <a:gd name="connsiteY8" fmla="*/ 29016 h 191260"/>
                <a:gd name="connsiteX9" fmla="*/ 289650 w 303587"/>
                <a:gd name="connsiteY9" fmla="*/ 92308 h 191260"/>
                <a:gd name="connsiteX10" fmla="*/ 190294 w 303587"/>
                <a:gd name="connsiteY10" fmla="*/ 174228 h 19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587" h="191260">
                  <a:moveTo>
                    <a:pt x="190294" y="174228"/>
                  </a:moveTo>
                  <a:cubicBezTo>
                    <a:pt x="178113" y="181155"/>
                    <a:pt x="165216" y="188081"/>
                    <a:pt x="151364" y="190469"/>
                  </a:cubicBezTo>
                  <a:cubicBezTo>
                    <a:pt x="124375" y="194768"/>
                    <a:pt x="97625" y="180916"/>
                    <a:pt x="75892" y="164436"/>
                  </a:cubicBezTo>
                  <a:cubicBezTo>
                    <a:pt x="59651" y="152256"/>
                    <a:pt x="44843" y="138164"/>
                    <a:pt x="31707" y="122640"/>
                  </a:cubicBezTo>
                  <a:cubicBezTo>
                    <a:pt x="15944" y="104250"/>
                    <a:pt x="2091" y="82754"/>
                    <a:pt x="180" y="58632"/>
                  </a:cubicBezTo>
                  <a:cubicBezTo>
                    <a:pt x="-1730" y="34509"/>
                    <a:pt x="11645" y="7999"/>
                    <a:pt x="35050" y="1550"/>
                  </a:cubicBezTo>
                  <a:cubicBezTo>
                    <a:pt x="66816" y="-7048"/>
                    <a:pt x="95476" y="22568"/>
                    <a:pt x="127241" y="30449"/>
                  </a:cubicBezTo>
                  <a:cubicBezTo>
                    <a:pt x="173575" y="41675"/>
                    <a:pt x="220626" y="5610"/>
                    <a:pt x="267677" y="13970"/>
                  </a:cubicBezTo>
                  <a:cubicBezTo>
                    <a:pt x="278424" y="15880"/>
                    <a:pt x="289411" y="20418"/>
                    <a:pt x="296098" y="29016"/>
                  </a:cubicBezTo>
                  <a:cubicBezTo>
                    <a:pt x="310189" y="46690"/>
                    <a:pt x="302308" y="73440"/>
                    <a:pt x="289650" y="92308"/>
                  </a:cubicBezTo>
                  <a:cubicBezTo>
                    <a:pt x="265527" y="128372"/>
                    <a:pt x="227791" y="152733"/>
                    <a:pt x="190294" y="174228"/>
                  </a:cubicBezTo>
                  <a:close/>
                </a:path>
              </a:pathLst>
            </a:custGeom>
            <a:solidFill>
              <a:schemeClr val="bg1"/>
            </a:solidFill>
            <a:ln w="3260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nvGrpSpPr>
            <p:cNvPr id="38" name="Graphic 2">
              <a:extLst>
                <a:ext uri="{FF2B5EF4-FFF2-40B4-BE49-F238E27FC236}">
                  <a16:creationId xmlns:a16="http://schemas.microsoft.com/office/drawing/2014/main" id="{36AA2E7E-A9CB-3031-CE9F-AD409E20B144}"/>
                </a:ext>
              </a:extLst>
            </p:cNvPr>
            <p:cNvGrpSpPr/>
            <p:nvPr/>
          </p:nvGrpSpPr>
          <p:grpSpPr>
            <a:xfrm>
              <a:off x="10717697" y="1370712"/>
              <a:ext cx="333892" cy="371389"/>
              <a:chOff x="10717697" y="1370712"/>
              <a:chExt cx="333892" cy="371389"/>
            </a:xfrm>
          </p:grpSpPr>
          <p:sp>
            <p:nvSpPr>
              <p:cNvPr id="88" name="Freeform: Shape 87">
                <a:extLst>
                  <a:ext uri="{FF2B5EF4-FFF2-40B4-BE49-F238E27FC236}">
                    <a16:creationId xmlns:a16="http://schemas.microsoft.com/office/drawing/2014/main" id="{29DF01A8-B4C3-CBE7-CC77-962845809FC2}"/>
                  </a:ext>
                </a:extLst>
              </p:cNvPr>
              <p:cNvSpPr/>
              <p:nvPr/>
            </p:nvSpPr>
            <p:spPr>
              <a:xfrm>
                <a:off x="10717697" y="1370712"/>
                <a:ext cx="228565" cy="371389"/>
              </a:xfrm>
              <a:custGeom>
                <a:avLst/>
                <a:gdLst>
                  <a:gd name="connsiteX0" fmla="*/ 83354 w 228565"/>
                  <a:gd name="connsiteY0" fmla="*/ 0 h 371389"/>
                  <a:gd name="connsiteX1" fmla="*/ 228566 w 228565"/>
                  <a:gd name="connsiteY1" fmla="*/ 0 h 371389"/>
                  <a:gd name="connsiteX2" fmla="*/ 228566 w 228565"/>
                  <a:gd name="connsiteY2" fmla="*/ 371390 h 371389"/>
                  <a:gd name="connsiteX3" fmla="*/ 83354 w 228565"/>
                  <a:gd name="connsiteY3" fmla="*/ 371390 h 371389"/>
                  <a:gd name="connsiteX4" fmla="*/ 0 w 228565"/>
                  <a:gd name="connsiteY4" fmla="*/ 185814 h 371389"/>
                  <a:gd name="connsiteX5" fmla="*/ 83354 w 228565"/>
                  <a:gd name="connsiteY5" fmla="*/ 0 h 37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65" h="371389">
                    <a:moveTo>
                      <a:pt x="83354" y="0"/>
                    </a:moveTo>
                    <a:lnTo>
                      <a:pt x="228566" y="0"/>
                    </a:lnTo>
                    <a:lnTo>
                      <a:pt x="228566" y="371390"/>
                    </a:lnTo>
                    <a:lnTo>
                      <a:pt x="83354" y="371390"/>
                    </a:lnTo>
                    <a:cubicBezTo>
                      <a:pt x="83354" y="371390"/>
                      <a:pt x="0" y="335087"/>
                      <a:pt x="0" y="185814"/>
                    </a:cubicBezTo>
                    <a:cubicBezTo>
                      <a:pt x="0" y="36542"/>
                      <a:pt x="83354" y="0"/>
                      <a:pt x="83354" y="0"/>
                    </a:cubicBezTo>
                    <a:close/>
                  </a:path>
                </a:pathLst>
              </a:custGeom>
              <a:gradFill>
                <a:gsLst>
                  <a:gs pos="0">
                    <a:srgbClr val="B6B8C1"/>
                  </a:gs>
                  <a:gs pos="44780">
                    <a:srgbClr val="888E9D"/>
                  </a:gs>
                  <a:gs pos="63700">
                    <a:srgbClr val="989CA9"/>
                  </a:gs>
                  <a:gs pos="100000">
                    <a:srgbClr val="C0C1C9"/>
                  </a:gs>
                </a:gsLst>
                <a:lin ang="5524415" scaled="1"/>
              </a:gradFill>
              <a:ln w="23884"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8ECBB0EE-BFFC-7EAB-375F-84E397767308}"/>
                  </a:ext>
                </a:extLst>
              </p:cNvPr>
              <p:cNvSpPr/>
              <p:nvPr/>
            </p:nvSpPr>
            <p:spPr>
              <a:xfrm>
                <a:off x="10734893" y="1626505"/>
                <a:ext cx="193934" cy="94817"/>
              </a:xfrm>
              <a:custGeom>
                <a:avLst/>
                <a:gdLst>
                  <a:gd name="connsiteX0" fmla="*/ 153571 w 193934"/>
                  <a:gd name="connsiteY0" fmla="*/ 10270 h 94817"/>
                  <a:gd name="connsiteX1" fmla="*/ 193935 w 193934"/>
                  <a:gd name="connsiteY1" fmla="*/ 0 h 94817"/>
                  <a:gd name="connsiteX2" fmla="*/ 193935 w 193934"/>
                  <a:gd name="connsiteY2" fmla="*/ 94818 h 94817"/>
                  <a:gd name="connsiteX3" fmla="*/ 48723 w 193934"/>
                  <a:gd name="connsiteY3" fmla="*/ 94818 h 94817"/>
                  <a:gd name="connsiteX4" fmla="*/ 47767 w 193934"/>
                  <a:gd name="connsiteY4" fmla="*/ 94340 h 94817"/>
                  <a:gd name="connsiteX5" fmla="*/ 0 w 193934"/>
                  <a:gd name="connsiteY5" fmla="*/ 478 h 94817"/>
                  <a:gd name="connsiteX6" fmla="*/ 153571 w 193934"/>
                  <a:gd name="connsiteY6" fmla="*/ 10270 h 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34" h="94817">
                    <a:moveTo>
                      <a:pt x="153571" y="10270"/>
                    </a:moveTo>
                    <a:cubicBezTo>
                      <a:pt x="167663" y="7643"/>
                      <a:pt x="181038" y="4060"/>
                      <a:pt x="193935" y="0"/>
                    </a:cubicBezTo>
                    <a:lnTo>
                      <a:pt x="193935" y="94818"/>
                    </a:lnTo>
                    <a:lnTo>
                      <a:pt x="48723" y="94818"/>
                    </a:lnTo>
                    <a:cubicBezTo>
                      <a:pt x="48723" y="94818"/>
                      <a:pt x="48006" y="94340"/>
                      <a:pt x="47767" y="94340"/>
                    </a:cubicBezTo>
                    <a:cubicBezTo>
                      <a:pt x="31049" y="77144"/>
                      <a:pt x="10748" y="48006"/>
                      <a:pt x="0" y="478"/>
                    </a:cubicBezTo>
                    <a:cubicBezTo>
                      <a:pt x="48961" y="14091"/>
                      <a:pt x="99117" y="20062"/>
                      <a:pt x="153571" y="10270"/>
                    </a:cubicBezTo>
                    <a:close/>
                  </a:path>
                </a:pathLst>
              </a:custGeom>
              <a:solidFill>
                <a:srgbClr val="ADABB4">
                  <a:alpha val="90000"/>
                </a:srgbClr>
              </a:solidFill>
              <a:ln w="23884"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55FF7BC7-B25E-6987-9E97-A2F31ED56E74}"/>
                  </a:ext>
                </a:extLst>
              </p:cNvPr>
              <p:cNvSpPr/>
              <p:nvPr/>
            </p:nvSpPr>
            <p:spPr>
              <a:xfrm>
                <a:off x="10831861" y="1370950"/>
                <a:ext cx="219729" cy="371151"/>
              </a:xfrm>
              <a:custGeom>
                <a:avLst/>
                <a:gdLst>
                  <a:gd name="connsiteX0" fmla="*/ 0 w 219729"/>
                  <a:gd name="connsiteY0" fmla="*/ 185576 h 371151"/>
                  <a:gd name="connsiteX1" fmla="*/ 109865 w 219729"/>
                  <a:gd name="connsiteY1" fmla="*/ 371151 h 371151"/>
                  <a:gd name="connsiteX2" fmla="*/ 219729 w 219729"/>
                  <a:gd name="connsiteY2" fmla="*/ 185576 h 371151"/>
                  <a:gd name="connsiteX3" fmla="*/ 109865 w 219729"/>
                  <a:gd name="connsiteY3" fmla="*/ 1 h 371151"/>
                  <a:gd name="connsiteX4" fmla="*/ 0 w 219729"/>
                  <a:gd name="connsiteY4" fmla="*/ 185576 h 37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29" h="371151">
                    <a:moveTo>
                      <a:pt x="0" y="185576"/>
                    </a:moveTo>
                    <a:cubicBezTo>
                      <a:pt x="0" y="288037"/>
                      <a:pt x="49200" y="371151"/>
                      <a:pt x="109865" y="371151"/>
                    </a:cubicBezTo>
                    <a:cubicBezTo>
                      <a:pt x="170529" y="371151"/>
                      <a:pt x="219729" y="288037"/>
                      <a:pt x="219729" y="185576"/>
                    </a:cubicBezTo>
                    <a:cubicBezTo>
                      <a:pt x="219729" y="83115"/>
                      <a:pt x="170529" y="1"/>
                      <a:pt x="109865" y="1"/>
                    </a:cubicBezTo>
                    <a:cubicBezTo>
                      <a:pt x="49200" y="-238"/>
                      <a:pt x="0" y="82877"/>
                      <a:pt x="0" y="185576"/>
                    </a:cubicBezTo>
                    <a:close/>
                  </a:path>
                </a:pathLst>
              </a:custGeom>
              <a:solidFill>
                <a:srgbClr val="3B3648"/>
              </a:solidFill>
              <a:ln w="23884" cap="flat">
                <a:noFill/>
                <a:prstDash val="solid"/>
                <a:miter/>
              </a:ln>
            </p:spPr>
            <p:txBody>
              <a:bodyPr rtlCol="0" anchor="ctr"/>
              <a:lstStyle/>
              <a:p>
                <a:endParaRPr lang="en-ID"/>
              </a:p>
            </p:txBody>
          </p:sp>
        </p:grpSp>
        <p:sp>
          <p:nvSpPr>
            <p:cNvPr id="39" name="Freeform: Shape 38">
              <a:extLst>
                <a:ext uri="{FF2B5EF4-FFF2-40B4-BE49-F238E27FC236}">
                  <a16:creationId xmlns:a16="http://schemas.microsoft.com/office/drawing/2014/main" id="{6E457320-F069-3A7C-4EA1-9BF5FC0DA789}"/>
                </a:ext>
              </a:extLst>
            </p:cNvPr>
            <p:cNvSpPr/>
            <p:nvPr/>
          </p:nvSpPr>
          <p:spPr>
            <a:xfrm>
              <a:off x="9269277" y="4925067"/>
              <a:ext cx="1368170" cy="924056"/>
            </a:xfrm>
            <a:custGeom>
              <a:avLst/>
              <a:gdLst>
                <a:gd name="connsiteX0" fmla="*/ 1368171 w 1368170"/>
                <a:gd name="connsiteY0" fmla="*/ 0 h 924056"/>
                <a:gd name="connsiteX1" fmla="*/ 149869 w 1368170"/>
                <a:gd name="connsiteY1" fmla="*/ 6687 h 924056"/>
                <a:gd name="connsiteX2" fmla="*/ 119 w 1368170"/>
                <a:gd name="connsiteY2" fmla="*/ 443757 h 924056"/>
                <a:gd name="connsiteX3" fmla="*/ 207429 w 1368170"/>
                <a:gd name="connsiteY3" fmla="*/ 903994 h 924056"/>
                <a:gd name="connsiteX4" fmla="*/ 1355752 w 1368170"/>
                <a:gd name="connsiteY4" fmla="*/ 924056 h 924056"/>
                <a:gd name="connsiteX5" fmla="*/ 1368171 w 1368170"/>
                <a:gd name="connsiteY5" fmla="*/ 0 h 92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170" h="924056">
                  <a:moveTo>
                    <a:pt x="1368171" y="0"/>
                  </a:moveTo>
                  <a:cubicBezTo>
                    <a:pt x="1368171" y="0"/>
                    <a:pt x="568310" y="221878"/>
                    <a:pt x="149869" y="6687"/>
                  </a:cubicBezTo>
                  <a:cubicBezTo>
                    <a:pt x="149869" y="6687"/>
                    <a:pt x="-4896" y="144974"/>
                    <a:pt x="119" y="443757"/>
                  </a:cubicBezTo>
                  <a:cubicBezTo>
                    <a:pt x="5135" y="742541"/>
                    <a:pt x="117149" y="843329"/>
                    <a:pt x="207429" y="903994"/>
                  </a:cubicBezTo>
                  <a:lnTo>
                    <a:pt x="1355752" y="924056"/>
                  </a:lnTo>
                  <a:lnTo>
                    <a:pt x="1368171" y="0"/>
                  </a:lnTo>
                  <a:close/>
                </a:path>
              </a:pathLst>
            </a:custGeom>
            <a:solidFill>
              <a:srgbClr val="F1F1F1"/>
            </a:solidFill>
            <a:ln w="23884"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17DFF8-AFC9-5944-B17D-2D134FF8DE93}"/>
                </a:ext>
              </a:extLst>
            </p:cNvPr>
            <p:cNvSpPr/>
            <p:nvPr/>
          </p:nvSpPr>
          <p:spPr>
            <a:xfrm>
              <a:off x="9285876" y="5530755"/>
              <a:ext cx="1278965" cy="274661"/>
            </a:xfrm>
            <a:custGeom>
              <a:avLst/>
              <a:gdLst>
                <a:gd name="connsiteX0" fmla="*/ 1278966 w 1278965"/>
                <a:gd name="connsiteY0" fmla="*/ 0 h 274661"/>
                <a:gd name="connsiteX1" fmla="*/ 1275144 w 1278965"/>
                <a:gd name="connsiteY1" fmla="*/ 274661 h 274661"/>
                <a:gd name="connsiteX2" fmla="*/ 133987 w 1278965"/>
                <a:gd name="connsiteY2" fmla="*/ 254838 h 274661"/>
                <a:gd name="connsiteX3" fmla="*/ 0 w 1278965"/>
                <a:gd name="connsiteY3" fmla="*/ 3582 h 274661"/>
                <a:gd name="connsiteX4" fmla="*/ 340580 w 1278965"/>
                <a:gd name="connsiteY4" fmla="*/ 44185 h 274661"/>
                <a:gd name="connsiteX5" fmla="*/ 1278966 w 1278965"/>
                <a:gd name="connsiteY5" fmla="*/ 0 h 27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8965" h="274661">
                  <a:moveTo>
                    <a:pt x="1278966" y="0"/>
                  </a:moveTo>
                  <a:lnTo>
                    <a:pt x="1275144" y="274661"/>
                  </a:lnTo>
                  <a:lnTo>
                    <a:pt x="133987" y="254838"/>
                  </a:lnTo>
                  <a:cubicBezTo>
                    <a:pt x="79293" y="206115"/>
                    <a:pt x="26272" y="132554"/>
                    <a:pt x="0" y="3582"/>
                  </a:cubicBezTo>
                  <a:cubicBezTo>
                    <a:pt x="115358" y="24839"/>
                    <a:pt x="230477" y="38453"/>
                    <a:pt x="340580" y="44185"/>
                  </a:cubicBezTo>
                  <a:cubicBezTo>
                    <a:pt x="646051" y="59948"/>
                    <a:pt x="975883" y="72367"/>
                    <a:pt x="1278966" y="0"/>
                  </a:cubicBezTo>
                  <a:close/>
                </a:path>
              </a:pathLst>
            </a:custGeom>
            <a:solidFill>
              <a:srgbClr val="ADABB4"/>
            </a:solidFill>
            <a:ln w="2388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82EF88F-2E84-999E-7481-05967EA8F829}"/>
                </a:ext>
              </a:extLst>
            </p:cNvPr>
            <p:cNvSpPr/>
            <p:nvPr/>
          </p:nvSpPr>
          <p:spPr>
            <a:xfrm>
              <a:off x="9477365" y="2537903"/>
              <a:ext cx="1116854" cy="881232"/>
            </a:xfrm>
            <a:custGeom>
              <a:avLst/>
              <a:gdLst>
                <a:gd name="connsiteX0" fmla="*/ 1116854 w 1116854"/>
                <a:gd name="connsiteY0" fmla="*/ 116074 h 881232"/>
                <a:gd name="connsiteX1" fmla="*/ 963760 w 1116854"/>
                <a:gd name="connsiteY1" fmla="*/ 881066 h 881232"/>
                <a:gd name="connsiteX2" fmla="*/ 18687 w 1116854"/>
                <a:gd name="connsiteY2" fmla="*/ 783620 h 881232"/>
                <a:gd name="connsiteX3" fmla="*/ 57617 w 1116854"/>
                <a:gd name="connsiteY3" fmla="*/ 0 h 881232"/>
                <a:gd name="connsiteX4" fmla="*/ 1116854 w 1116854"/>
                <a:gd name="connsiteY4" fmla="*/ 116074 h 88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854" h="881232">
                  <a:moveTo>
                    <a:pt x="1116854" y="116074"/>
                  </a:moveTo>
                  <a:cubicBezTo>
                    <a:pt x="1116854" y="116074"/>
                    <a:pt x="1010811" y="437070"/>
                    <a:pt x="963760" y="881066"/>
                  </a:cubicBezTo>
                  <a:cubicBezTo>
                    <a:pt x="963760" y="881066"/>
                    <a:pt x="476058" y="889664"/>
                    <a:pt x="18687" y="783620"/>
                  </a:cubicBezTo>
                  <a:cubicBezTo>
                    <a:pt x="18687" y="783620"/>
                    <a:pt x="-42933" y="250300"/>
                    <a:pt x="57617" y="0"/>
                  </a:cubicBezTo>
                  <a:cubicBezTo>
                    <a:pt x="57617" y="0"/>
                    <a:pt x="768631" y="62814"/>
                    <a:pt x="1116854" y="116074"/>
                  </a:cubicBezTo>
                  <a:close/>
                </a:path>
              </a:pathLst>
            </a:custGeom>
            <a:solidFill>
              <a:srgbClr val="A5A3AD"/>
            </a:solidFill>
            <a:ln w="23884"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35C3F38-0394-2B52-8E1C-7AFF8D61DDBC}"/>
                </a:ext>
              </a:extLst>
            </p:cNvPr>
            <p:cNvSpPr/>
            <p:nvPr/>
          </p:nvSpPr>
          <p:spPr>
            <a:xfrm>
              <a:off x="9515580" y="2567995"/>
              <a:ext cx="1029677" cy="821041"/>
            </a:xfrm>
            <a:custGeom>
              <a:avLst/>
              <a:gdLst>
                <a:gd name="connsiteX0" fmla="*/ 1029678 w 1029677"/>
                <a:gd name="connsiteY0" fmla="*/ 107955 h 821041"/>
                <a:gd name="connsiteX1" fmla="*/ 888526 w 1029677"/>
                <a:gd name="connsiteY1" fmla="*/ 820880 h 821041"/>
                <a:gd name="connsiteX2" fmla="*/ 17253 w 1029677"/>
                <a:gd name="connsiteY2" fmla="*/ 730122 h 821041"/>
                <a:gd name="connsiteX3" fmla="*/ 53078 w 1029677"/>
                <a:gd name="connsiteY3" fmla="*/ 1 h 821041"/>
                <a:gd name="connsiteX4" fmla="*/ 1029678 w 1029677"/>
                <a:gd name="connsiteY4" fmla="*/ 107955 h 82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677" h="821041">
                  <a:moveTo>
                    <a:pt x="1029678" y="107955"/>
                  </a:moveTo>
                  <a:cubicBezTo>
                    <a:pt x="1029678" y="107955"/>
                    <a:pt x="931994" y="407216"/>
                    <a:pt x="888526" y="820880"/>
                  </a:cubicBezTo>
                  <a:cubicBezTo>
                    <a:pt x="888526" y="820880"/>
                    <a:pt x="438798" y="829000"/>
                    <a:pt x="17253" y="730122"/>
                  </a:cubicBezTo>
                  <a:cubicBezTo>
                    <a:pt x="17253" y="730122"/>
                    <a:pt x="-39590" y="233105"/>
                    <a:pt x="53078" y="1"/>
                  </a:cubicBezTo>
                  <a:cubicBezTo>
                    <a:pt x="53078" y="-238"/>
                    <a:pt x="708444" y="58516"/>
                    <a:pt x="1029678" y="107955"/>
                  </a:cubicBezTo>
                  <a:close/>
                </a:path>
              </a:pathLst>
            </a:custGeom>
            <a:solidFill>
              <a:srgbClr val="100B21"/>
            </a:solidFill>
            <a:ln w="2388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20BCB939-840B-0547-6EFA-2B63CC731910}"/>
                </a:ext>
              </a:extLst>
            </p:cNvPr>
            <p:cNvSpPr/>
            <p:nvPr/>
          </p:nvSpPr>
          <p:spPr>
            <a:xfrm>
              <a:off x="9568658" y="4643241"/>
              <a:ext cx="700266" cy="304138"/>
            </a:xfrm>
            <a:custGeom>
              <a:avLst/>
              <a:gdLst>
                <a:gd name="connsiteX0" fmla="*/ 700267 w 700266"/>
                <a:gd name="connsiteY0" fmla="*/ 27227 h 304138"/>
                <a:gd name="connsiteX1" fmla="*/ 700267 w 700266"/>
                <a:gd name="connsiteY1" fmla="*/ 270362 h 304138"/>
                <a:gd name="connsiteX2" fmla="*/ 0 w 700266"/>
                <a:gd name="connsiteY2" fmla="*/ 231671 h 304138"/>
                <a:gd name="connsiteX3" fmla="*/ 0 w 700266"/>
                <a:gd name="connsiteY3" fmla="*/ 0 h 304138"/>
                <a:gd name="connsiteX4" fmla="*/ 700267 w 700266"/>
                <a:gd name="connsiteY4" fmla="*/ 27227 h 30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66" h="304138">
                  <a:moveTo>
                    <a:pt x="700267" y="27227"/>
                  </a:moveTo>
                  <a:lnTo>
                    <a:pt x="700267" y="270362"/>
                  </a:lnTo>
                  <a:cubicBezTo>
                    <a:pt x="700267" y="270362"/>
                    <a:pt x="260092" y="367807"/>
                    <a:pt x="0" y="231671"/>
                  </a:cubicBezTo>
                  <a:lnTo>
                    <a:pt x="0" y="0"/>
                  </a:lnTo>
                  <a:cubicBezTo>
                    <a:pt x="0" y="0"/>
                    <a:pt x="221401" y="63530"/>
                    <a:pt x="700267" y="27227"/>
                  </a:cubicBezTo>
                  <a:close/>
                </a:path>
              </a:pathLst>
            </a:custGeom>
            <a:solidFill>
              <a:srgbClr val="777483"/>
            </a:solidFill>
            <a:ln w="23884"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5D51F07D-64FE-7581-1B1D-BCF4D9D862C2}"/>
                </a:ext>
              </a:extLst>
            </p:cNvPr>
            <p:cNvSpPr/>
            <p:nvPr/>
          </p:nvSpPr>
          <p:spPr>
            <a:xfrm>
              <a:off x="9402057" y="5163932"/>
              <a:ext cx="874664" cy="300015"/>
            </a:xfrm>
            <a:custGeom>
              <a:avLst/>
              <a:gdLst>
                <a:gd name="connsiteX0" fmla="*/ 2043 w 874664"/>
                <a:gd name="connsiteY0" fmla="*/ 98850 h 300015"/>
                <a:gd name="connsiteX1" fmla="*/ 132 w 874664"/>
                <a:gd name="connsiteY1" fmla="*/ 74727 h 300015"/>
                <a:gd name="connsiteX2" fmla="*/ 19478 w 874664"/>
                <a:gd name="connsiteY2" fmla="*/ 22900 h 300015"/>
                <a:gd name="connsiteX3" fmla="*/ 78470 w 874664"/>
                <a:gd name="connsiteY3" fmla="*/ 210 h 300015"/>
                <a:gd name="connsiteX4" fmla="*/ 589579 w 874664"/>
                <a:gd name="connsiteY4" fmla="*/ 17646 h 300015"/>
                <a:gd name="connsiteX5" fmla="*/ 796411 w 874664"/>
                <a:gd name="connsiteY5" fmla="*/ 12391 h 300015"/>
                <a:gd name="connsiteX6" fmla="*/ 859225 w 874664"/>
                <a:gd name="connsiteY6" fmla="*/ 40096 h 300015"/>
                <a:gd name="connsiteX7" fmla="*/ 871644 w 874664"/>
                <a:gd name="connsiteY7" fmla="*/ 103149 h 300015"/>
                <a:gd name="connsiteX8" fmla="*/ 824116 w 874664"/>
                <a:gd name="connsiteY8" fmla="*/ 193668 h 300015"/>
                <a:gd name="connsiteX9" fmla="*/ 373910 w 874664"/>
                <a:gd name="connsiteY9" fmla="*/ 299949 h 300015"/>
                <a:gd name="connsiteX10" fmla="*/ 2043 w 874664"/>
                <a:gd name="connsiteY10" fmla="*/ 98850 h 300015"/>
                <a:gd name="connsiteX11" fmla="*/ 792828 w 874664"/>
                <a:gd name="connsiteY11" fmla="*/ 47022 h 300015"/>
                <a:gd name="connsiteX12" fmla="*/ 588146 w 874664"/>
                <a:gd name="connsiteY12" fmla="*/ 51560 h 300015"/>
                <a:gd name="connsiteX13" fmla="*/ 71067 w 874664"/>
                <a:gd name="connsiteY13" fmla="*/ 32215 h 300015"/>
                <a:gd name="connsiteX14" fmla="*/ 43123 w 874664"/>
                <a:gd name="connsiteY14" fmla="*/ 44156 h 300015"/>
                <a:gd name="connsiteX15" fmla="*/ 32853 w 874664"/>
                <a:gd name="connsiteY15" fmla="*/ 71384 h 300015"/>
                <a:gd name="connsiteX16" fmla="*/ 34763 w 874664"/>
                <a:gd name="connsiteY16" fmla="*/ 94551 h 300015"/>
                <a:gd name="connsiteX17" fmla="*/ 375105 w 874664"/>
                <a:gd name="connsiteY17" fmla="*/ 266273 h 300015"/>
                <a:gd name="connsiteX18" fmla="*/ 799516 w 874664"/>
                <a:gd name="connsiteY18" fmla="*/ 167395 h 300015"/>
                <a:gd name="connsiteX19" fmla="*/ 834386 w 874664"/>
                <a:gd name="connsiteY19" fmla="*/ 94790 h 300015"/>
                <a:gd name="connsiteX20" fmla="*/ 827937 w 874664"/>
                <a:gd name="connsiteY20" fmla="*/ 61353 h 300015"/>
                <a:gd name="connsiteX21" fmla="*/ 792828 w 874664"/>
                <a:gd name="connsiteY21" fmla="*/ 47022 h 300015"/>
                <a:gd name="connsiteX22" fmla="*/ 792828 w 874664"/>
                <a:gd name="connsiteY22" fmla="*/ 47022 h 30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664" h="300015">
                  <a:moveTo>
                    <a:pt x="2043" y="98850"/>
                  </a:moveTo>
                  <a:cubicBezTo>
                    <a:pt x="1088" y="89774"/>
                    <a:pt x="610" y="81893"/>
                    <a:pt x="132" y="74727"/>
                  </a:cubicBezTo>
                  <a:cubicBezTo>
                    <a:pt x="-1062" y="55620"/>
                    <a:pt x="5864" y="37230"/>
                    <a:pt x="19478" y="22900"/>
                  </a:cubicBezTo>
                  <a:cubicBezTo>
                    <a:pt x="34525" y="6898"/>
                    <a:pt x="56020" y="-1461"/>
                    <a:pt x="78470" y="210"/>
                  </a:cubicBezTo>
                  <a:cubicBezTo>
                    <a:pt x="169228" y="7375"/>
                    <a:pt x="358625" y="19556"/>
                    <a:pt x="589579" y="17646"/>
                  </a:cubicBezTo>
                  <a:cubicBezTo>
                    <a:pt x="658364" y="17168"/>
                    <a:pt x="726671" y="15496"/>
                    <a:pt x="796411" y="12391"/>
                  </a:cubicBezTo>
                  <a:cubicBezTo>
                    <a:pt x="821489" y="12152"/>
                    <a:pt x="844417" y="22184"/>
                    <a:pt x="859225" y="40096"/>
                  </a:cubicBezTo>
                  <a:cubicBezTo>
                    <a:pt x="873794" y="57770"/>
                    <a:pt x="878332" y="80698"/>
                    <a:pt x="871644" y="103149"/>
                  </a:cubicBezTo>
                  <a:cubicBezTo>
                    <a:pt x="857314" y="150199"/>
                    <a:pt x="841790" y="179576"/>
                    <a:pt x="824116" y="193668"/>
                  </a:cubicBezTo>
                  <a:cubicBezTo>
                    <a:pt x="783753" y="225671"/>
                    <a:pt x="512435" y="302577"/>
                    <a:pt x="373910" y="299949"/>
                  </a:cubicBezTo>
                  <a:cubicBezTo>
                    <a:pt x="234669" y="297084"/>
                    <a:pt x="10402" y="187219"/>
                    <a:pt x="2043" y="98850"/>
                  </a:cubicBezTo>
                  <a:close/>
                  <a:moveTo>
                    <a:pt x="792828" y="47022"/>
                  </a:moveTo>
                  <a:cubicBezTo>
                    <a:pt x="726193" y="49888"/>
                    <a:pt x="657170" y="51321"/>
                    <a:pt x="588146" y="51560"/>
                  </a:cubicBezTo>
                  <a:cubicBezTo>
                    <a:pt x="355998" y="52755"/>
                    <a:pt x="165884" y="39857"/>
                    <a:pt x="71067" y="32215"/>
                  </a:cubicBezTo>
                  <a:cubicBezTo>
                    <a:pt x="60558" y="32215"/>
                    <a:pt x="50527" y="36752"/>
                    <a:pt x="43123" y="44156"/>
                  </a:cubicBezTo>
                  <a:cubicBezTo>
                    <a:pt x="35958" y="51799"/>
                    <a:pt x="32375" y="61353"/>
                    <a:pt x="32853" y="71384"/>
                  </a:cubicBezTo>
                  <a:cubicBezTo>
                    <a:pt x="33330" y="78310"/>
                    <a:pt x="33808" y="85953"/>
                    <a:pt x="34763" y="94551"/>
                  </a:cubicBezTo>
                  <a:cubicBezTo>
                    <a:pt x="40734" y="158559"/>
                    <a:pt x="248521" y="264363"/>
                    <a:pt x="375105" y="266273"/>
                  </a:cubicBezTo>
                  <a:cubicBezTo>
                    <a:pt x="507659" y="268184"/>
                    <a:pt x="768467" y="191996"/>
                    <a:pt x="799516" y="167395"/>
                  </a:cubicBezTo>
                  <a:cubicBezTo>
                    <a:pt x="804531" y="163335"/>
                    <a:pt x="818145" y="148289"/>
                    <a:pt x="834386" y="94790"/>
                  </a:cubicBezTo>
                  <a:cubicBezTo>
                    <a:pt x="837968" y="83086"/>
                    <a:pt x="835580" y="70906"/>
                    <a:pt x="827937" y="61353"/>
                  </a:cubicBezTo>
                  <a:cubicBezTo>
                    <a:pt x="820056" y="52515"/>
                    <a:pt x="808114" y="47022"/>
                    <a:pt x="792828" y="47022"/>
                  </a:cubicBezTo>
                  <a:cubicBezTo>
                    <a:pt x="792828" y="47022"/>
                    <a:pt x="792828" y="47022"/>
                    <a:pt x="792828" y="47022"/>
                  </a:cubicBezTo>
                  <a:close/>
                </a:path>
              </a:pathLst>
            </a:custGeom>
            <a:solidFill>
              <a:srgbClr val="777483"/>
            </a:solidFill>
            <a:ln w="23884" cap="flat">
              <a:noFill/>
              <a:prstDash val="solid"/>
              <a:miter/>
            </a:ln>
          </p:spPr>
          <p:txBody>
            <a:bodyPr rtlCol="0" anchor="ctr"/>
            <a:lstStyle/>
            <a:p>
              <a:endParaRPr lang="en-ID"/>
            </a:p>
          </p:txBody>
        </p:sp>
        <p:grpSp>
          <p:nvGrpSpPr>
            <p:cNvPr id="63" name="Graphic 2">
              <a:extLst>
                <a:ext uri="{FF2B5EF4-FFF2-40B4-BE49-F238E27FC236}">
                  <a16:creationId xmlns:a16="http://schemas.microsoft.com/office/drawing/2014/main" id="{15EE0292-53CB-C595-B63B-1F5EC018A6FE}"/>
                </a:ext>
              </a:extLst>
            </p:cNvPr>
            <p:cNvGrpSpPr/>
            <p:nvPr/>
          </p:nvGrpSpPr>
          <p:grpSpPr>
            <a:xfrm>
              <a:off x="9495973" y="2653977"/>
              <a:ext cx="1635441" cy="1708263"/>
              <a:chOff x="9495973" y="2653977"/>
              <a:chExt cx="1635441" cy="1708263"/>
            </a:xfrm>
          </p:grpSpPr>
          <p:grpSp>
            <p:nvGrpSpPr>
              <p:cNvPr id="79" name="Graphic 2">
                <a:extLst>
                  <a:ext uri="{FF2B5EF4-FFF2-40B4-BE49-F238E27FC236}">
                    <a16:creationId xmlns:a16="http://schemas.microsoft.com/office/drawing/2014/main" id="{61E3465C-2774-8D06-3F8D-A3D5710CC686}"/>
                  </a:ext>
                </a:extLst>
              </p:cNvPr>
              <p:cNvGrpSpPr/>
              <p:nvPr/>
            </p:nvGrpSpPr>
            <p:grpSpPr>
              <a:xfrm>
                <a:off x="10047763" y="2653977"/>
                <a:ext cx="1083652" cy="1594707"/>
                <a:chOff x="10047763" y="2653977"/>
                <a:chExt cx="1083652" cy="1594707"/>
              </a:xfrm>
            </p:grpSpPr>
            <p:sp>
              <p:nvSpPr>
                <p:cNvPr id="86" name="Freeform: Shape 85">
                  <a:extLst>
                    <a:ext uri="{FF2B5EF4-FFF2-40B4-BE49-F238E27FC236}">
                      <a16:creationId xmlns:a16="http://schemas.microsoft.com/office/drawing/2014/main" id="{281A1CB7-8C7C-E913-A114-D751B17264CE}"/>
                    </a:ext>
                  </a:extLst>
                </p:cNvPr>
                <p:cNvSpPr/>
                <p:nvPr/>
              </p:nvSpPr>
              <p:spPr>
                <a:xfrm>
                  <a:off x="10047763" y="2653977"/>
                  <a:ext cx="1083652" cy="1594707"/>
                </a:xfrm>
                <a:custGeom>
                  <a:avLst/>
                  <a:gdLst>
                    <a:gd name="connsiteX0" fmla="*/ 707432 w 1083652"/>
                    <a:gd name="connsiteY0" fmla="*/ 0 h 1594707"/>
                    <a:gd name="connsiteX1" fmla="*/ 1069029 w 1083652"/>
                    <a:gd name="connsiteY1" fmla="*/ 25317 h 1594707"/>
                    <a:gd name="connsiteX2" fmla="*/ 1044190 w 1083652"/>
                    <a:gd name="connsiteY2" fmla="*/ 1124678 h 1594707"/>
                    <a:gd name="connsiteX3" fmla="*/ 56126 w 1083652"/>
                    <a:gd name="connsiteY3" fmla="*/ 1594707 h 1594707"/>
                    <a:gd name="connsiteX4" fmla="*/ 0 w 1083652"/>
                    <a:gd name="connsiteY4" fmla="*/ 1431343 h 1594707"/>
                    <a:gd name="connsiteX5" fmla="*/ 740152 w 1083652"/>
                    <a:gd name="connsiteY5" fmla="*/ 986631 h 1594707"/>
                    <a:gd name="connsiteX6" fmla="*/ 707432 w 1083652"/>
                    <a:gd name="connsiteY6" fmla="*/ 0 h 159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652" h="1594707">
                      <a:moveTo>
                        <a:pt x="707432" y="0"/>
                      </a:moveTo>
                      <a:lnTo>
                        <a:pt x="1069029" y="25317"/>
                      </a:lnTo>
                      <a:cubicBezTo>
                        <a:pt x="1069029" y="25317"/>
                        <a:pt x="1114886" y="974689"/>
                        <a:pt x="1044190" y="1124678"/>
                      </a:cubicBezTo>
                      <a:cubicBezTo>
                        <a:pt x="996423" y="1225944"/>
                        <a:pt x="56126" y="1594707"/>
                        <a:pt x="56126" y="1594707"/>
                      </a:cubicBezTo>
                      <a:lnTo>
                        <a:pt x="0" y="1431343"/>
                      </a:lnTo>
                      <a:cubicBezTo>
                        <a:pt x="0" y="1431343"/>
                        <a:pt x="678294" y="1052072"/>
                        <a:pt x="740152" y="986631"/>
                      </a:cubicBezTo>
                      <a:cubicBezTo>
                        <a:pt x="801772" y="921429"/>
                        <a:pt x="707432" y="0"/>
                        <a:pt x="707432" y="0"/>
                      </a:cubicBezTo>
                      <a:close/>
                    </a:path>
                  </a:pathLst>
                </a:custGeom>
                <a:solidFill>
                  <a:srgbClr val="F1F1F1"/>
                </a:solidFill>
                <a:ln w="23884"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EC5C80E5-31F3-A8D5-C059-A9099AA2D029}"/>
                    </a:ext>
                  </a:extLst>
                </p:cNvPr>
                <p:cNvSpPr/>
                <p:nvPr/>
              </p:nvSpPr>
              <p:spPr>
                <a:xfrm>
                  <a:off x="10073318" y="2671412"/>
                  <a:ext cx="1058097" cy="1577272"/>
                </a:xfrm>
                <a:custGeom>
                  <a:avLst/>
                  <a:gdLst>
                    <a:gd name="connsiteX0" fmla="*/ 922862 w 1058097"/>
                    <a:gd name="connsiteY0" fmla="*/ 1041802 h 1577272"/>
                    <a:gd name="connsiteX1" fmla="*/ 950089 w 1058097"/>
                    <a:gd name="connsiteY1" fmla="*/ 0 h 1577272"/>
                    <a:gd name="connsiteX2" fmla="*/ 1043474 w 1058097"/>
                    <a:gd name="connsiteY2" fmla="*/ 7882 h 1577272"/>
                    <a:gd name="connsiteX3" fmla="*/ 1018635 w 1058097"/>
                    <a:gd name="connsiteY3" fmla="*/ 1107243 h 1577272"/>
                    <a:gd name="connsiteX4" fmla="*/ 30571 w 1058097"/>
                    <a:gd name="connsiteY4" fmla="*/ 1577272 h 1577272"/>
                    <a:gd name="connsiteX5" fmla="*/ 0 w 1058097"/>
                    <a:gd name="connsiteY5" fmla="*/ 1542880 h 1577272"/>
                    <a:gd name="connsiteX6" fmla="*/ 922862 w 1058097"/>
                    <a:gd name="connsiteY6" fmla="*/ 1041802 h 157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097" h="1577272">
                      <a:moveTo>
                        <a:pt x="922862" y="1041802"/>
                      </a:moveTo>
                      <a:cubicBezTo>
                        <a:pt x="983048" y="914025"/>
                        <a:pt x="958687" y="207310"/>
                        <a:pt x="950089" y="0"/>
                      </a:cubicBezTo>
                      <a:lnTo>
                        <a:pt x="1043474" y="7882"/>
                      </a:lnTo>
                      <a:cubicBezTo>
                        <a:pt x="1043474" y="7882"/>
                        <a:pt x="1089330" y="957254"/>
                        <a:pt x="1018635" y="1107243"/>
                      </a:cubicBezTo>
                      <a:cubicBezTo>
                        <a:pt x="970868" y="1208510"/>
                        <a:pt x="30571" y="1577272"/>
                        <a:pt x="30571" y="1577272"/>
                      </a:cubicBezTo>
                      <a:lnTo>
                        <a:pt x="0" y="1542880"/>
                      </a:lnTo>
                      <a:cubicBezTo>
                        <a:pt x="216863" y="1465497"/>
                        <a:pt x="882737" y="1127067"/>
                        <a:pt x="922862" y="1041802"/>
                      </a:cubicBezTo>
                      <a:close/>
                    </a:path>
                  </a:pathLst>
                </a:custGeom>
                <a:solidFill>
                  <a:srgbClr val="ADABB4"/>
                </a:solidFill>
                <a:ln w="23884" cap="flat">
                  <a:noFill/>
                  <a:prstDash val="solid"/>
                  <a:miter/>
                </a:ln>
              </p:spPr>
              <p:txBody>
                <a:bodyPr rtlCol="0" anchor="ctr"/>
                <a:lstStyle/>
                <a:p>
                  <a:endParaRPr lang="en-ID"/>
                </a:p>
              </p:txBody>
            </p:sp>
          </p:grpSp>
          <p:grpSp>
            <p:nvGrpSpPr>
              <p:cNvPr id="80" name="Graphic 2">
                <a:extLst>
                  <a:ext uri="{FF2B5EF4-FFF2-40B4-BE49-F238E27FC236}">
                    <a16:creationId xmlns:a16="http://schemas.microsoft.com/office/drawing/2014/main" id="{0ABF7140-1B97-E167-5E48-9636C757C211}"/>
                  </a:ext>
                </a:extLst>
              </p:cNvPr>
              <p:cNvGrpSpPr/>
              <p:nvPr/>
            </p:nvGrpSpPr>
            <p:grpSpPr>
              <a:xfrm>
                <a:off x="9495973" y="4068841"/>
                <a:ext cx="663325" cy="293400"/>
                <a:chOff x="9495973" y="4068841"/>
                <a:chExt cx="663325" cy="293400"/>
              </a:xfrm>
            </p:grpSpPr>
            <p:sp>
              <p:nvSpPr>
                <p:cNvPr id="82" name="Freeform: Shape 81">
                  <a:extLst>
                    <a:ext uri="{FF2B5EF4-FFF2-40B4-BE49-F238E27FC236}">
                      <a16:creationId xmlns:a16="http://schemas.microsoft.com/office/drawing/2014/main" id="{94589954-2CE6-ECAA-9242-15CD1FBE5766}"/>
                    </a:ext>
                  </a:extLst>
                </p:cNvPr>
                <p:cNvSpPr/>
                <p:nvPr/>
              </p:nvSpPr>
              <p:spPr>
                <a:xfrm>
                  <a:off x="9495973" y="4068841"/>
                  <a:ext cx="663325" cy="293374"/>
                </a:xfrm>
                <a:custGeom>
                  <a:avLst/>
                  <a:gdLst>
                    <a:gd name="connsiteX0" fmla="*/ 98479 w 663325"/>
                    <a:gd name="connsiteY0" fmla="*/ 99117 h 293374"/>
                    <a:gd name="connsiteX1" fmla="*/ 321074 w 663325"/>
                    <a:gd name="connsiteY1" fmla="*/ 79771 h 293374"/>
                    <a:gd name="connsiteX2" fmla="*/ 569702 w 663325"/>
                    <a:gd name="connsiteY2" fmla="*/ 0 h 293374"/>
                    <a:gd name="connsiteX3" fmla="*/ 663326 w 663325"/>
                    <a:gd name="connsiteY3" fmla="*/ 153094 h 293374"/>
                    <a:gd name="connsiteX4" fmla="*/ 331583 w 663325"/>
                    <a:gd name="connsiteY4" fmla="*/ 292574 h 293374"/>
                    <a:gd name="connsiteX5" fmla="*/ 78 w 663325"/>
                    <a:gd name="connsiteY5" fmla="*/ 193457 h 293374"/>
                    <a:gd name="connsiteX6" fmla="*/ 98479 w 663325"/>
                    <a:gd name="connsiteY6" fmla="*/ 99117 h 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325" h="293374">
                      <a:moveTo>
                        <a:pt x="98479" y="99117"/>
                      </a:moveTo>
                      <a:cubicBezTo>
                        <a:pt x="156994" y="71651"/>
                        <a:pt x="273784" y="88608"/>
                        <a:pt x="321074" y="79771"/>
                      </a:cubicBezTo>
                      <a:cubicBezTo>
                        <a:pt x="403950" y="64486"/>
                        <a:pt x="467003" y="48723"/>
                        <a:pt x="569702" y="0"/>
                      </a:cubicBezTo>
                      <a:cubicBezTo>
                        <a:pt x="569702" y="0"/>
                        <a:pt x="648757" y="79771"/>
                        <a:pt x="663326" y="153094"/>
                      </a:cubicBezTo>
                      <a:cubicBezTo>
                        <a:pt x="654966" y="161692"/>
                        <a:pt x="435476" y="283021"/>
                        <a:pt x="331583" y="292574"/>
                      </a:cubicBezTo>
                      <a:cubicBezTo>
                        <a:pt x="256827" y="299500"/>
                        <a:pt x="2467" y="261048"/>
                        <a:pt x="78" y="193457"/>
                      </a:cubicBezTo>
                      <a:cubicBezTo>
                        <a:pt x="-2310" y="125867"/>
                        <a:pt x="50234" y="121806"/>
                        <a:pt x="98479" y="99117"/>
                      </a:cubicBezTo>
                      <a:close/>
                    </a:path>
                  </a:pathLst>
                </a:custGeom>
                <a:solidFill>
                  <a:srgbClr val="F1F1F1"/>
                </a:solidFill>
                <a:ln w="23884"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9650951E-24A1-31E0-7FAB-3C2879F44CD3}"/>
                    </a:ext>
                  </a:extLst>
                </p:cNvPr>
                <p:cNvSpPr/>
                <p:nvPr/>
              </p:nvSpPr>
              <p:spPr>
                <a:xfrm>
                  <a:off x="9496005" y="4252028"/>
                  <a:ext cx="148364" cy="47289"/>
                </a:xfrm>
                <a:custGeom>
                  <a:avLst/>
                  <a:gdLst>
                    <a:gd name="connsiteX0" fmla="*/ 47 w 148364"/>
                    <a:gd name="connsiteY0" fmla="*/ 10270 h 47289"/>
                    <a:gd name="connsiteX1" fmla="*/ 1003 w 148364"/>
                    <a:gd name="connsiteY1" fmla="*/ 0 h 47289"/>
                    <a:gd name="connsiteX2" fmla="*/ 148365 w 148364"/>
                    <a:gd name="connsiteY2" fmla="*/ 15524 h 47289"/>
                    <a:gd name="connsiteX3" fmla="*/ 122092 w 148364"/>
                    <a:gd name="connsiteY3" fmla="*/ 47289 h 47289"/>
                    <a:gd name="connsiteX4" fmla="*/ 12706 w 148364"/>
                    <a:gd name="connsiteY4" fmla="*/ 35348 h 47289"/>
                    <a:gd name="connsiteX5" fmla="*/ 47 w 148364"/>
                    <a:gd name="connsiteY5" fmla="*/ 10270 h 4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64" h="47289">
                      <a:moveTo>
                        <a:pt x="47" y="10270"/>
                      </a:moveTo>
                      <a:cubicBezTo>
                        <a:pt x="-191" y="6210"/>
                        <a:pt x="525" y="3344"/>
                        <a:pt x="1003" y="0"/>
                      </a:cubicBezTo>
                      <a:cubicBezTo>
                        <a:pt x="66444" y="9315"/>
                        <a:pt x="144065" y="15763"/>
                        <a:pt x="148365" y="15524"/>
                      </a:cubicBezTo>
                      <a:cubicBezTo>
                        <a:pt x="148365" y="15524"/>
                        <a:pt x="136423" y="36064"/>
                        <a:pt x="122092" y="47289"/>
                      </a:cubicBezTo>
                      <a:cubicBezTo>
                        <a:pt x="120660" y="47289"/>
                        <a:pt x="68354" y="42513"/>
                        <a:pt x="12706" y="35348"/>
                      </a:cubicBezTo>
                      <a:cubicBezTo>
                        <a:pt x="5063" y="27227"/>
                        <a:pt x="525" y="18868"/>
                        <a:pt x="47" y="10270"/>
                      </a:cubicBezTo>
                      <a:close/>
                    </a:path>
                  </a:pathLst>
                </a:custGeom>
                <a:solidFill>
                  <a:srgbClr val="817E8C"/>
                </a:solidFill>
                <a:ln w="23884"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0EF99F12-74B0-5B6D-5722-90DFB0C5954F}"/>
                    </a:ext>
                  </a:extLst>
                </p:cNvPr>
                <p:cNvSpPr/>
                <p:nvPr/>
              </p:nvSpPr>
              <p:spPr>
                <a:xfrm>
                  <a:off x="9505367" y="4190408"/>
                  <a:ext cx="170289" cy="44205"/>
                </a:xfrm>
                <a:custGeom>
                  <a:avLst/>
                  <a:gdLst>
                    <a:gd name="connsiteX0" fmla="*/ 35587 w 170289"/>
                    <a:gd name="connsiteY0" fmla="*/ 0 h 44205"/>
                    <a:gd name="connsiteX1" fmla="*/ 170290 w 170289"/>
                    <a:gd name="connsiteY1" fmla="*/ 12180 h 44205"/>
                    <a:gd name="connsiteX2" fmla="*/ 151422 w 170289"/>
                    <a:gd name="connsiteY2" fmla="*/ 44184 h 44205"/>
                    <a:gd name="connsiteX3" fmla="*/ 0 w 170289"/>
                    <a:gd name="connsiteY3" fmla="*/ 27466 h 44205"/>
                    <a:gd name="connsiteX4" fmla="*/ 35587 w 170289"/>
                    <a:gd name="connsiteY4" fmla="*/ 0 h 44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89" h="44205">
                      <a:moveTo>
                        <a:pt x="35587" y="0"/>
                      </a:moveTo>
                      <a:cubicBezTo>
                        <a:pt x="76666" y="6448"/>
                        <a:pt x="160975" y="12897"/>
                        <a:pt x="170290" y="12180"/>
                      </a:cubicBezTo>
                      <a:cubicBezTo>
                        <a:pt x="165274" y="31048"/>
                        <a:pt x="151422" y="44184"/>
                        <a:pt x="151422" y="44184"/>
                      </a:cubicBezTo>
                      <a:cubicBezTo>
                        <a:pt x="141868" y="44662"/>
                        <a:pt x="54932" y="37019"/>
                        <a:pt x="0" y="27466"/>
                      </a:cubicBezTo>
                      <a:cubicBezTo>
                        <a:pt x="10031" y="15524"/>
                        <a:pt x="19585" y="6926"/>
                        <a:pt x="35587" y="0"/>
                      </a:cubicBezTo>
                      <a:close/>
                    </a:path>
                  </a:pathLst>
                </a:custGeom>
                <a:solidFill>
                  <a:srgbClr val="817E8C"/>
                </a:solidFill>
                <a:ln w="23884"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071B4A4F-492D-DA22-BEB6-2CFFFA00BCE6}"/>
                    </a:ext>
                  </a:extLst>
                </p:cNvPr>
                <p:cNvSpPr/>
                <p:nvPr/>
              </p:nvSpPr>
              <p:spPr>
                <a:xfrm>
                  <a:off x="9540714" y="4185631"/>
                  <a:ext cx="618584" cy="176609"/>
                </a:xfrm>
                <a:custGeom>
                  <a:avLst/>
                  <a:gdLst>
                    <a:gd name="connsiteX0" fmla="*/ 287081 w 618584"/>
                    <a:gd name="connsiteY0" fmla="*/ 175783 h 176609"/>
                    <a:gd name="connsiteX1" fmla="*/ 0 w 618584"/>
                    <a:gd name="connsiteY1" fmla="*/ 122762 h 176609"/>
                    <a:gd name="connsiteX2" fmla="*/ 210892 w 618584"/>
                    <a:gd name="connsiteY2" fmla="*/ 145690 h 176609"/>
                    <a:gd name="connsiteX3" fmla="*/ 431576 w 618584"/>
                    <a:gd name="connsiteY3" fmla="*/ 91952 h 176609"/>
                    <a:gd name="connsiteX4" fmla="*/ 606165 w 618584"/>
                    <a:gd name="connsiteY4" fmla="*/ 0 h 176609"/>
                    <a:gd name="connsiteX5" fmla="*/ 618585 w 618584"/>
                    <a:gd name="connsiteY5" fmla="*/ 36542 h 176609"/>
                    <a:gd name="connsiteX6" fmla="*/ 614525 w 618584"/>
                    <a:gd name="connsiteY6" fmla="*/ 39408 h 176609"/>
                    <a:gd name="connsiteX7" fmla="*/ 287081 w 618584"/>
                    <a:gd name="connsiteY7" fmla="*/ 175783 h 17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584" h="176609">
                      <a:moveTo>
                        <a:pt x="287081" y="175783"/>
                      </a:moveTo>
                      <a:cubicBezTo>
                        <a:pt x="231432" y="181038"/>
                        <a:pt x="76905" y="160976"/>
                        <a:pt x="0" y="122762"/>
                      </a:cubicBezTo>
                      <a:cubicBezTo>
                        <a:pt x="26989" y="126106"/>
                        <a:pt x="184142" y="145451"/>
                        <a:pt x="210892" y="145690"/>
                      </a:cubicBezTo>
                      <a:cubicBezTo>
                        <a:pt x="281110" y="146407"/>
                        <a:pt x="371867" y="124434"/>
                        <a:pt x="431576" y="91952"/>
                      </a:cubicBezTo>
                      <a:cubicBezTo>
                        <a:pt x="499167" y="55171"/>
                        <a:pt x="606165" y="0"/>
                        <a:pt x="606165" y="0"/>
                      </a:cubicBezTo>
                      <a:cubicBezTo>
                        <a:pt x="611420" y="11942"/>
                        <a:pt x="615958" y="24123"/>
                        <a:pt x="618585" y="36542"/>
                      </a:cubicBezTo>
                      <a:cubicBezTo>
                        <a:pt x="618107" y="37020"/>
                        <a:pt x="616435" y="38214"/>
                        <a:pt x="614525" y="39408"/>
                      </a:cubicBezTo>
                      <a:cubicBezTo>
                        <a:pt x="583237" y="59709"/>
                        <a:pt x="384287" y="166708"/>
                        <a:pt x="287081" y="175783"/>
                      </a:cubicBezTo>
                      <a:close/>
                    </a:path>
                  </a:pathLst>
                </a:custGeom>
                <a:solidFill>
                  <a:srgbClr val="ADABB4"/>
                </a:solidFill>
                <a:ln w="23884" cap="flat">
                  <a:noFill/>
                  <a:prstDash val="solid"/>
                  <a:miter/>
                </a:ln>
              </p:spPr>
              <p:txBody>
                <a:bodyPr rtlCol="0" anchor="ctr"/>
                <a:lstStyle/>
                <a:p>
                  <a:endParaRPr lang="en-ID"/>
                </a:p>
              </p:txBody>
            </p:sp>
          </p:grpSp>
          <p:sp>
            <p:nvSpPr>
              <p:cNvPr id="81" name="Freeform: Shape 80">
                <a:extLst>
                  <a:ext uri="{FF2B5EF4-FFF2-40B4-BE49-F238E27FC236}">
                    <a16:creationId xmlns:a16="http://schemas.microsoft.com/office/drawing/2014/main" id="{C0785928-4F97-49CF-4CC7-4E43833C2B42}"/>
                  </a:ext>
                </a:extLst>
              </p:cNvPr>
              <p:cNvSpPr/>
              <p:nvPr/>
            </p:nvSpPr>
            <p:spPr>
              <a:xfrm>
                <a:off x="10030792" y="4039942"/>
                <a:ext cx="166959" cy="217340"/>
              </a:xfrm>
              <a:custGeom>
                <a:avLst/>
                <a:gdLst>
                  <a:gd name="connsiteX0" fmla="*/ 94831 w 166959"/>
                  <a:gd name="connsiteY0" fmla="*/ 0 h 217340"/>
                  <a:gd name="connsiteX1" fmla="*/ 166959 w 166959"/>
                  <a:gd name="connsiteY1" fmla="*/ 175305 h 217340"/>
                  <a:gd name="connsiteX2" fmla="*/ 80023 w 166959"/>
                  <a:gd name="connsiteY2" fmla="*/ 217340 h 217340"/>
                  <a:gd name="connsiteX3" fmla="*/ 13 w 166959"/>
                  <a:gd name="connsiteY3" fmla="*/ 41796 h 217340"/>
                  <a:gd name="connsiteX4" fmla="*/ 94831 w 166959"/>
                  <a:gd name="connsiteY4" fmla="*/ 0 h 21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59" h="217340">
                    <a:moveTo>
                      <a:pt x="94831" y="0"/>
                    </a:moveTo>
                    <a:cubicBezTo>
                      <a:pt x="94831" y="0"/>
                      <a:pt x="145703" y="82637"/>
                      <a:pt x="166959" y="175305"/>
                    </a:cubicBezTo>
                    <a:lnTo>
                      <a:pt x="80023" y="217340"/>
                    </a:lnTo>
                    <a:cubicBezTo>
                      <a:pt x="80023" y="217340"/>
                      <a:pt x="-1181" y="42035"/>
                      <a:pt x="13" y="41796"/>
                    </a:cubicBezTo>
                    <a:cubicBezTo>
                      <a:pt x="1446" y="41558"/>
                      <a:pt x="45869" y="11942"/>
                      <a:pt x="94831" y="0"/>
                    </a:cubicBezTo>
                    <a:close/>
                  </a:path>
                </a:pathLst>
              </a:custGeom>
              <a:solidFill>
                <a:srgbClr val="100B21"/>
              </a:solidFill>
              <a:ln w="23884" cap="flat">
                <a:noFill/>
                <a:prstDash val="solid"/>
                <a:miter/>
              </a:ln>
            </p:spPr>
            <p:txBody>
              <a:bodyPr rtlCol="0" anchor="ctr"/>
              <a:lstStyle/>
              <a:p>
                <a:endParaRPr lang="en-ID"/>
              </a:p>
            </p:txBody>
          </p:sp>
        </p:grpSp>
        <p:grpSp>
          <p:nvGrpSpPr>
            <p:cNvPr id="64" name="Graphic 2">
              <a:extLst>
                <a:ext uri="{FF2B5EF4-FFF2-40B4-BE49-F238E27FC236}">
                  <a16:creationId xmlns:a16="http://schemas.microsoft.com/office/drawing/2014/main" id="{F2A8B9BE-8A38-4CD7-2BD4-1B1EFEF7F5F2}"/>
                </a:ext>
              </a:extLst>
            </p:cNvPr>
            <p:cNvGrpSpPr/>
            <p:nvPr/>
          </p:nvGrpSpPr>
          <p:grpSpPr>
            <a:xfrm>
              <a:off x="10678882" y="2304391"/>
              <a:ext cx="543236" cy="584123"/>
              <a:chOff x="10678882" y="2304391"/>
              <a:chExt cx="543236" cy="584123"/>
            </a:xfrm>
          </p:grpSpPr>
          <p:sp>
            <p:nvSpPr>
              <p:cNvPr id="75" name="Freeform: Shape 74">
                <a:extLst>
                  <a:ext uri="{FF2B5EF4-FFF2-40B4-BE49-F238E27FC236}">
                    <a16:creationId xmlns:a16="http://schemas.microsoft.com/office/drawing/2014/main" id="{A6AECD46-FA82-2A78-A631-0187B87D3BBC}"/>
                  </a:ext>
                </a:extLst>
              </p:cNvPr>
              <p:cNvSpPr/>
              <p:nvPr/>
            </p:nvSpPr>
            <p:spPr>
              <a:xfrm>
                <a:off x="10678882" y="2304391"/>
                <a:ext cx="356706" cy="583883"/>
              </a:xfrm>
              <a:custGeom>
                <a:avLst/>
                <a:gdLst>
                  <a:gd name="connsiteX0" fmla="*/ 356706 w 356706"/>
                  <a:gd name="connsiteY0" fmla="*/ 8767 h 583883"/>
                  <a:gd name="connsiteX1" fmla="*/ 189521 w 356706"/>
                  <a:gd name="connsiteY1" fmla="*/ 169 h 583883"/>
                  <a:gd name="connsiteX2" fmla="*/ 86344 w 356706"/>
                  <a:gd name="connsiteY2" fmla="*/ 40771 h 583883"/>
                  <a:gd name="connsiteX3" fmla="*/ 3468 w 356706"/>
                  <a:gd name="connsiteY3" fmla="*/ 233273 h 583883"/>
                  <a:gd name="connsiteX4" fmla="*/ 46458 w 356706"/>
                  <a:gd name="connsiteY4" fmla="*/ 500769 h 583883"/>
                  <a:gd name="connsiteX5" fmla="*/ 126229 w 356706"/>
                  <a:gd name="connsiteY5" fmla="*/ 557612 h 583883"/>
                  <a:gd name="connsiteX6" fmla="*/ 335927 w 356706"/>
                  <a:gd name="connsiteY6" fmla="*/ 583884 h 583883"/>
                  <a:gd name="connsiteX7" fmla="*/ 356706 w 356706"/>
                  <a:gd name="connsiteY7" fmla="*/ 8767 h 5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06" h="583883">
                    <a:moveTo>
                      <a:pt x="356706" y="8767"/>
                    </a:moveTo>
                    <a:lnTo>
                      <a:pt x="189521" y="169"/>
                    </a:lnTo>
                    <a:cubicBezTo>
                      <a:pt x="150829" y="-1742"/>
                      <a:pt x="113093" y="12589"/>
                      <a:pt x="86344" y="40771"/>
                    </a:cubicBezTo>
                    <a:cubicBezTo>
                      <a:pt x="53146" y="76119"/>
                      <a:pt x="14932" y="136306"/>
                      <a:pt x="3468" y="233273"/>
                    </a:cubicBezTo>
                    <a:cubicBezTo>
                      <a:pt x="-10624" y="351258"/>
                      <a:pt x="21142" y="446314"/>
                      <a:pt x="46458" y="500769"/>
                    </a:cubicBezTo>
                    <a:cubicBezTo>
                      <a:pt x="61266" y="532295"/>
                      <a:pt x="91837" y="553313"/>
                      <a:pt x="126229" y="557612"/>
                    </a:cubicBezTo>
                    <a:lnTo>
                      <a:pt x="335927" y="583884"/>
                    </a:lnTo>
                    <a:lnTo>
                      <a:pt x="356706" y="8767"/>
                    </a:lnTo>
                    <a:close/>
                  </a:path>
                </a:pathLst>
              </a:custGeom>
              <a:solidFill>
                <a:srgbClr val="3B3648"/>
              </a:solidFill>
              <a:ln w="23884"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AC579707-60B1-52C2-FD44-94D2F0D2858E}"/>
                  </a:ext>
                </a:extLst>
              </p:cNvPr>
              <p:cNvSpPr/>
              <p:nvPr/>
            </p:nvSpPr>
            <p:spPr>
              <a:xfrm>
                <a:off x="10831861" y="2312920"/>
                <a:ext cx="390257" cy="575594"/>
              </a:xfrm>
              <a:custGeom>
                <a:avLst/>
                <a:gdLst>
                  <a:gd name="connsiteX0" fmla="*/ 0 w 390257"/>
                  <a:gd name="connsiteY0" fmla="*/ 287797 h 575594"/>
                  <a:gd name="connsiteX1" fmla="*/ 195129 w 390257"/>
                  <a:gd name="connsiteY1" fmla="*/ 575595 h 575594"/>
                  <a:gd name="connsiteX2" fmla="*/ 390258 w 390257"/>
                  <a:gd name="connsiteY2" fmla="*/ 287797 h 575594"/>
                  <a:gd name="connsiteX3" fmla="*/ 195129 w 390257"/>
                  <a:gd name="connsiteY3" fmla="*/ 0 h 575594"/>
                  <a:gd name="connsiteX4" fmla="*/ 0 w 390257"/>
                  <a:gd name="connsiteY4" fmla="*/ 287797 h 575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57" h="575594">
                    <a:moveTo>
                      <a:pt x="0" y="287797"/>
                    </a:moveTo>
                    <a:cubicBezTo>
                      <a:pt x="0" y="446862"/>
                      <a:pt x="87414" y="575595"/>
                      <a:pt x="195129" y="575595"/>
                    </a:cubicBezTo>
                    <a:cubicBezTo>
                      <a:pt x="302844" y="575595"/>
                      <a:pt x="390258" y="446623"/>
                      <a:pt x="390258" y="287797"/>
                    </a:cubicBezTo>
                    <a:cubicBezTo>
                      <a:pt x="390258" y="128733"/>
                      <a:pt x="302844" y="0"/>
                      <a:pt x="195129" y="0"/>
                    </a:cubicBezTo>
                    <a:cubicBezTo>
                      <a:pt x="87414" y="0"/>
                      <a:pt x="0" y="128733"/>
                      <a:pt x="0" y="287797"/>
                    </a:cubicBezTo>
                    <a:close/>
                  </a:path>
                </a:pathLst>
              </a:custGeom>
              <a:solidFill>
                <a:srgbClr val="F1F1F1"/>
              </a:solidFill>
              <a:ln w="23884"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1923D222-1A3F-1554-118C-D244488423CE}"/>
                  </a:ext>
                </a:extLst>
              </p:cNvPr>
              <p:cNvSpPr/>
              <p:nvPr/>
            </p:nvSpPr>
            <p:spPr>
              <a:xfrm>
                <a:off x="10914737" y="2434965"/>
                <a:ext cx="224983" cy="331504"/>
              </a:xfrm>
              <a:custGeom>
                <a:avLst/>
                <a:gdLst>
                  <a:gd name="connsiteX0" fmla="*/ 0 w 224983"/>
                  <a:gd name="connsiteY0" fmla="*/ 165752 h 331504"/>
                  <a:gd name="connsiteX1" fmla="*/ 112492 w 224983"/>
                  <a:gd name="connsiteY1" fmla="*/ 331504 h 331504"/>
                  <a:gd name="connsiteX2" fmla="*/ 224983 w 224983"/>
                  <a:gd name="connsiteY2" fmla="*/ 165752 h 331504"/>
                  <a:gd name="connsiteX3" fmla="*/ 112492 w 224983"/>
                  <a:gd name="connsiteY3" fmla="*/ 0 h 331504"/>
                  <a:gd name="connsiteX4" fmla="*/ 0 w 224983"/>
                  <a:gd name="connsiteY4" fmla="*/ 165752 h 33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83" h="331504">
                    <a:moveTo>
                      <a:pt x="0" y="165752"/>
                    </a:moveTo>
                    <a:cubicBezTo>
                      <a:pt x="0" y="257226"/>
                      <a:pt x="50394" y="331504"/>
                      <a:pt x="112492" y="331504"/>
                    </a:cubicBezTo>
                    <a:cubicBezTo>
                      <a:pt x="174589" y="331504"/>
                      <a:pt x="224983" y="257226"/>
                      <a:pt x="224983" y="165752"/>
                    </a:cubicBezTo>
                    <a:cubicBezTo>
                      <a:pt x="224983" y="74278"/>
                      <a:pt x="174589" y="0"/>
                      <a:pt x="112492" y="0"/>
                    </a:cubicBezTo>
                    <a:cubicBezTo>
                      <a:pt x="50394" y="0"/>
                      <a:pt x="0" y="74039"/>
                      <a:pt x="0" y="165752"/>
                    </a:cubicBezTo>
                    <a:close/>
                  </a:path>
                </a:pathLst>
              </a:custGeom>
              <a:solidFill>
                <a:srgbClr val="9A98A3"/>
              </a:solidFill>
              <a:ln w="23884"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C951879C-7B78-1BEA-3690-4607D452313D}"/>
                  </a:ext>
                </a:extLst>
              </p:cNvPr>
              <p:cNvSpPr/>
              <p:nvPr/>
            </p:nvSpPr>
            <p:spPr>
              <a:xfrm>
                <a:off x="10678882" y="2304391"/>
                <a:ext cx="356706" cy="583883"/>
              </a:xfrm>
              <a:custGeom>
                <a:avLst/>
                <a:gdLst>
                  <a:gd name="connsiteX0" fmla="*/ 356706 w 356706"/>
                  <a:gd name="connsiteY0" fmla="*/ 8767 h 583883"/>
                  <a:gd name="connsiteX1" fmla="*/ 189521 w 356706"/>
                  <a:gd name="connsiteY1" fmla="*/ 169 h 583883"/>
                  <a:gd name="connsiteX2" fmla="*/ 86344 w 356706"/>
                  <a:gd name="connsiteY2" fmla="*/ 40771 h 583883"/>
                  <a:gd name="connsiteX3" fmla="*/ 3468 w 356706"/>
                  <a:gd name="connsiteY3" fmla="*/ 233273 h 583883"/>
                  <a:gd name="connsiteX4" fmla="*/ 46458 w 356706"/>
                  <a:gd name="connsiteY4" fmla="*/ 500769 h 583883"/>
                  <a:gd name="connsiteX5" fmla="*/ 126229 w 356706"/>
                  <a:gd name="connsiteY5" fmla="*/ 557612 h 583883"/>
                  <a:gd name="connsiteX6" fmla="*/ 335927 w 356706"/>
                  <a:gd name="connsiteY6" fmla="*/ 583884 h 583883"/>
                  <a:gd name="connsiteX7" fmla="*/ 356706 w 356706"/>
                  <a:gd name="connsiteY7" fmla="*/ 8767 h 5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06" h="583883">
                    <a:moveTo>
                      <a:pt x="356706" y="8767"/>
                    </a:moveTo>
                    <a:lnTo>
                      <a:pt x="189521" y="169"/>
                    </a:lnTo>
                    <a:cubicBezTo>
                      <a:pt x="150829" y="-1742"/>
                      <a:pt x="113093" y="12589"/>
                      <a:pt x="86344" y="40771"/>
                    </a:cubicBezTo>
                    <a:cubicBezTo>
                      <a:pt x="53146" y="76119"/>
                      <a:pt x="14932" y="136306"/>
                      <a:pt x="3468" y="233273"/>
                    </a:cubicBezTo>
                    <a:cubicBezTo>
                      <a:pt x="-10624" y="351258"/>
                      <a:pt x="21142" y="446314"/>
                      <a:pt x="46458" y="500769"/>
                    </a:cubicBezTo>
                    <a:cubicBezTo>
                      <a:pt x="61266" y="532295"/>
                      <a:pt x="91837" y="553313"/>
                      <a:pt x="126229" y="557612"/>
                    </a:cubicBezTo>
                    <a:lnTo>
                      <a:pt x="335927" y="583884"/>
                    </a:lnTo>
                    <a:lnTo>
                      <a:pt x="356706" y="8767"/>
                    </a:ln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grpSp>
          <p:nvGrpSpPr>
            <p:cNvPr id="65" name="Graphic 2">
              <a:extLst>
                <a:ext uri="{FF2B5EF4-FFF2-40B4-BE49-F238E27FC236}">
                  <a16:creationId xmlns:a16="http://schemas.microsoft.com/office/drawing/2014/main" id="{9986C2C1-DD21-83A8-99E1-BBB76BBABB10}"/>
                </a:ext>
              </a:extLst>
            </p:cNvPr>
            <p:cNvGrpSpPr/>
            <p:nvPr/>
          </p:nvGrpSpPr>
          <p:grpSpPr>
            <a:xfrm>
              <a:off x="9951990" y="2413361"/>
              <a:ext cx="99355" cy="106259"/>
              <a:chOff x="9951990" y="2413361"/>
              <a:chExt cx="99355" cy="106259"/>
            </a:xfrm>
          </p:grpSpPr>
          <p:sp>
            <p:nvSpPr>
              <p:cNvPr id="73" name="Freeform: Shape 72">
                <a:extLst>
                  <a:ext uri="{FF2B5EF4-FFF2-40B4-BE49-F238E27FC236}">
                    <a16:creationId xmlns:a16="http://schemas.microsoft.com/office/drawing/2014/main" id="{63E85CA8-4F6F-08DB-A511-29711B4636A4}"/>
                  </a:ext>
                </a:extLst>
              </p:cNvPr>
              <p:cNvSpPr/>
              <p:nvPr/>
            </p:nvSpPr>
            <p:spPr>
              <a:xfrm>
                <a:off x="9951990" y="2413361"/>
                <a:ext cx="99355" cy="106259"/>
              </a:xfrm>
              <a:custGeom>
                <a:avLst/>
                <a:gdLst>
                  <a:gd name="connsiteX0" fmla="*/ 0 w 99355"/>
                  <a:gd name="connsiteY0" fmla="*/ 53130 h 106259"/>
                  <a:gd name="connsiteX1" fmla="*/ 46334 w 99355"/>
                  <a:gd name="connsiteY1" fmla="*/ 106151 h 106259"/>
                  <a:gd name="connsiteX2" fmla="*/ 99356 w 99355"/>
                  <a:gd name="connsiteY2" fmla="*/ 53130 h 106259"/>
                  <a:gd name="connsiteX3" fmla="*/ 46334 w 99355"/>
                  <a:gd name="connsiteY3" fmla="*/ 108 h 106259"/>
                  <a:gd name="connsiteX4" fmla="*/ 0 w 99355"/>
                  <a:gd name="connsiteY4" fmla="*/ 53130 h 10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5" h="106259">
                    <a:moveTo>
                      <a:pt x="0" y="53130"/>
                    </a:moveTo>
                    <a:cubicBezTo>
                      <a:pt x="0" y="80596"/>
                      <a:pt x="20062" y="104240"/>
                      <a:pt x="46334" y="106151"/>
                    </a:cubicBezTo>
                    <a:cubicBezTo>
                      <a:pt x="74756" y="108062"/>
                      <a:pt x="99356" y="84417"/>
                      <a:pt x="99356" y="53130"/>
                    </a:cubicBezTo>
                    <a:cubicBezTo>
                      <a:pt x="99356" y="21842"/>
                      <a:pt x="74756" y="-1803"/>
                      <a:pt x="46334" y="108"/>
                    </a:cubicBezTo>
                    <a:cubicBezTo>
                      <a:pt x="20062" y="2019"/>
                      <a:pt x="0" y="25664"/>
                      <a:pt x="0" y="53130"/>
                    </a:cubicBezTo>
                    <a:close/>
                  </a:path>
                </a:pathLst>
              </a:custGeom>
              <a:solidFill>
                <a:srgbClr val="777483"/>
              </a:solidFill>
              <a:ln w="23884"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1307BE1-C1D5-2250-0D92-EE8E37EF7578}"/>
                  </a:ext>
                </a:extLst>
              </p:cNvPr>
              <p:cNvSpPr/>
              <p:nvPr/>
            </p:nvSpPr>
            <p:spPr>
              <a:xfrm>
                <a:off x="9968708" y="2433268"/>
                <a:ext cx="62097" cy="66446"/>
              </a:xfrm>
              <a:custGeom>
                <a:avLst/>
                <a:gdLst>
                  <a:gd name="connsiteX0" fmla="*/ 0 w 62097"/>
                  <a:gd name="connsiteY0" fmla="*/ 33223 h 66446"/>
                  <a:gd name="connsiteX1" fmla="*/ 29854 w 62097"/>
                  <a:gd name="connsiteY1" fmla="*/ 66421 h 66446"/>
                  <a:gd name="connsiteX2" fmla="*/ 62097 w 62097"/>
                  <a:gd name="connsiteY2" fmla="*/ 33223 h 66446"/>
                  <a:gd name="connsiteX3" fmla="*/ 29854 w 62097"/>
                  <a:gd name="connsiteY3" fmla="*/ 25 h 66446"/>
                  <a:gd name="connsiteX4" fmla="*/ 0 w 62097"/>
                  <a:gd name="connsiteY4" fmla="*/ 33223 h 6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7" h="66446">
                    <a:moveTo>
                      <a:pt x="0" y="33223"/>
                    </a:moveTo>
                    <a:cubicBezTo>
                      <a:pt x="0" y="50897"/>
                      <a:pt x="13136" y="65705"/>
                      <a:pt x="29854" y="66421"/>
                    </a:cubicBezTo>
                    <a:cubicBezTo>
                      <a:pt x="47290" y="67138"/>
                      <a:pt x="62097" y="52330"/>
                      <a:pt x="62097" y="33223"/>
                    </a:cubicBezTo>
                    <a:cubicBezTo>
                      <a:pt x="62097" y="14116"/>
                      <a:pt x="47290" y="-692"/>
                      <a:pt x="29854" y="25"/>
                    </a:cubicBezTo>
                    <a:cubicBezTo>
                      <a:pt x="12897" y="741"/>
                      <a:pt x="0" y="15549"/>
                      <a:pt x="0" y="33223"/>
                    </a:cubicBezTo>
                    <a:close/>
                  </a:path>
                </a:pathLst>
              </a:custGeom>
              <a:solidFill>
                <a:schemeClr val="accent1"/>
              </a:solidFill>
              <a:ln w="23884" cap="flat">
                <a:noFill/>
                <a:prstDash val="solid"/>
                <a:miter/>
              </a:ln>
            </p:spPr>
            <p:txBody>
              <a:bodyPr rtlCol="0" anchor="ctr"/>
              <a:lstStyle/>
              <a:p>
                <a:endParaRPr lang="en-ID"/>
              </a:p>
            </p:txBody>
          </p:sp>
        </p:grpSp>
        <p:grpSp>
          <p:nvGrpSpPr>
            <p:cNvPr id="66" name="Group 65">
              <a:extLst>
                <a:ext uri="{FF2B5EF4-FFF2-40B4-BE49-F238E27FC236}">
                  <a16:creationId xmlns:a16="http://schemas.microsoft.com/office/drawing/2014/main" id="{07638710-284D-C4FC-7F00-BB064BCBFA5A}"/>
                </a:ext>
              </a:extLst>
            </p:cNvPr>
            <p:cNvGrpSpPr/>
            <p:nvPr/>
          </p:nvGrpSpPr>
          <p:grpSpPr>
            <a:xfrm>
              <a:off x="10329111" y="4888764"/>
              <a:ext cx="874616" cy="1030337"/>
              <a:chOff x="10329111" y="4888764"/>
              <a:chExt cx="874616" cy="1030337"/>
            </a:xfrm>
          </p:grpSpPr>
          <p:sp>
            <p:nvSpPr>
              <p:cNvPr id="68" name="Freeform: Shape 67">
                <a:extLst>
                  <a:ext uri="{FF2B5EF4-FFF2-40B4-BE49-F238E27FC236}">
                    <a16:creationId xmlns:a16="http://schemas.microsoft.com/office/drawing/2014/main" id="{AA075D13-F151-6EEE-7BF5-5B10197F4EB7}"/>
                  </a:ext>
                </a:extLst>
              </p:cNvPr>
              <p:cNvSpPr/>
              <p:nvPr/>
            </p:nvSpPr>
            <p:spPr>
              <a:xfrm>
                <a:off x="10329111" y="4888764"/>
                <a:ext cx="794367" cy="1030337"/>
              </a:xfrm>
              <a:custGeom>
                <a:avLst/>
                <a:gdLst>
                  <a:gd name="connsiteX0" fmla="*/ 558876 w 794367"/>
                  <a:gd name="connsiteY0" fmla="*/ 0 h 1030337"/>
                  <a:gd name="connsiteX1" fmla="*/ 253166 w 794367"/>
                  <a:gd name="connsiteY1" fmla="*/ 0 h 1030337"/>
                  <a:gd name="connsiteX2" fmla="*/ 0 w 794367"/>
                  <a:gd name="connsiteY2" fmla="*/ 532126 h 1030337"/>
                  <a:gd name="connsiteX3" fmla="*/ 177694 w 794367"/>
                  <a:gd name="connsiteY3" fmla="*/ 979227 h 1030337"/>
                  <a:gd name="connsiteX4" fmla="*/ 330788 w 794367"/>
                  <a:gd name="connsiteY4" fmla="*/ 1030338 h 1030337"/>
                  <a:gd name="connsiteX5" fmla="*/ 558876 w 794367"/>
                  <a:gd name="connsiteY5" fmla="*/ 1030338 h 1030337"/>
                  <a:gd name="connsiteX6" fmla="*/ 794368 w 794367"/>
                  <a:gd name="connsiteY6" fmla="*/ 478866 h 1030337"/>
                  <a:gd name="connsiteX7" fmla="*/ 558876 w 794367"/>
                  <a:gd name="connsiteY7" fmla="*/ 0 h 10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367" h="1030337">
                    <a:moveTo>
                      <a:pt x="558876" y="0"/>
                    </a:moveTo>
                    <a:lnTo>
                      <a:pt x="253166" y="0"/>
                    </a:lnTo>
                    <a:cubicBezTo>
                      <a:pt x="253166" y="0"/>
                      <a:pt x="0" y="111298"/>
                      <a:pt x="0" y="532126"/>
                    </a:cubicBezTo>
                    <a:cubicBezTo>
                      <a:pt x="0" y="788875"/>
                      <a:pt x="99833" y="917846"/>
                      <a:pt x="177694" y="979227"/>
                    </a:cubicBezTo>
                    <a:cubicBezTo>
                      <a:pt x="220684" y="1013142"/>
                      <a:pt x="275139" y="1030338"/>
                      <a:pt x="330788" y="1030338"/>
                    </a:cubicBezTo>
                    <a:lnTo>
                      <a:pt x="558876" y="1030338"/>
                    </a:lnTo>
                    <a:cubicBezTo>
                      <a:pt x="558876" y="1030338"/>
                      <a:pt x="794368" y="935998"/>
                      <a:pt x="794368" y="478866"/>
                    </a:cubicBezTo>
                    <a:cubicBezTo>
                      <a:pt x="794368" y="53261"/>
                      <a:pt x="558876" y="0"/>
                      <a:pt x="558876" y="0"/>
                    </a:cubicBezTo>
                    <a:close/>
                  </a:path>
                </a:pathLst>
              </a:custGeom>
              <a:solidFill>
                <a:srgbClr val="100B21"/>
              </a:solidFill>
              <a:ln w="23884"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15A94EE1-A310-6D64-85A4-FEDB1F8A8DF3}"/>
                  </a:ext>
                </a:extLst>
              </p:cNvPr>
              <p:cNvSpPr/>
              <p:nvPr/>
            </p:nvSpPr>
            <p:spPr>
              <a:xfrm>
                <a:off x="10329111" y="4888764"/>
                <a:ext cx="794367" cy="1030337"/>
              </a:xfrm>
              <a:custGeom>
                <a:avLst/>
                <a:gdLst>
                  <a:gd name="connsiteX0" fmla="*/ 558876 w 794367"/>
                  <a:gd name="connsiteY0" fmla="*/ 0 h 1030337"/>
                  <a:gd name="connsiteX1" fmla="*/ 253166 w 794367"/>
                  <a:gd name="connsiteY1" fmla="*/ 0 h 1030337"/>
                  <a:gd name="connsiteX2" fmla="*/ 0 w 794367"/>
                  <a:gd name="connsiteY2" fmla="*/ 532126 h 1030337"/>
                  <a:gd name="connsiteX3" fmla="*/ 177694 w 794367"/>
                  <a:gd name="connsiteY3" fmla="*/ 979227 h 1030337"/>
                  <a:gd name="connsiteX4" fmla="*/ 330788 w 794367"/>
                  <a:gd name="connsiteY4" fmla="*/ 1030338 h 1030337"/>
                  <a:gd name="connsiteX5" fmla="*/ 558876 w 794367"/>
                  <a:gd name="connsiteY5" fmla="*/ 1030338 h 1030337"/>
                  <a:gd name="connsiteX6" fmla="*/ 794368 w 794367"/>
                  <a:gd name="connsiteY6" fmla="*/ 478866 h 1030337"/>
                  <a:gd name="connsiteX7" fmla="*/ 558876 w 794367"/>
                  <a:gd name="connsiteY7" fmla="*/ 0 h 10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367" h="1030337">
                    <a:moveTo>
                      <a:pt x="558876" y="0"/>
                    </a:moveTo>
                    <a:lnTo>
                      <a:pt x="253166" y="0"/>
                    </a:lnTo>
                    <a:cubicBezTo>
                      <a:pt x="253166" y="0"/>
                      <a:pt x="0" y="111298"/>
                      <a:pt x="0" y="532126"/>
                    </a:cubicBezTo>
                    <a:cubicBezTo>
                      <a:pt x="0" y="788875"/>
                      <a:pt x="99833" y="917846"/>
                      <a:pt x="177694" y="979227"/>
                    </a:cubicBezTo>
                    <a:cubicBezTo>
                      <a:pt x="220684" y="1013142"/>
                      <a:pt x="275139" y="1030338"/>
                      <a:pt x="330788" y="1030338"/>
                    </a:cubicBezTo>
                    <a:lnTo>
                      <a:pt x="558876" y="1030338"/>
                    </a:lnTo>
                    <a:cubicBezTo>
                      <a:pt x="558876" y="1030338"/>
                      <a:pt x="794368" y="935998"/>
                      <a:pt x="794368" y="478866"/>
                    </a:cubicBezTo>
                    <a:cubicBezTo>
                      <a:pt x="794368" y="53261"/>
                      <a:pt x="558876" y="0"/>
                      <a:pt x="558876" y="0"/>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nvGrpSpPr>
              <p:cNvPr id="70" name="Group 69">
                <a:extLst>
                  <a:ext uri="{FF2B5EF4-FFF2-40B4-BE49-F238E27FC236}">
                    <a16:creationId xmlns:a16="http://schemas.microsoft.com/office/drawing/2014/main" id="{A4553100-6DCE-5DFF-430B-2F27AF289E29}"/>
                  </a:ext>
                </a:extLst>
              </p:cNvPr>
              <p:cNvGrpSpPr/>
              <p:nvPr/>
            </p:nvGrpSpPr>
            <p:grpSpPr>
              <a:xfrm>
                <a:off x="10556005" y="4889003"/>
                <a:ext cx="647722" cy="1030098"/>
                <a:chOff x="10556005" y="4889003"/>
                <a:chExt cx="647722" cy="1030098"/>
              </a:xfrm>
            </p:grpSpPr>
            <p:sp>
              <p:nvSpPr>
                <p:cNvPr id="71" name="Freeform: Shape 70">
                  <a:extLst>
                    <a:ext uri="{FF2B5EF4-FFF2-40B4-BE49-F238E27FC236}">
                      <a16:creationId xmlns:a16="http://schemas.microsoft.com/office/drawing/2014/main" id="{FFD592D4-FAEB-45C3-E7F2-326235A4083D}"/>
                    </a:ext>
                  </a:extLst>
                </p:cNvPr>
                <p:cNvSpPr/>
                <p:nvPr/>
              </p:nvSpPr>
              <p:spPr>
                <a:xfrm>
                  <a:off x="10556005" y="4889003"/>
                  <a:ext cx="647722" cy="1030098"/>
                </a:xfrm>
                <a:custGeom>
                  <a:avLst/>
                  <a:gdLst>
                    <a:gd name="connsiteX0" fmla="*/ 333176 w 647722"/>
                    <a:gd name="connsiteY0" fmla="*/ 0 h 1030098"/>
                    <a:gd name="connsiteX1" fmla="*/ 647723 w 647722"/>
                    <a:gd name="connsiteY1" fmla="*/ 497973 h 1030098"/>
                    <a:gd name="connsiteX2" fmla="*/ 331982 w 647722"/>
                    <a:gd name="connsiteY2" fmla="*/ 1030099 h 1030098"/>
                    <a:gd name="connsiteX3" fmla="*/ 329116 w 647722"/>
                    <a:gd name="connsiteY3" fmla="*/ 1030099 h 1030098"/>
                    <a:gd name="connsiteX4" fmla="*/ 0 w 647722"/>
                    <a:gd name="connsiteY4" fmla="*/ 515169 h 1030098"/>
                    <a:gd name="connsiteX5" fmla="*/ 333176 w 647722"/>
                    <a:gd name="connsiteY5" fmla="*/ 0 h 103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22" h="1030098">
                      <a:moveTo>
                        <a:pt x="333176" y="0"/>
                      </a:moveTo>
                      <a:cubicBezTo>
                        <a:pt x="345118" y="2866"/>
                        <a:pt x="647723" y="36064"/>
                        <a:pt x="647723" y="497973"/>
                      </a:cubicBezTo>
                      <a:cubicBezTo>
                        <a:pt x="647723" y="955104"/>
                        <a:pt x="331982" y="1030099"/>
                        <a:pt x="331982" y="1030099"/>
                      </a:cubicBezTo>
                      <a:lnTo>
                        <a:pt x="329116" y="1030099"/>
                      </a:lnTo>
                      <a:cubicBezTo>
                        <a:pt x="146645" y="1023651"/>
                        <a:pt x="0" y="795801"/>
                        <a:pt x="0" y="515169"/>
                      </a:cubicBezTo>
                      <a:cubicBezTo>
                        <a:pt x="0" y="232626"/>
                        <a:pt x="148795" y="3344"/>
                        <a:pt x="333176" y="0"/>
                      </a:cubicBezTo>
                      <a:close/>
                    </a:path>
                  </a:pathLst>
                </a:custGeom>
                <a:solidFill>
                  <a:srgbClr val="B3B2BA"/>
                </a:solidFill>
                <a:ln w="2388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BD34E0F5-6807-1CC9-32C1-A3BEDFCA867C}"/>
                    </a:ext>
                  </a:extLst>
                </p:cNvPr>
                <p:cNvSpPr/>
                <p:nvPr/>
              </p:nvSpPr>
              <p:spPr>
                <a:xfrm>
                  <a:off x="10679006" y="5075295"/>
                  <a:ext cx="401960" cy="657754"/>
                </a:xfrm>
                <a:custGeom>
                  <a:avLst/>
                  <a:gdLst>
                    <a:gd name="connsiteX0" fmla="*/ 0 w 401960"/>
                    <a:gd name="connsiteY0" fmla="*/ 328877 h 657754"/>
                    <a:gd name="connsiteX1" fmla="*/ 201100 w 401960"/>
                    <a:gd name="connsiteY1" fmla="*/ 657754 h 657754"/>
                    <a:gd name="connsiteX2" fmla="*/ 401961 w 401960"/>
                    <a:gd name="connsiteY2" fmla="*/ 328877 h 657754"/>
                    <a:gd name="connsiteX3" fmla="*/ 201100 w 401960"/>
                    <a:gd name="connsiteY3" fmla="*/ 0 h 657754"/>
                    <a:gd name="connsiteX4" fmla="*/ 0 w 401960"/>
                    <a:gd name="connsiteY4" fmla="*/ 328877 h 65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60" h="657754">
                      <a:moveTo>
                        <a:pt x="0" y="328877"/>
                      </a:moveTo>
                      <a:cubicBezTo>
                        <a:pt x="0" y="510393"/>
                        <a:pt x="90041" y="657754"/>
                        <a:pt x="201100" y="657754"/>
                      </a:cubicBezTo>
                      <a:cubicBezTo>
                        <a:pt x="312158" y="657754"/>
                        <a:pt x="401961" y="510631"/>
                        <a:pt x="401961" y="328877"/>
                      </a:cubicBezTo>
                      <a:cubicBezTo>
                        <a:pt x="401961" y="147362"/>
                        <a:pt x="311920" y="0"/>
                        <a:pt x="201100" y="0"/>
                      </a:cubicBezTo>
                      <a:cubicBezTo>
                        <a:pt x="89802" y="0"/>
                        <a:pt x="0" y="147123"/>
                        <a:pt x="0" y="328877"/>
                      </a:cubicBezTo>
                      <a:close/>
                    </a:path>
                  </a:pathLst>
                </a:custGeom>
                <a:solidFill>
                  <a:srgbClr val="777483"/>
                </a:solidFill>
                <a:ln w="23884" cap="flat">
                  <a:noFill/>
                  <a:prstDash val="solid"/>
                  <a:miter/>
                </a:ln>
              </p:spPr>
              <p:txBody>
                <a:bodyPr rtlCol="0" anchor="ctr"/>
                <a:lstStyle/>
                <a:p>
                  <a:endParaRPr lang="en-ID"/>
                </a:p>
              </p:txBody>
            </p:sp>
          </p:grpSp>
        </p:grpSp>
        <p:sp>
          <p:nvSpPr>
            <p:cNvPr id="67" name="Freeform: Shape 66">
              <a:extLst>
                <a:ext uri="{FF2B5EF4-FFF2-40B4-BE49-F238E27FC236}">
                  <a16:creationId xmlns:a16="http://schemas.microsoft.com/office/drawing/2014/main" id="{62ADFFFA-1090-57F0-AD38-26783856B4C5}"/>
                </a:ext>
              </a:extLst>
            </p:cNvPr>
            <p:cNvSpPr/>
            <p:nvPr/>
          </p:nvSpPr>
          <p:spPr>
            <a:xfrm>
              <a:off x="9253678" y="2218579"/>
              <a:ext cx="392840" cy="539291"/>
            </a:xfrm>
            <a:custGeom>
              <a:avLst/>
              <a:gdLst>
                <a:gd name="connsiteX0" fmla="*/ 235209 w 392840"/>
                <a:gd name="connsiteY0" fmla="*/ 539291 h 539291"/>
                <a:gd name="connsiteX1" fmla="*/ 29094 w 392840"/>
                <a:gd name="connsiteY1" fmla="*/ 450444 h 539291"/>
                <a:gd name="connsiteX2" fmla="*/ 43424 w 392840"/>
                <a:gd name="connsiteY2" fmla="*/ 143779 h 539291"/>
                <a:gd name="connsiteX3" fmla="*/ 157826 w 392840"/>
                <a:gd name="connsiteY3" fmla="*/ 8598 h 539291"/>
                <a:gd name="connsiteX4" fmla="*/ 392841 w 392840"/>
                <a:gd name="connsiteY4" fmla="*/ 0 h 539291"/>
                <a:gd name="connsiteX5" fmla="*/ 235209 w 392840"/>
                <a:gd name="connsiteY5" fmla="*/ 539291 h 53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0" h="539291">
                  <a:moveTo>
                    <a:pt x="235209" y="539291"/>
                  </a:moveTo>
                  <a:lnTo>
                    <a:pt x="29094" y="450444"/>
                  </a:lnTo>
                  <a:cubicBezTo>
                    <a:pt x="-31571" y="435159"/>
                    <a:pt x="17391" y="208265"/>
                    <a:pt x="43424" y="143779"/>
                  </a:cubicBezTo>
                  <a:cubicBezTo>
                    <a:pt x="82832" y="46334"/>
                    <a:pt x="113642" y="17435"/>
                    <a:pt x="157826" y="8598"/>
                  </a:cubicBezTo>
                  <a:lnTo>
                    <a:pt x="392841" y="0"/>
                  </a:lnTo>
                  <a:cubicBezTo>
                    <a:pt x="393079" y="0"/>
                    <a:pt x="260526" y="263675"/>
                    <a:pt x="235209" y="539291"/>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grpSp>
        <p:nvGrpSpPr>
          <p:cNvPr id="104" name="Group 103">
            <a:extLst>
              <a:ext uri="{FF2B5EF4-FFF2-40B4-BE49-F238E27FC236}">
                <a16:creationId xmlns:a16="http://schemas.microsoft.com/office/drawing/2014/main" id="{00A90935-D86E-2197-D913-6311B640CB7F}"/>
              </a:ext>
            </a:extLst>
          </p:cNvPr>
          <p:cNvGrpSpPr/>
          <p:nvPr/>
        </p:nvGrpSpPr>
        <p:grpSpPr>
          <a:xfrm>
            <a:off x="822993" y="927915"/>
            <a:ext cx="1147796" cy="1724167"/>
            <a:chOff x="7537975" y="1023047"/>
            <a:chExt cx="2918367" cy="4059846"/>
          </a:xfrm>
        </p:grpSpPr>
        <p:grpSp>
          <p:nvGrpSpPr>
            <p:cNvPr id="105" name="Graphic 163">
              <a:extLst>
                <a:ext uri="{FF2B5EF4-FFF2-40B4-BE49-F238E27FC236}">
                  <a16:creationId xmlns:a16="http://schemas.microsoft.com/office/drawing/2014/main" id="{0D0CC781-7080-5D5E-0861-FAD04F535CA3}"/>
                </a:ext>
              </a:extLst>
            </p:cNvPr>
            <p:cNvGrpSpPr/>
            <p:nvPr/>
          </p:nvGrpSpPr>
          <p:grpSpPr>
            <a:xfrm>
              <a:off x="7719904" y="1023047"/>
              <a:ext cx="227047" cy="758293"/>
              <a:chOff x="7719904" y="1023047"/>
              <a:chExt cx="227047" cy="758293"/>
            </a:xfrm>
          </p:grpSpPr>
          <p:sp>
            <p:nvSpPr>
              <p:cNvPr id="153" name="Freeform: Shape 152">
                <a:extLst>
                  <a:ext uri="{FF2B5EF4-FFF2-40B4-BE49-F238E27FC236}">
                    <a16:creationId xmlns:a16="http://schemas.microsoft.com/office/drawing/2014/main" id="{1B161BAD-50AC-632F-BBB9-B45DDC99A506}"/>
                  </a:ext>
                </a:extLst>
              </p:cNvPr>
              <p:cNvSpPr/>
              <p:nvPr/>
            </p:nvSpPr>
            <p:spPr>
              <a:xfrm>
                <a:off x="7786034" y="1167982"/>
                <a:ext cx="94786" cy="613358"/>
              </a:xfrm>
              <a:custGeom>
                <a:avLst/>
                <a:gdLst>
                  <a:gd name="connsiteX0" fmla="*/ 65028 w 94786"/>
                  <a:gd name="connsiteY0" fmla="*/ 0 h 613358"/>
                  <a:gd name="connsiteX1" fmla="*/ 47393 w 94786"/>
                  <a:gd name="connsiteY1" fmla="*/ 0 h 613358"/>
                  <a:gd name="connsiteX2" fmla="*/ 29759 w 94786"/>
                  <a:gd name="connsiteY2" fmla="*/ 0 h 613358"/>
                  <a:gd name="connsiteX3" fmla="*/ 0 w 94786"/>
                  <a:gd name="connsiteY3" fmla="*/ 613358 h 613358"/>
                  <a:gd name="connsiteX4" fmla="*/ 47393 w 94786"/>
                  <a:gd name="connsiteY4" fmla="*/ 613358 h 613358"/>
                  <a:gd name="connsiteX5" fmla="*/ 94787 w 94786"/>
                  <a:gd name="connsiteY5" fmla="*/ 613358 h 61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86" h="613358">
                    <a:moveTo>
                      <a:pt x="65028" y="0"/>
                    </a:moveTo>
                    <a:lnTo>
                      <a:pt x="47393" y="0"/>
                    </a:lnTo>
                    <a:lnTo>
                      <a:pt x="29759" y="0"/>
                    </a:lnTo>
                    <a:lnTo>
                      <a:pt x="0" y="613358"/>
                    </a:lnTo>
                    <a:lnTo>
                      <a:pt x="47393" y="613358"/>
                    </a:lnTo>
                    <a:lnTo>
                      <a:pt x="94787" y="613358"/>
                    </a:lnTo>
                    <a:close/>
                  </a:path>
                </a:pathLst>
              </a:custGeom>
              <a:gradFill>
                <a:gsLst>
                  <a:gs pos="0">
                    <a:srgbClr val="E0E0E0"/>
                  </a:gs>
                  <a:gs pos="15480">
                    <a:srgbClr val="C2C2C2"/>
                  </a:gs>
                  <a:gs pos="32390">
                    <a:srgbClr val="F5F5F7"/>
                  </a:gs>
                  <a:gs pos="96260">
                    <a:srgbClr val="F1F1F1"/>
                  </a:gs>
                </a:gsLst>
                <a:lin ang="0" scaled="1"/>
              </a:gradFill>
              <a:ln w="54993"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ED90706E-F73E-32EC-72A9-1EAD75838666}"/>
                  </a:ext>
                </a:extLst>
              </p:cNvPr>
              <p:cNvSpPr/>
              <p:nvPr/>
            </p:nvSpPr>
            <p:spPr>
              <a:xfrm>
                <a:off x="7719904" y="1023047"/>
                <a:ext cx="227047" cy="227047"/>
              </a:xfrm>
              <a:custGeom>
                <a:avLst/>
                <a:gdLst>
                  <a:gd name="connsiteX0" fmla="*/ 227047 w 227047"/>
                  <a:gd name="connsiteY0" fmla="*/ 113524 h 227047"/>
                  <a:gd name="connsiteX1" fmla="*/ 113524 w 227047"/>
                  <a:gd name="connsiteY1" fmla="*/ 227047 h 227047"/>
                  <a:gd name="connsiteX2" fmla="*/ 0 w 227047"/>
                  <a:gd name="connsiteY2" fmla="*/ 113524 h 227047"/>
                  <a:gd name="connsiteX3" fmla="*/ 113524 w 227047"/>
                  <a:gd name="connsiteY3" fmla="*/ 0 h 227047"/>
                  <a:gd name="connsiteX4" fmla="*/ 227047 w 227047"/>
                  <a:gd name="connsiteY4" fmla="*/ 113524 h 227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47" h="227047">
                    <a:moveTo>
                      <a:pt x="227047" y="113524"/>
                    </a:moveTo>
                    <a:cubicBezTo>
                      <a:pt x="227047" y="176347"/>
                      <a:pt x="176347" y="227047"/>
                      <a:pt x="113524" y="227047"/>
                    </a:cubicBezTo>
                    <a:cubicBezTo>
                      <a:pt x="50700" y="227047"/>
                      <a:pt x="0" y="176347"/>
                      <a:pt x="0" y="113524"/>
                    </a:cubicBezTo>
                    <a:cubicBezTo>
                      <a:pt x="0" y="50700"/>
                      <a:pt x="50700" y="0"/>
                      <a:pt x="113524" y="0"/>
                    </a:cubicBezTo>
                    <a:cubicBezTo>
                      <a:pt x="176347" y="0"/>
                      <a:pt x="227047" y="50700"/>
                      <a:pt x="227047" y="113524"/>
                    </a:cubicBezTo>
                    <a:close/>
                  </a:path>
                </a:pathLst>
              </a:custGeom>
              <a:solidFill>
                <a:srgbClr val="60C3DE"/>
              </a:solidFill>
              <a:ln w="54993"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1C2B033-08F0-3A95-E51F-42887DB5F8B4}"/>
                  </a:ext>
                </a:extLst>
              </p:cNvPr>
              <p:cNvSpPr/>
              <p:nvPr/>
            </p:nvSpPr>
            <p:spPr>
              <a:xfrm>
                <a:off x="7841694" y="1053343"/>
                <a:ext cx="72743" cy="72756"/>
              </a:xfrm>
              <a:custGeom>
                <a:avLst/>
                <a:gdLst>
                  <a:gd name="connsiteX0" fmla="*/ 72743 w 72743"/>
                  <a:gd name="connsiteY0" fmla="*/ 36385 h 72756"/>
                  <a:gd name="connsiteX1" fmla="*/ 36372 w 72743"/>
                  <a:gd name="connsiteY1" fmla="*/ 72757 h 72756"/>
                  <a:gd name="connsiteX2" fmla="*/ 0 w 72743"/>
                  <a:gd name="connsiteY2" fmla="*/ 36385 h 72756"/>
                  <a:gd name="connsiteX3" fmla="*/ 36372 w 72743"/>
                  <a:gd name="connsiteY3" fmla="*/ 13 h 72756"/>
                  <a:gd name="connsiteX4" fmla="*/ 72743 w 72743"/>
                  <a:gd name="connsiteY4" fmla="*/ 36385 h 7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43" h="72756">
                    <a:moveTo>
                      <a:pt x="72743" y="36385"/>
                    </a:moveTo>
                    <a:cubicBezTo>
                      <a:pt x="72743" y="56775"/>
                      <a:pt x="56211" y="72757"/>
                      <a:pt x="36372" y="72757"/>
                    </a:cubicBezTo>
                    <a:cubicBezTo>
                      <a:pt x="15981" y="72757"/>
                      <a:pt x="0" y="56224"/>
                      <a:pt x="0" y="36385"/>
                    </a:cubicBezTo>
                    <a:cubicBezTo>
                      <a:pt x="0" y="15995"/>
                      <a:pt x="16533" y="13"/>
                      <a:pt x="36372" y="13"/>
                    </a:cubicBezTo>
                    <a:cubicBezTo>
                      <a:pt x="56211" y="-538"/>
                      <a:pt x="72743" y="15995"/>
                      <a:pt x="72743" y="36385"/>
                    </a:cubicBezTo>
                    <a:close/>
                  </a:path>
                </a:pathLst>
              </a:custGeom>
              <a:solidFill>
                <a:srgbClr val="FFFFFF">
                  <a:alpha val="75000"/>
                </a:srgbClr>
              </a:solidFill>
              <a:ln w="54993" cap="flat">
                <a:noFill/>
                <a:prstDash val="solid"/>
                <a:miter/>
              </a:ln>
            </p:spPr>
            <p:txBody>
              <a:bodyPr rtlCol="0" anchor="ctr"/>
              <a:lstStyle/>
              <a:p>
                <a:endParaRPr lang="en-ID"/>
              </a:p>
            </p:txBody>
          </p:sp>
        </p:grpSp>
        <p:sp>
          <p:nvSpPr>
            <p:cNvPr id="106" name="Freeform: Shape 105">
              <a:extLst>
                <a:ext uri="{FF2B5EF4-FFF2-40B4-BE49-F238E27FC236}">
                  <a16:creationId xmlns:a16="http://schemas.microsoft.com/office/drawing/2014/main" id="{1A9E36AD-ED53-43B1-03F9-C6804DC5194A}"/>
                </a:ext>
              </a:extLst>
            </p:cNvPr>
            <p:cNvSpPr/>
            <p:nvPr/>
          </p:nvSpPr>
          <p:spPr>
            <a:xfrm>
              <a:off x="7725966" y="1655693"/>
              <a:ext cx="244130" cy="659649"/>
            </a:xfrm>
            <a:custGeom>
              <a:avLst/>
              <a:gdLst>
                <a:gd name="connsiteX0" fmla="*/ 244131 w 244130"/>
                <a:gd name="connsiteY0" fmla="*/ 659649 h 659649"/>
                <a:gd name="connsiteX1" fmla="*/ 0 w 244130"/>
                <a:gd name="connsiteY1" fmla="*/ 553841 h 659649"/>
                <a:gd name="connsiteX2" fmla="*/ 0 w 244130"/>
                <a:gd name="connsiteY2" fmla="*/ 106360 h 659649"/>
                <a:gd name="connsiteX3" fmla="*/ 244131 w 244130"/>
                <a:gd name="connsiteY3" fmla="*/ 0 h 659649"/>
              </a:gdLst>
              <a:ahLst/>
              <a:cxnLst>
                <a:cxn ang="0">
                  <a:pos x="connsiteX0" y="connsiteY0"/>
                </a:cxn>
                <a:cxn ang="0">
                  <a:pos x="connsiteX1" y="connsiteY1"/>
                </a:cxn>
                <a:cxn ang="0">
                  <a:pos x="connsiteX2" y="connsiteY2"/>
                </a:cxn>
                <a:cxn ang="0">
                  <a:pos x="connsiteX3" y="connsiteY3"/>
                </a:cxn>
              </a:cxnLst>
              <a:rect l="l" t="t" r="r" b="b"/>
              <a:pathLst>
                <a:path w="244130" h="659649">
                  <a:moveTo>
                    <a:pt x="244131" y="659649"/>
                  </a:moveTo>
                  <a:lnTo>
                    <a:pt x="0" y="553841"/>
                  </a:lnTo>
                  <a:lnTo>
                    <a:pt x="0" y="106360"/>
                  </a:lnTo>
                  <a:lnTo>
                    <a:pt x="244131" y="0"/>
                  </a:lnTo>
                  <a:close/>
                </a:path>
              </a:pathLst>
            </a:custGeom>
            <a:solidFill>
              <a:srgbClr val="3B3648"/>
            </a:solidFill>
            <a:ln w="54993"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EB7427F7-94F1-7088-B85C-E162D9D62D60}"/>
                </a:ext>
              </a:extLst>
            </p:cNvPr>
            <p:cNvSpPr/>
            <p:nvPr/>
          </p:nvSpPr>
          <p:spPr>
            <a:xfrm>
              <a:off x="7725966" y="1737253"/>
              <a:ext cx="56761" cy="497079"/>
            </a:xfrm>
            <a:custGeom>
              <a:avLst/>
              <a:gdLst>
                <a:gd name="connsiteX0" fmla="*/ 56762 w 56761"/>
                <a:gd name="connsiteY0" fmla="*/ 0 h 497079"/>
                <a:gd name="connsiteX1" fmla="*/ 0 w 56761"/>
                <a:gd name="connsiteY1" fmla="*/ 24799 h 497079"/>
                <a:gd name="connsiteX2" fmla="*/ 0 w 56761"/>
                <a:gd name="connsiteY2" fmla="*/ 472280 h 497079"/>
                <a:gd name="connsiteX3" fmla="*/ 56762 w 56761"/>
                <a:gd name="connsiteY3" fmla="*/ 497079 h 497079"/>
              </a:gdLst>
              <a:ahLst/>
              <a:cxnLst>
                <a:cxn ang="0">
                  <a:pos x="connsiteX0" y="connsiteY0"/>
                </a:cxn>
                <a:cxn ang="0">
                  <a:pos x="connsiteX1" y="connsiteY1"/>
                </a:cxn>
                <a:cxn ang="0">
                  <a:pos x="connsiteX2" y="connsiteY2"/>
                </a:cxn>
                <a:cxn ang="0">
                  <a:pos x="connsiteX3" y="connsiteY3"/>
                </a:cxn>
              </a:cxnLst>
              <a:rect l="l" t="t" r="r" b="b"/>
              <a:pathLst>
                <a:path w="56761" h="497079">
                  <a:moveTo>
                    <a:pt x="56762" y="0"/>
                  </a:moveTo>
                  <a:lnTo>
                    <a:pt x="0" y="24799"/>
                  </a:lnTo>
                  <a:lnTo>
                    <a:pt x="0" y="472280"/>
                  </a:lnTo>
                  <a:lnTo>
                    <a:pt x="56762" y="497079"/>
                  </a:lnTo>
                  <a:close/>
                </a:path>
              </a:pathLst>
            </a:custGeom>
            <a:solidFill>
              <a:srgbClr val="F1F0F2"/>
            </a:solidFill>
            <a:ln w="54993"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C057558B-B7F6-B1FC-891F-B5AD37390BF1}"/>
                </a:ext>
              </a:extLst>
            </p:cNvPr>
            <p:cNvSpPr/>
            <p:nvPr/>
          </p:nvSpPr>
          <p:spPr>
            <a:xfrm>
              <a:off x="10023993" y="1655693"/>
              <a:ext cx="244681" cy="659649"/>
            </a:xfrm>
            <a:custGeom>
              <a:avLst/>
              <a:gdLst>
                <a:gd name="connsiteX0" fmla="*/ 0 w 244681"/>
                <a:gd name="connsiteY0" fmla="*/ 659649 h 659649"/>
                <a:gd name="connsiteX1" fmla="*/ 244682 w 244681"/>
                <a:gd name="connsiteY1" fmla="*/ 553841 h 659649"/>
                <a:gd name="connsiteX2" fmla="*/ 244682 w 244681"/>
                <a:gd name="connsiteY2" fmla="*/ 106360 h 659649"/>
                <a:gd name="connsiteX3" fmla="*/ 0 w 244681"/>
                <a:gd name="connsiteY3" fmla="*/ 0 h 659649"/>
              </a:gdLst>
              <a:ahLst/>
              <a:cxnLst>
                <a:cxn ang="0">
                  <a:pos x="connsiteX0" y="connsiteY0"/>
                </a:cxn>
                <a:cxn ang="0">
                  <a:pos x="connsiteX1" y="connsiteY1"/>
                </a:cxn>
                <a:cxn ang="0">
                  <a:pos x="connsiteX2" y="connsiteY2"/>
                </a:cxn>
                <a:cxn ang="0">
                  <a:pos x="connsiteX3" y="connsiteY3"/>
                </a:cxn>
              </a:cxnLst>
              <a:rect l="l" t="t" r="r" b="b"/>
              <a:pathLst>
                <a:path w="244681" h="659649">
                  <a:moveTo>
                    <a:pt x="0" y="659649"/>
                  </a:moveTo>
                  <a:lnTo>
                    <a:pt x="244682" y="553841"/>
                  </a:lnTo>
                  <a:lnTo>
                    <a:pt x="244682" y="106360"/>
                  </a:lnTo>
                  <a:lnTo>
                    <a:pt x="0" y="0"/>
                  </a:lnTo>
                  <a:close/>
                </a:path>
              </a:pathLst>
            </a:custGeom>
            <a:solidFill>
              <a:srgbClr val="3B3648"/>
            </a:solidFill>
            <a:ln w="54993"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0BCB0E47-EF7E-5B53-8156-468BCFDB32C0}"/>
                </a:ext>
              </a:extLst>
            </p:cNvPr>
            <p:cNvSpPr/>
            <p:nvPr/>
          </p:nvSpPr>
          <p:spPr>
            <a:xfrm>
              <a:off x="9616459" y="3087413"/>
              <a:ext cx="839850" cy="1141224"/>
            </a:xfrm>
            <a:custGeom>
              <a:avLst/>
              <a:gdLst>
                <a:gd name="connsiteX0" fmla="*/ 120418 w 839850"/>
                <a:gd name="connsiteY0" fmla="*/ 0 h 1141224"/>
                <a:gd name="connsiteX1" fmla="*/ 652767 w 839850"/>
                <a:gd name="connsiteY1" fmla="*/ 310261 h 1141224"/>
                <a:gd name="connsiteX2" fmla="*/ 648909 w 839850"/>
                <a:gd name="connsiteY2" fmla="*/ 1126970 h 1141224"/>
                <a:gd name="connsiteX3" fmla="*/ 3037 w 839850"/>
                <a:gd name="connsiteY3" fmla="*/ 256255 h 1141224"/>
                <a:gd name="connsiteX4" fmla="*/ 120418 w 839850"/>
                <a:gd name="connsiteY4" fmla="*/ 0 h 114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50" h="1141224">
                  <a:moveTo>
                    <a:pt x="120418" y="0"/>
                  </a:moveTo>
                  <a:cubicBezTo>
                    <a:pt x="120418" y="0"/>
                    <a:pt x="493503" y="72192"/>
                    <a:pt x="652767" y="310261"/>
                  </a:cubicBezTo>
                  <a:cubicBezTo>
                    <a:pt x="879263" y="648628"/>
                    <a:pt x="925554" y="986994"/>
                    <a:pt x="648909" y="1126970"/>
                  </a:cubicBezTo>
                  <a:cubicBezTo>
                    <a:pt x="372264" y="1266946"/>
                    <a:pt x="-39397" y="331754"/>
                    <a:pt x="3037" y="256255"/>
                  </a:cubicBezTo>
                  <a:cubicBezTo>
                    <a:pt x="44919" y="180756"/>
                    <a:pt x="120418" y="0"/>
                    <a:pt x="120418" y="0"/>
                  </a:cubicBezTo>
                  <a:close/>
                </a:path>
              </a:pathLst>
            </a:custGeom>
            <a:solidFill>
              <a:srgbClr val="F1F1F1"/>
            </a:solidFill>
            <a:ln w="54993"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DCE1FF6-D8FA-5E9B-0A11-28F5AE2534FB}"/>
                </a:ext>
              </a:extLst>
            </p:cNvPr>
            <p:cNvSpPr/>
            <p:nvPr/>
          </p:nvSpPr>
          <p:spPr>
            <a:xfrm>
              <a:off x="9750103" y="3617557"/>
              <a:ext cx="706239" cy="611264"/>
            </a:xfrm>
            <a:custGeom>
              <a:avLst/>
              <a:gdLst>
                <a:gd name="connsiteX0" fmla="*/ 546126 w 706239"/>
                <a:gd name="connsiteY0" fmla="*/ 68886 h 611264"/>
                <a:gd name="connsiteX1" fmla="*/ 0 w 706239"/>
                <a:gd name="connsiteY1" fmla="*/ 108564 h 611264"/>
                <a:gd name="connsiteX2" fmla="*/ 515265 w 706239"/>
                <a:gd name="connsiteY2" fmla="*/ 596826 h 611264"/>
                <a:gd name="connsiteX3" fmla="*/ 640362 w 706239"/>
                <a:gd name="connsiteY3" fmla="*/ 0 h 611264"/>
                <a:gd name="connsiteX4" fmla="*/ 546126 w 706239"/>
                <a:gd name="connsiteY4" fmla="*/ 68886 h 6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39" h="611264">
                  <a:moveTo>
                    <a:pt x="546126" y="68886"/>
                  </a:moveTo>
                  <a:cubicBezTo>
                    <a:pt x="382454" y="168081"/>
                    <a:pt x="176898" y="178552"/>
                    <a:pt x="0" y="108564"/>
                  </a:cubicBezTo>
                  <a:cubicBezTo>
                    <a:pt x="136118" y="380249"/>
                    <a:pt x="349388" y="681142"/>
                    <a:pt x="515265" y="596826"/>
                  </a:cubicBezTo>
                  <a:cubicBezTo>
                    <a:pt x="731291" y="487159"/>
                    <a:pt x="750579" y="256806"/>
                    <a:pt x="640362" y="0"/>
                  </a:cubicBezTo>
                  <a:cubicBezTo>
                    <a:pt x="612256" y="25350"/>
                    <a:pt x="580844" y="48495"/>
                    <a:pt x="546126" y="68886"/>
                  </a:cubicBezTo>
                  <a:close/>
                </a:path>
              </a:pathLst>
            </a:custGeom>
            <a:gradFill>
              <a:gsLst>
                <a:gs pos="3740">
                  <a:srgbClr val="F1F1F1"/>
                </a:gs>
                <a:gs pos="49200">
                  <a:srgbClr val="F5F5F7"/>
                </a:gs>
                <a:gs pos="87170">
                  <a:srgbClr val="E5E5E5"/>
                </a:gs>
                <a:gs pos="100000">
                  <a:srgbClr val="E0E0E0"/>
                </a:gs>
              </a:gsLst>
              <a:lin ang="5400000" scaled="1"/>
            </a:gradFill>
            <a:ln w="54993"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714FA46-C095-92DD-AAD2-69F50508F307}"/>
                </a:ext>
              </a:extLst>
            </p:cNvPr>
            <p:cNvSpPr/>
            <p:nvPr/>
          </p:nvSpPr>
          <p:spPr>
            <a:xfrm>
              <a:off x="7538331" y="3087413"/>
              <a:ext cx="840325" cy="1141323"/>
            </a:xfrm>
            <a:custGeom>
              <a:avLst/>
              <a:gdLst>
                <a:gd name="connsiteX0" fmla="*/ 719432 w 840325"/>
                <a:gd name="connsiteY0" fmla="*/ 0 h 1141323"/>
                <a:gd name="connsiteX1" fmla="*/ 187083 w 840325"/>
                <a:gd name="connsiteY1" fmla="*/ 310261 h 1141323"/>
                <a:gd name="connsiteX2" fmla="*/ 190941 w 840325"/>
                <a:gd name="connsiteY2" fmla="*/ 1126970 h 1141323"/>
                <a:gd name="connsiteX3" fmla="*/ 837364 w 840325"/>
                <a:gd name="connsiteY3" fmla="*/ 256255 h 1141323"/>
                <a:gd name="connsiteX4" fmla="*/ 719432 w 840325"/>
                <a:gd name="connsiteY4" fmla="*/ 0 h 1141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25" h="1141323">
                  <a:moveTo>
                    <a:pt x="719432" y="0"/>
                  </a:moveTo>
                  <a:cubicBezTo>
                    <a:pt x="719432" y="0"/>
                    <a:pt x="346347" y="72192"/>
                    <a:pt x="187083" y="310261"/>
                  </a:cubicBezTo>
                  <a:cubicBezTo>
                    <a:pt x="-39413" y="648628"/>
                    <a:pt x="-85704" y="986994"/>
                    <a:pt x="190941" y="1126970"/>
                  </a:cubicBezTo>
                  <a:cubicBezTo>
                    <a:pt x="467586" y="1267497"/>
                    <a:pt x="879247" y="331754"/>
                    <a:pt x="837364" y="256255"/>
                  </a:cubicBezTo>
                  <a:cubicBezTo>
                    <a:pt x="794931" y="180756"/>
                    <a:pt x="719432" y="0"/>
                    <a:pt x="719432" y="0"/>
                  </a:cubicBezTo>
                  <a:close/>
                </a:path>
              </a:pathLst>
            </a:custGeom>
            <a:solidFill>
              <a:srgbClr val="F1F1F1"/>
            </a:solidFill>
            <a:ln w="54993"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12D3F687-CA83-7BE6-642B-9D2119803EFD}"/>
                </a:ext>
              </a:extLst>
            </p:cNvPr>
            <p:cNvSpPr/>
            <p:nvPr/>
          </p:nvSpPr>
          <p:spPr>
            <a:xfrm>
              <a:off x="7537975" y="3624721"/>
              <a:ext cx="736321" cy="603975"/>
            </a:xfrm>
            <a:custGeom>
              <a:avLst/>
              <a:gdLst>
                <a:gd name="connsiteX0" fmla="*/ 717033 w 736321"/>
                <a:gd name="connsiteY0" fmla="*/ 13226 h 603975"/>
                <a:gd name="connsiteX1" fmla="*/ 373707 w 736321"/>
                <a:gd name="connsiteY1" fmla="*/ 120137 h 603975"/>
                <a:gd name="connsiteX2" fmla="*/ 62895 w 736321"/>
                <a:gd name="connsiteY2" fmla="*/ 0 h 603975"/>
                <a:gd name="connsiteX3" fmla="*/ 191298 w 736321"/>
                <a:gd name="connsiteY3" fmla="*/ 589662 h 603975"/>
                <a:gd name="connsiteX4" fmla="*/ 736321 w 736321"/>
                <a:gd name="connsiteY4" fmla="*/ 38576 h 603975"/>
                <a:gd name="connsiteX5" fmla="*/ 717033 w 736321"/>
                <a:gd name="connsiteY5" fmla="*/ 13226 h 60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321" h="603975">
                  <a:moveTo>
                    <a:pt x="717033" y="13226"/>
                  </a:moveTo>
                  <a:cubicBezTo>
                    <a:pt x="615082" y="88725"/>
                    <a:pt x="487231" y="131709"/>
                    <a:pt x="373707" y="120137"/>
                  </a:cubicBezTo>
                  <a:cubicBezTo>
                    <a:pt x="255775" y="108013"/>
                    <a:pt x="151619" y="65028"/>
                    <a:pt x="62895" y="0"/>
                  </a:cubicBezTo>
                  <a:cubicBezTo>
                    <a:pt x="-44016" y="254050"/>
                    <a:pt x="-23075" y="481098"/>
                    <a:pt x="191298" y="589662"/>
                  </a:cubicBezTo>
                  <a:cubicBezTo>
                    <a:pt x="369849" y="680040"/>
                    <a:pt x="603510" y="324038"/>
                    <a:pt x="736321" y="38576"/>
                  </a:cubicBezTo>
                  <a:cubicBezTo>
                    <a:pt x="729157" y="30861"/>
                    <a:pt x="723095" y="22594"/>
                    <a:pt x="717033" y="13226"/>
                  </a:cubicBezTo>
                  <a:close/>
                </a:path>
              </a:pathLst>
            </a:custGeom>
            <a:gradFill>
              <a:gsLst>
                <a:gs pos="3740">
                  <a:srgbClr val="F1F1F1"/>
                </a:gs>
                <a:gs pos="49200">
                  <a:srgbClr val="F5F5F7"/>
                </a:gs>
                <a:gs pos="87170">
                  <a:srgbClr val="E5E5E5"/>
                </a:gs>
                <a:gs pos="100000">
                  <a:srgbClr val="E0E0E0"/>
                </a:gs>
              </a:gsLst>
              <a:lin ang="5400000" scaled="1"/>
            </a:gradFill>
            <a:ln w="54993" cap="flat">
              <a:noFill/>
              <a:prstDash val="solid"/>
              <a:miter/>
            </a:ln>
          </p:spPr>
          <p:txBody>
            <a:bodyPr rtlCol="0" anchor="ctr"/>
            <a:lstStyle/>
            <a:p>
              <a:endParaRPr lang="en-ID"/>
            </a:p>
          </p:txBody>
        </p:sp>
        <p:grpSp>
          <p:nvGrpSpPr>
            <p:cNvPr id="113" name="Group 112">
              <a:extLst>
                <a:ext uri="{FF2B5EF4-FFF2-40B4-BE49-F238E27FC236}">
                  <a16:creationId xmlns:a16="http://schemas.microsoft.com/office/drawing/2014/main" id="{C8E4AE3B-A6D4-C7CA-BA2B-8A8AA80C8E5C}"/>
                </a:ext>
              </a:extLst>
            </p:cNvPr>
            <p:cNvGrpSpPr/>
            <p:nvPr/>
          </p:nvGrpSpPr>
          <p:grpSpPr>
            <a:xfrm>
              <a:off x="7692185" y="3088037"/>
              <a:ext cx="2612474" cy="1161966"/>
              <a:chOff x="7692185" y="3088037"/>
              <a:chExt cx="2612474" cy="1161966"/>
            </a:xfrm>
          </p:grpSpPr>
          <p:sp>
            <p:nvSpPr>
              <p:cNvPr id="151" name="Freeform: Shape 150">
                <a:extLst>
                  <a:ext uri="{FF2B5EF4-FFF2-40B4-BE49-F238E27FC236}">
                    <a16:creationId xmlns:a16="http://schemas.microsoft.com/office/drawing/2014/main" id="{C70A4787-EA5C-8988-F0CB-8BEBD715C181}"/>
                  </a:ext>
                </a:extLst>
              </p:cNvPr>
              <p:cNvSpPr/>
              <p:nvPr/>
            </p:nvSpPr>
            <p:spPr>
              <a:xfrm>
                <a:off x="9660663" y="3088037"/>
                <a:ext cx="643996" cy="1161966"/>
              </a:xfrm>
              <a:custGeom>
                <a:avLst/>
                <a:gdLst>
                  <a:gd name="connsiteX0" fmla="*/ 484018 w 643996"/>
                  <a:gd name="connsiteY0" fmla="*/ 502517 h 1161966"/>
                  <a:gd name="connsiteX1" fmla="*/ 600297 w 643996"/>
                  <a:gd name="connsiteY1" fmla="*/ 1156656 h 1161966"/>
                  <a:gd name="connsiteX2" fmla="*/ 159979 w 643996"/>
                  <a:gd name="connsiteY2" fmla="*/ 659576 h 1161966"/>
                  <a:gd name="connsiteX3" fmla="*/ 43700 w 643996"/>
                  <a:gd name="connsiteY3" fmla="*/ 5438 h 1161966"/>
                  <a:gd name="connsiteX4" fmla="*/ 484018 w 643996"/>
                  <a:gd name="connsiteY4" fmla="*/ 502517 h 11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996" h="1161966">
                    <a:moveTo>
                      <a:pt x="484018" y="502517"/>
                    </a:moveTo>
                    <a:cubicBezTo>
                      <a:pt x="637771" y="820493"/>
                      <a:pt x="689572" y="1113120"/>
                      <a:pt x="600297" y="1156656"/>
                    </a:cubicBezTo>
                    <a:cubicBezTo>
                      <a:pt x="511021" y="1199640"/>
                      <a:pt x="313732" y="977002"/>
                      <a:pt x="159979" y="659576"/>
                    </a:cubicBezTo>
                    <a:cubicBezTo>
                      <a:pt x="6226" y="341600"/>
                      <a:pt x="-45576" y="48974"/>
                      <a:pt x="43700" y="5438"/>
                    </a:cubicBezTo>
                    <a:cubicBezTo>
                      <a:pt x="132976" y="-38098"/>
                      <a:pt x="330265" y="184541"/>
                      <a:pt x="484018" y="502517"/>
                    </a:cubicBezTo>
                    <a:close/>
                  </a:path>
                </a:pathLst>
              </a:custGeom>
              <a:solidFill>
                <a:schemeClr val="accent2"/>
              </a:solidFill>
              <a:ln w="54993"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9F4ACFCF-7AEB-F940-44FD-78AB01F76AD0}"/>
                  </a:ext>
                </a:extLst>
              </p:cNvPr>
              <p:cNvSpPr/>
              <p:nvPr/>
            </p:nvSpPr>
            <p:spPr>
              <a:xfrm>
                <a:off x="7692185" y="3088037"/>
                <a:ext cx="643996" cy="1161966"/>
              </a:xfrm>
              <a:custGeom>
                <a:avLst/>
                <a:gdLst>
                  <a:gd name="connsiteX0" fmla="*/ 159979 w 643996"/>
                  <a:gd name="connsiteY0" fmla="*/ 502517 h 1161966"/>
                  <a:gd name="connsiteX1" fmla="*/ 43700 w 643996"/>
                  <a:gd name="connsiteY1" fmla="*/ 1156656 h 1161966"/>
                  <a:gd name="connsiteX2" fmla="*/ 484018 w 643996"/>
                  <a:gd name="connsiteY2" fmla="*/ 659576 h 1161966"/>
                  <a:gd name="connsiteX3" fmla="*/ 600297 w 643996"/>
                  <a:gd name="connsiteY3" fmla="*/ 5438 h 1161966"/>
                  <a:gd name="connsiteX4" fmla="*/ 159979 w 643996"/>
                  <a:gd name="connsiteY4" fmla="*/ 502517 h 11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996" h="1161966">
                    <a:moveTo>
                      <a:pt x="159979" y="502517"/>
                    </a:moveTo>
                    <a:cubicBezTo>
                      <a:pt x="6226" y="820493"/>
                      <a:pt x="-45576" y="1113120"/>
                      <a:pt x="43700" y="1156656"/>
                    </a:cubicBezTo>
                    <a:cubicBezTo>
                      <a:pt x="132976" y="1199640"/>
                      <a:pt x="330265" y="977002"/>
                      <a:pt x="484018" y="659576"/>
                    </a:cubicBezTo>
                    <a:cubicBezTo>
                      <a:pt x="637770" y="341600"/>
                      <a:pt x="689573" y="48974"/>
                      <a:pt x="600297" y="5438"/>
                    </a:cubicBezTo>
                    <a:cubicBezTo>
                      <a:pt x="510470" y="-38098"/>
                      <a:pt x="313732" y="184541"/>
                      <a:pt x="159979" y="502517"/>
                    </a:cubicBezTo>
                    <a:close/>
                  </a:path>
                </a:pathLst>
              </a:custGeom>
              <a:solidFill>
                <a:schemeClr val="accent2"/>
              </a:solidFill>
              <a:ln w="54993" cap="flat">
                <a:noFill/>
                <a:prstDash val="solid"/>
                <a:miter/>
              </a:ln>
            </p:spPr>
            <p:txBody>
              <a:bodyPr rtlCol="0" anchor="ctr"/>
              <a:lstStyle/>
              <a:p>
                <a:endParaRPr lang="en-ID"/>
              </a:p>
            </p:txBody>
          </p:sp>
        </p:grpSp>
        <p:grpSp>
          <p:nvGrpSpPr>
            <p:cNvPr id="114" name="Graphic 163">
              <a:extLst>
                <a:ext uri="{FF2B5EF4-FFF2-40B4-BE49-F238E27FC236}">
                  <a16:creationId xmlns:a16="http://schemas.microsoft.com/office/drawing/2014/main" id="{D7C10D78-6E35-EE2E-A8A4-C3177986F204}"/>
                </a:ext>
              </a:extLst>
            </p:cNvPr>
            <p:cNvGrpSpPr/>
            <p:nvPr/>
          </p:nvGrpSpPr>
          <p:grpSpPr>
            <a:xfrm>
              <a:off x="8084722" y="4804596"/>
              <a:ext cx="1825746" cy="278297"/>
              <a:chOff x="8084722" y="4804596"/>
              <a:chExt cx="1825746" cy="278297"/>
            </a:xfrm>
          </p:grpSpPr>
          <p:grpSp>
            <p:nvGrpSpPr>
              <p:cNvPr id="143" name="Graphic 163">
                <a:extLst>
                  <a:ext uri="{FF2B5EF4-FFF2-40B4-BE49-F238E27FC236}">
                    <a16:creationId xmlns:a16="http://schemas.microsoft.com/office/drawing/2014/main" id="{39CC3713-FA5B-9087-5A31-8ED589460FE3}"/>
                  </a:ext>
                </a:extLst>
              </p:cNvPr>
              <p:cNvGrpSpPr/>
              <p:nvPr/>
            </p:nvGrpSpPr>
            <p:grpSpPr>
              <a:xfrm>
                <a:off x="9629416" y="4804596"/>
                <a:ext cx="281053" cy="278297"/>
                <a:chOff x="9629416" y="4804596"/>
                <a:chExt cx="281053" cy="278297"/>
              </a:xfrm>
            </p:grpSpPr>
            <p:sp>
              <p:nvSpPr>
                <p:cNvPr id="148" name="Freeform: Shape 147">
                  <a:extLst>
                    <a:ext uri="{FF2B5EF4-FFF2-40B4-BE49-F238E27FC236}">
                      <a16:creationId xmlns:a16="http://schemas.microsoft.com/office/drawing/2014/main" id="{C4ABD64A-422D-F97B-4775-736ABB80B40C}"/>
                    </a:ext>
                  </a:extLst>
                </p:cNvPr>
                <p:cNvSpPr/>
                <p:nvPr/>
              </p:nvSpPr>
              <p:spPr>
                <a:xfrm>
                  <a:off x="9629416" y="4804596"/>
                  <a:ext cx="281053" cy="278297"/>
                </a:xfrm>
                <a:custGeom>
                  <a:avLst/>
                  <a:gdLst>
                    <a:gd name="connsiteX0" fmla="*/ 0 w 281053"/>
                    <a:gd name="connsiteY0" fmla="*/ 0 h 278297"/>
                    <a:gd name="connsiteX1" fmla="*/ 0 w 281053"/>
                    <a:gd name="connsiteY1" fmla="*/ 169183 h 278297"/>
                    <a:gd name="connsiteX2" fmla="*/ 86520 w 281053"/>
                    <a:gd name="connsiteY2" fmla="*/ 278298 h 278297"/>
                    <a:gd name="connsiteX3" fmla="*/ 194533 w 281053"/>
                    <a:gd name="connsiteY3" fmla="*/ 278298 h 278297"/>
                    <a:gd name="connsiteX4" fmla="*/ 281054 w 281053"/>
                    <a:gd name="connsiteY4" fmla="*/ 169183 h 278297"/>
                    <a:gd name="connsiteX5" fmla="*/ 281054 w 281053"/>
                    <a:gd name="connsiteY5" fmla="*/ 0 h 278297"/>
                    <a:gd name="connsiteX6" fmla="*/ 0 w 281053"/>
                    <a:gd name="connsiteY6" fmla="*/ 0 h 27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53" h="278297">
                      <a:moveTo>
                        <a:pt x="0" y="0"/>
                      </a:moveTo>
                      <a:lnTo>
                        <a:pt x="0" y="169183"/>
                      </a:lnTo>
                      <a:cubicBezTo>
                        <a:pt x="0" y="229251"/>
                        <a:pt x="38576" y="278298"/>
                        <a:pt x="86520" y="278298"/>
                      </a:cubicBezTo>
                      <a:lnTo>
                        <a:pt x="194533" y="278298"/>
                      </a:lnTo>
                      <a:cubicBezTo>
                        <a:pt x="241927" y="278298"/>
                        <a:pt x="281054" y="229251"/>
                        <a:pt x="281054" y="169183"/>
                      </a:cubicBezTo>
                      <a:lnTo>
                        <a:pt x="281054" y="0"/>
                      </a:lnTo>
                      <a:lnTo>
                        <a:pt x="0" y="0"/>
                      </a:lnTo>
                      <a:close/>
                    </a:path>
                  </a:pathLst>
                </a:custGeom>
                <a:solidFill>
                  <a:srgbClr val="3B3648"/>
                </a:solidFill>
                <a:ln w="54993"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A6EC07A4-8B21-5CE9-7DC1-C4D5F0F9E9F9}"/>
                    </a:ext>
                  </a:extLst>
                </p:cNvPr>
                <p:cNvSpPr/>
                <p:nvPr/>
              </p:nvSpPr>
              <p:spPr>
                <a:xfrm>
                  <a:off x="9629416" y="4804596"/>
                  <a:ext cx="86520" cy="278297"/>
                </a:xfrm>
                <a:custGeom>
                  <a:avLst/>
                  <a:gdLst>
                    <a:gd name="connsiteX0" fmla="*/ 86520 w 86520"/>
                    <a:gd name="connsiteY0" fmla="*/ 0 h 278297"/>
                    <a:gd name="connsiteX1" fmla="*/ 0 w 86520"/>
                    <a:gd name="connsiteY1" fmla="*/ 0 h 278297"/>
                    <a:gd name="connsiteX2" fmla="*/ 0 w 86520"/>
                    <a:gd name="connsiteY2" fmla="*/ 169183 h 278297"/>
                    <a:gd name="connsiteX3" fmla="*/ 86520 w 86520"/>
                    <a:gd name="connsiteY3" fmla="*/ 278298 h 278297"/>
                    <a:gd name="connsiteX4" fmla="*/ 86520 w 86520"/>
                    <a:gd name="connsiteY4" fmla="*/ 0 h 27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0" h="278297">
                      <a:moveTo>
                        <a:pt x="86520" y="0"/>
                      </a:moveTo>
                      <a:lnTo>
                        <a:pt x="0" y="0"/>
                      </a:lnTo>
                      <a:lnTo>
                        <a:pt x="0" y="169183"/>
                      </a:lnTo>
                      <a:cubicBezTo>
                        <a:pt x="0" y="229251"/>
                        <a:pt x="38576" y="278298"/>
                        <a:pt x="86520" y="278298"/>
                      </a:cubicBezTo>
                      <a:lnTo>
                        <a:pt x="86520" y="0"/>
                      </a:lnTo>
                      <a:close/>
                    </a:path>
                  </a:pathLst>
                </a:custGeom>
                <a:solidFill>
                  <a:srgbClr val="D0D2D8"/>
                </a:solidFill>
                <a:ln w="54993"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CA5A9E58-BE8E-F3BA-BE42-B65176F6B4E2}"/>
                    </a:ext>
                  </a:extLst>
                </p:cNvPr>
                <p:cNvSpPr/>
                <p:nvPr/>
              </p:nvSpPr>
              <p:spPr>
                <a:xfrm>
                  <a:off x="9823949" y="4804596"/>
                  <a:ext cx="86520" cy="278297"/>
                </a:xfrm>
                <a:custGeom>
                  <a:avLst/>
                  <a:gdLst>
                    <a:gd name="connsiteX0" fmla="*/ 0 w 86520"/>
                    <a:gd name="connsiteY0" fmla="*/ 0 h 278297"/>
                    <a:gd name="connsiteX1" fmla="*/ 0 w 86520"/>
                    <a:gd name="connsiteY1" fmla="*/ 278298 h 278297"/>
                    <a:gd name="connsiteX2" fmla="*/ 86520 w 86520"/>
                    <a:gd name="connsiteY2" fmla="*/ 169183 h 278297"/>
                    <a:gd name="connsiteX3" fmla="*/ 86520 w 86520"/>
                    <a:gd name="connsiteY3" fmla="*/ 0 h 278297"/>
                    <a:gd name="connsiteX4" fmla="*/ 0 w 86520"/>
                    <a:gd name="connsiteY4" fmla="*/ 0 h 27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0" h="278297">
                      <a:moveTo>
                        <a:pt x="0" y="0"/>
                      </a:moveTo>
                      <a:lnTo>
                        <a:pt x="0" y="278298"/>
                      </a:lnTo>
                      <a:cubicBezTo>
                        <a:pt x="47393" y="278298"/>
                        <a:pt x="86520" y="229251"/>
                        <a:pt x="86520" y="169183"/>
                      </a:cubicBezTo>
                      <a:lnTo>
                        <a:pt x="86520" y="0"/>
                      </a:lnTo>
                      <a:lnTo>
                        <a:pt x="0" y="0"/>
                      </a:lnTo>
                      <a:close/>
                    </a:path>
                  </a:pathLst>
                </a:custGeom>
                <a:solidFill>
                  <a:srgbClr val="D0D2D8"/>
                </a:solidFill>
                <a:ln w="54993" cap="flat">
                  <a:noFill/>
                  <a:prstDash val="solid"/>
                  <a:miter/>
                </a:ln>
              </p:spPr>
              <p:txBody>
                <a:bodyPr rtlCol="0" anchor="ctr"/>
                <a:lstStyle/>
                <a:p>
                  <a:endParaRPr lang="en-ID"/>
                </a:p>
              </p:txBody>
            </p:sp>
          </p:grpSp>
          <p:grpSp>
            <p:nvGrpSpPr>
              <p:cNvPr id="144" name="Graphic 163">
                <a:extLst>
                  <a:ext uri="{FF2B5EF4-FFF2-40B4-BE49-F238E27FC236}">
                    <a16:creationId xmlns:a16="http://schemas.microsoft.com/office/drawing/2014/main" id="{D72031E9-340F-20B3-88C1-C6E744C85C1F}"/>
                  </a:ext>
                </a:extLst>
              </p:cNvPr>
              <p:cNvGrpSpPr/>
              <p:nvPr/>
            </p:nvGrpSpPr>
            <p:grpSpPr>
              <a:xfrm>
                <a:off x="8084722" y="4804596"/>
                <a:ext cx="281053" cy="278297"/>
                <a:chOff x="8084722" y="4804596"/>
                <a:chExt cx="281053" cy="278297"/>
              </a:xfrm>
            </p:grpSpPr>
            <p:sp>
              <p:nvSpPr>
                <p:cNvPr id="145" name="Freeform: Shape 144">
                  <a:extLst>
                    <a:ext uri="{FF2B5EF4-FFF2-40B4-BE49-F238E27FC236}">
                      <a16:creationId xmlns:a16="http://schemas.microsoft.com/office/drawing/2014/main" id="{8043C3F3-79DA-FF24-FD1D-023D2763327C}"/>
                    </a:ext>
                  </a:extLst>
                </p:cNvPr>
                <p:cNvSpPr/>
                <p:nvPr/>
              </p:nvSpPr>
              <p:spPr>
                <a:xfrm>
                  <a:off x="8084722" y="4804596"/>
                  <a:ext cx="281053" cy="278297"/>
                </a:xfrm>
                <a:custGeom>
                  <a:avLst/>
                  <a:gdLst>
                    <a:gd name="connsiteX0" fmla="*/ 0 w 281053"/>
                    <a:gd name="connsiteY0" fmla="*/ 0 h 278297"/>
                    <a:gd name="connsiteX1" fmla="*/ 0 w 281053"/>
                    <a:gd name="connsiteY1" fmla="*/ 169183 h 278297"/>
                    <a:gd name="connsiteX2" fmla="*/ 86520 w 281053"/>
                    <a:gd name="connsiteY2" fmla="*/ 278298 h 278297"/>
                    <a:gd name="connsiteX3" fmla="*/ 194533 w 281053"/>
                    <a:gd name="connsiteY3" fmla="*/ 278298 h 278297"/>
                    <a:gd name="connsiteX4" fmla="*/ 281054 w 281053"/>
                    <a:gd name="connsiteY4" fmla="*/ 169183 h 278297"/>
                    <a:gd name="connsiteX5" fmla="*/ 281054 w 281053"/>
                    <a:gd name="connsiteY5" fmla="*/ 0 h 278297"/>
                    <a:gd name="connsiteX6" fmla="*/ 0 w 281053"/>
                    <a:gd name="connsiteY6" fmla="*/ 0 h 27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53" h="278297">
                      <a:moveTo>
                        <a:pt x="0" y="0"/>
                      </a:moveTo>
                      <a:lnTo>
                        <a:pt x="0" y="169183"/>
                      </a:lnTo>
                      <a:cubicBezTo>
                        <a:pt x="0" y="229251"/>
                        <a:pt x="38576" y="278298"/>
                        <a:pt x="86520" y="278298"/>
                      </a:cubicBezTo>
                      <a:lnTo>
                        <a:pt x="194533" y="278298"/>
                      </a:lnTo>
                      <a:cubicBezTo>
                        <a:pt x="241927" y="278298"/>
                        <a:pt x="281054" y="229251"/>
                        <a:pt x="281054" y="169183"/>
                      </a:cubicBezTo>
                      <a:lnTo>
                        <a:pt x="281054" y="0"/>
                      </a:lnTo>
                      <a:lnTo>
                        <a:pt x="0" y="0"/>
                      </a:lnTo>
                      <a:close/>
                    </a:path>
                  </a:pathLst>
                </a:custGeom>
                <a:solidFill>
                  <a:srgbClr val="3B3648"/>
                </a:solidFill>
                <a:ln w="54993"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3002A700-7F35-9D17-BBD5-BA320CFB6181}"/>
                    </a:ext>
                  </a:extLst>
                </p:cNvPr>
                <p:cNvSpPr/>
                <p:nvPr/>
              </p:nvSpPr>
              <p:spPr>
                <a:xfrm>
                  <a:off x="8084722" y="4804596"/>
                  <a:ext cx="86520" cy="278297"/>
                </a:xfrm>
                <a:custGeom>
                  <a:avLst/>
                  <a:gdLst>
                    <a:gd name="connsiteX0" fmla="*/ 85969 w 86520"/>
                    <a:gd name="connsiteY0" fmla="*/ 0 h 278297"/>
                    <a:gd name="connsiteX1" fmla="*/ 0 w 86520"/>
                    <a:gd name="connsiteY1" fmla="*/ 0 h 278297"/>
                    <a:gd name="connsiteX2" fmla="*/ 0 w 86520"/>
                    <a:gd name="connsiteY2" fmla="*/ 169183 h 278297"/>
                    <a:gd name="connsiteX3" fmla="*/ 86520 w 86520"/>
                    <a:gd name="connsiteY3" fmla="*/ 278298 h 278297"/>
                    <a:gd name="connsiteX4" fmla="*/ 86520 w 86520"/>
                    <a:gd name="connsiteY4" fmla="*/ 0 h 27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0" h="278297">
                      <a:moveTo>
                        <a:pt x="85969" y="0"/>
                      </a:moveTo>
                      <a:lnTo>
                        <a:pt x="0" y="0"/>
                      </a:lnTo>
                      <a:lnTo>
                        <a:pt x="0" y="169183"/>
                      </a:lnTo>
                      <a:cubicBezTo>
                        <a:pt x="0" y="229251"/>
                        <a:pt x="38576" y="278298"/>
                        <a:pt x="86520" y="278298"/>
                      </a:cubicBezTo>
                      <a:lnTo>
                        <a:pt x="86520" y="0"/>
                      </a:lnTo>
                      <a:close/>
                    </a:path>
                  </a:pathLst>
                </a:custGeom>
                <a:solidFill>
                  <a:srgbClr val="D0D2D8"/>
                </a:solidFill>
                <a:ln w="54993"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3061E109-FEFA-54A7-2C0B-0058B8DBEACF}"/>
                    </a:ext>
                  </a:extLst>
                </p:cNvPr>
                <p:cNvSpPr/>
                <p:nvPr/>
              </p:nvSpPr>
              <p:spPr>
                <a:xfrm>
                  <a:off x="8278705" y="4804596"/>
                  <a:ext cx="86520" cy="278297"/>
                </a:xfrm>
                <a:custGeom>
                  <a:avLst/>
                  <a:gdLst>
                    <a:gd name="connsiteX0" fmla="*/ 0 w 86520"/>
                    <a:gd name="connsiteY0" fmla="*/ 0 h 278297"/>
                    <a:gd name="connsiteX1" fmla="*/ 0 w 86520"/>
                    <a:gd name="connsiteY1" fmla="*/ 278298 h 278297"/>
                    <a:gd name="connsiteX2" fmla="*/ 86520 w 86520"/>
                    <a:gd name="connsiteY2" fmla="*/ 169183 h 278297"/>
                    <a:gd name="connsiteX3" fmla="*/ 86520 w 86520"/>
                    <a:gd name="connsiteY3" fmla="*/ 0 h 278297"/>
                    <a:gd name="connsiteX4" fmla="*/ 0 w 86520"/>
                    <a:gd name="connsiteY4" fmla="*/ 0 h 27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20" h="278297">
                      <a:moveTo>
                        <a:pt x="0" y="0"/>
                      </a:moveTo>
                      <a:lnTo>
                        <a:pt x="0" y="278298"/>
                      </a:lnTo>
                      <a:cubicBezTo>
                        <a:pt x="47393" y="278298"/>
                        <a:pt x="86520" y="229251"/>
                        <a:pt x="86520" y="169183"/>
                      </a:cubicBezTo>
                      <a:lnTo>
                        <a:pt x="86520" y="0"/>
                      </a:lnTo>
                      <a:lnTo>
                        <a:pt x="0" y="0"/>
                      </a:lnTo>
                      <a:close/>
                    </a:path>
                  </a:pathLst>
                </a:custGeom>
                <a:solidFill>
                  <a:srgbClr val="D0D2D8"/>
                </a:solidFill>
                <a:ln w="54993" cap="flat">
                  <a:noFill/>
                  <a:prstDash val="solid"/>
                  <a:miter/>
                </a:ln>
              </p:spPr>
              <p:txBody>
                <a:bodyPr rtlCol="0" anchor="ctr"/>
                <a:lstStyle/>
                <a:p>
                  <a:endParaRPr lang="en-ID"/>
                </a:p>
              </p:txBody>
            </p:sp>
          </p:grpSp>
        </p:grpSp>
        <p:sp>
          <p:nvSpPr>
            <p:cNvPr id="115" name="Freeform: Shape 114">
              <a:extLst>
                <a:ext uri="{FF2B5EF4-FFF2-40B4-BE49-F238E27FC236}">
                  <a16:creationId xmlns:a16="http://schemas.microsoft.com/office/drawing/2014/main" id="{E345B81B-8EFA-BD6E-917C-2BDDBBFFC5A8}"/>
                </a:ext>
              </a:extLst>
            </p:cNvPr>
            <p:cNvSpPr/>
            <p:nvPr/>
          </p:nvSpPr>
          <p:spPr>
            <a:xfrm>
              <a:off x="7685706" y="2722043"/>
              <a:ext cx="2623217" cy="2221976"/>
            </a:xfrm>
            <a:custGeom>
              <a:avLst/>
              <a:gdLst>
                <a:gd name="connsiteX0" fmla="*/ 1620222 w 2623217"/>
                <a:gd name="connsiteY0" fmla="*/ 0 h 2221976"/>
                <a:gd name="connsiteX1" fmla="*/ 1311614 w 2623217"/>
                <a:gd name="connsiteY1" fmla="*/ 0 h 2221976"/>
                <a:gd name="connsiteX2" fmla="*/ 1003006 w 2623217"/>
                <a:gd name="connsiteY2" fmla="*/ 0 h 2221976"/>
                <a:gd name="connsiteX3" fmla="*/ 30 w 2623217"/>
                <a:gd name="connsiteY3" fmla="*/ 1840075 h 2221976"/>
                <a:gd name="connsiteX4" fmla="*/ 400119 w 2623217"/>
                <a:gd name="connsiteY4" fmla="*/ 2221977 h 2221976"/>
                <a:gd name="connsiteX5" fmla="*/ 1311614 w 2623217"/>
                <a:gd name="connsiteY5" fmla="*/ 2221977 h 2221976"/>
                <a:gd name="connsiteX6" fmla="*/ 2223110 w 2623217"/>
                <a:gd name="connsiteY6" fmla="*/ 2221977 h 2221976"/>
                <a:gd name="connsiteX7" fmla="*/ 2623198 w 2623217"/>
                <a:gd name="connsiteY7" fmla="*/ 1840075 h 2221976"/>
                <a:gd name="connsiteX8" fmla="*/ 1620222 w 2623217"/>
                <a:gd name="connsiteY8" fmla="*/ 0 h 222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17" h="2221976">
                  <a:moveTo>
                    <a:pt x="1620222" y="0"/>
                  </a:moveTo>
                  <a:lnTo>
                    <a:pt x="1311614" y="0"/>
                  </a:lnTo>
                  <a:lnTo>
                    <a:pt x="1003006" y="0"/>
                  </a:lnTo>
                  <a:cubicBezTo>
                    <a:pt x="1003006" y="0"/>
                    <a:pt x="14910" y="651383"/>
                    <a:pt x="30" y="1840075"/>
                  </a:cubicBezTo>
                  <a:cubicBezTo>
                    <a:pt x="-2725" y="2047283"/>
                    <a:pt x="182440" y="2221977"/>
                    <a:pt x="400119" y="2221977"/>
                  </a:cubicBezTo>
                  <a:lnTo>
                    <a:pt x="1311614" y="2221977"/>
                  </a:lnTo>
                  <a:lnTo>
                    <a:pt x="2223110" y="2221977"/>
                  </a:lnTo>
                  <a:cubicBezTo>
                    <a:pt x="2440789" y="2221977"/>
                    <a:pt x="2625403" y="2047283"/>
                    <a:pt x="2623198" y="1840075"/>
                  </a:cubicBezTo>
                  <a:cubicBezTo>
                    <a:pt x="2608319" y="651383"/>
                    <a:pt x="1620222" y="0"/>
                    <a:pt x="1620222" y="0"/>
                  </a:cubicBezTo>
                  <a:close/>
                </a:path>
              </a:pathLst>
            </a:custGeom>
            <a:solidFill>
              <a:srgbClr val="F1F1F1"/>
            </a:solidFill>
            <a:ln w="54993"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1CA57BF9-3AE8-E60C-FC68-6F2E3D182439}"/>
                </a:ext>
              </a:extLst>
            </p:cNvPr>
            <p:cNvSpPr/>
            <p:nvPr/>
          </p:nvSpPr>
          <p:spPr>
            <a:xfrm>
              <a:off x="7733130" y="4741221"/>
              <a:ext cx="2528380" cy="202799"/>
            </a:xfrm>
            <a:custGeom>
              <a:avLst/>
              <a:gdLst>
                <a:gd name="connsiteX0" fmla="*/ 2212609 w 2528380"/>
                <a:gd name="connsiteY0" fmla="*/ 135567 h 202799"/>
                <a:gd name="connsiteX1" fmla="*/ 1264191 w 2528380"/>
                <a:gd name="connsiteY1" fmla="*/ 135567 h 202799"/>
                <a:gd name="connsiteX2" fmla="*/ 315772 w 2528380"/>
                <a:gd name="connsiteY2" fmla="*/ 135567 h 202799"/>
                <a:gd name="connsiteX3" fmla="*/ 0 w 2528380"/>
                <a:gd name="connsiteY3" fmla="*/ 0 h 202799"/>
                <a:gd name="connsiteX4" fmla="*/ 352695 w 2528380"/>
                <a:gd name="connsiteY4" fmla="*/ 202800 h 202799"/>
                <a:gd name="connsiteX5" fmla="*/ 1264191 w 2528380"/>
                <a:gd name="connsiteY5" fmla="*/ 202800 h 202799"/>
                <a:gd name="connsiteX6" fmla="*/ 2175686 w 2528380"/>
                <a:gd name="connsiteY6" fmla="*/ 202800 h 202799"/>
                <a:gd name="connsiteX7" fmla="*/ 2528381 w 2528380"/>
                <a:gd name="connsiteY7" fmla="*/ 0 h 202799"/>
                <a:gd name="connsiteX8" fmla="*/ 2212609 w 2528380"/>
                <a:gd name="connsiteY8" fmla="*/ 135567 h 20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380" h="202799">
                  <a:moveTo>
                    <a:pt x="2212609" y="135567"/>
                  </a:moveTo>
                  <a:lnTo>
                    <a:pt x="1264191" y="135567"/>
                  </a:lnTo>
                  <a:lnTo>
                    <a:pt x="315772" y="135567"/>
                  </a:lnTo>
                  <a:cubicBezTo>
                    <a:pt x="191227" y="135567"/>
                    <a:pt x="76601" y="82663"/>
                    <a:pt x="0" y="0"/>
                  </a:cubicBezTo>
                  <a:cubicBezTo>
                    <a:pt x="68335" y="119585"/>
                    <a:pt x="202800" y="202800"/>
                    <a:pt x="352695" y="202800"/>
                  </a:cubicBezTo>
                  <a:lnTo>
                    <a:pt x="1264191" y="202800"/>
                  </a:lnTo>
                  <a:lnTo>
                    <a:pt x="2175686" y="202800"/>
                  </a:lnTo>
                  <a:cubicBezTo>
                    <a:pt x="2325582" y="202800"/>
                    <a:pt x="2460047" y="119585"/>
                    <a:pt x="2528381" y="0"/>
                  </a:cubicBezTo>
                  <a:cubicBezTo>
                    <a:pt x="2451229" y="82663"/>
                    <a:pt x="2337154" y="135567"/>
                    <a:pt x="2212609" y="135567"/>
                  </a:cubicBezTo>
                  <a:close/>
                </a:path>
              </a:pathLst>
            </a:custGeom>
            <a:solidFill>
              <a:srgbClr val="B3B2BA"/>
            </a:solidFill>
            <a:ln w="54993"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44D79D5-CD76-577D-4E10-319E68ED5BBD}"/>
                </a:ext>
              </a:extLst>
            </p:cNvPr>
            <p:cNvSpPr/>
            <p:nvPr/>
          </p:nvSpPr>
          <p:spPr>
            <a:xfrm>
              <a:off x="8067639" y="2828954"/>
              <a:ext cx="1859362" cy="1083985"/>
            </a:xfrm>
            <a:custGeom>
              <a:avLst/>
              <a:gdLst>
                <a:gd name="connsiteX0" fmla="*/ 929682 w 1859362"/>
                <a:gd name="connsiteY0" fmla="*/ 1083985 h 1083985"/>
                <a:gd name="connsiteX1" fmla="*/ 1859363 w 1859362"/>
                <a:gd name="connsiteY1" fmla="*/ 721922 h 1083985"/>
                <a:gd name="connsiteX2" fmla="*/ 1210735 w 1859362"/>
                <a:gd name="connsiteY2" fmla="*/ 0 h 1083985"/>
                <a:gd name="connsiteX3" fmla="*/ 929682 w 1859362"/>
                <a:gd name="connsiteY3" fmla="*/ 0 h 1083985"/>
                <a:gd name="connsiteX4" fmla="*/ 648628 w 1859362"/>
                <a:gd name="connsiteY4" fmla="*/ 0 h 1083985"/>
                <a:gd name="connsiteX5" fmla="*/ 0 w 1859362"/>
                <a:gd name="connsiteY5" fmla="*/ 721922 h 1083985"/>
                <a:gd name="connsiteX6" fmla="*/ 929682 w 1859362"/>
                <a:gd name="connsiteY6" fmla="*/ 1083985 h 10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362" h="1083985">
                  <a:moveTo>
                    <a:pt x="929682" y="1083985"/>
                  </a:moveTo>
                  <a:cubicBezTo>
                    <a:pt x="1322606" y="1083985"/>
                    <a:pt x="1666483" y="939050"/>
                    <a:pt x="1859363" y="721922"/>
                  </a:cubicBezTo>
                  <a:cubicBezTo>
                    <a:pt x="1589882" y="250193"/>
                    <a:pt x="1210735" y="0"/>
                    <a:pt x="1210735" y="0"/>
                  </a:cubicBezTo>
                  <a:lnTo>
                    <a:pt x="929682" y="0"/>
                  </a:lnTo>
                  <a:lnTo>
                    <a:pt x="648628" y="0"/>
                  </a:lnTo>
                  <a:cubicBezTo>
                    <a:pt x="648628" y="0"/>
                    <a:pt x="269481" y="250193"/>
                    <a:pt x="0" y="721922"/>
                  </a:cubicBezTo>
                  <a:cubicBezTo>
                    <a:pt x="192880" y="939601"/>
                    <a:pt x="536758" y="1083985"/>
                    <a:pt x="929682" y="1083985"/>
                  </a:cubicBezTo>
                  <a:close/>
                </a:path>
              </a:pathLst>
            </a:custGeom>
            <a:solidFill>
              <a:srgbClr val="F1F1F1"/>
            </a:solidFill>
            <a:ln w="54993"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6AC302D-6AF6-7D9B-1B14-7ED320BCE3FD}"/>
                </a:ext>
              </a:extLst>
            </p:cNvPr>
            <p:cNvSpPr/>
            <p:nvPr/>
          </p:nvSpPr>
          <p:spPr>
            <a:xfrm>
              <a:off x="7848307" y="3718957"/>
              <a:ext cx="2298027" cy="393475"/>
            </a:xfrm>
            <a:custGeom>
              <a:avLst/>
              <a:gdLst>
                <a:gd name="connsiteX0" fmla="*/ 1149014 w 2298027"/>
                <a:gd name="connsiteY0" fmla="*/ 344980 h 393475"/>
                <a:gd name="connsiteX1" fmla="*/ 24248 w 2298027"/>
                <a:gd name="connsiteY1" fmla="*/ 0 h 393475"/>
                <a:gd name="connsiteX2" fmla="*/ 0 w 2298027"/>
                <a:gd name="connsiteY2" fmla="*/ 57864 h 393475"/>
                <a:gd name="connsiteX3" fmla="*/ 1149014 w 2298027"/>
                <a:gd name="connsiteY3" fmla="*/ 393475 h 393475"/>
                <a:gd name="connsiteX4" fmla="*/ 2298027 w 2298027"/>
                <a:gd name="connsiteY4" fmla="*/ 57864 h 393475"/>
                <a:gd name="connsiteX5" fmla="*/ 2273780 w 2298027"/>
                <a:gd name="connsiteY5" fmla="*/ 0 h 393475"/>
                <a:gd name="connsiteX6" fmla="*/ 1149014 w 2298027"/>
                <a:gd name="connsiteY6" fmla="*/ 344980 h 39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27" h="393475">
                  <a:moveTo>
                    <a:pt x="1149014" y="344980"/>
                  </a:moveTo>
                  <a:cubicBezTo>
                    <a:pt x="703736" y="344980"/>
                    <a:pt x="303648" y="212168"/>
                    <a:pt x="24248" y="0"/>
                  </a:cubicBezTo>
                  <a:cubicBezTo>
                    <a:pt x="15981" y="18737"/>
                    <a:pt x="7715" y="38576"/>
                    <a:pt x="0" y="57864"/>
                  </a:cubicBezTo>
                  <a:cubicBezTo>
                    <a:pt x="296484" y="249642"/>
                    <a:pt x="701532" y="393475"/>
                    <a:pt x="1149014" y="393475"/>
                  </a:cubicBezTo>
                  <a:cubicBezTo>
                    <a:pt x="1596495" y="393475"/>
                    <a:pt x="2001543" y="249642"/>
                    <a:pt x="2298027" y="57864"/>
                  </a:cubicBezTo>
                  <a:cubicBezTo>
                    <a:pt x="2289761" y="38576"/>
                    <a:pt x="2282046" y="18737"/>
                    <a:pt x="2273780" y="0"/>
                  </a:cubicBezTo>
                  <a:cubicBezTo>
                    <a:pt x="1994379" y="212168"/>
                    <a:pt x="1594291" y="344980"/>
                    <a:pt x="1149014" y="344980"/>
                  </a:cubicBezTo>
                  <a:close/>
                </a:path>
              </a:pathLst>
            </a:custGeom>
            <a:solidFill>
              <a:srgbClr val="C7C8CA"/>
            </a:solidFill>
            <a:ln w="54993"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7F1BE309-51AB-0F8D-E842-C0A2FB485895}"/>
                </a:ext>
              </a:extLst>
            </p:cNvPr>
            <p:cNvSpPr/>
            <p:nvPr/>
          </p:nvSpPr>
          <p:spPr>
            <a:xfrm>
              <a:off x="9474543" y="3957470"/>
              <a:ext cx="657063" cy="335768"/>
            </a:xfrm>
            <a:custGeom>
              <a:avLst/>
              <a:gdLst>
                <a:gd name="connsiteX0" fmla="*/ 374205 w 657063"/>
                <a:gd name="connsiteY0" fmla="*/ 334616 h 335768"/>
                <a:gd name="connsiteX1" fmla="*/ 562676 w 657063"/>
                <a:gd name="connsiteY1" fmla="*/ 277855 h 335768"/>
                <a:gd name="connsiteX2" fmla="*/ 628256 w 657063"/>
                <a:gd name="connsiteY2" fmla="*/ 23804 h 335768"/>
                <a:gd name="connsiteX3" fmla="*/ 595742 w 657063"/>
                <a:gd name="connsiteY3" fmla="*/ 658 h 335768"/>
                <a:gd name="connsiteX4" fmla="*/ 34736 w 657063"/>
                <a:gd name="connsiteY4" fmla="*/ 245340 h 335768"/>
                <a:gd name="connsiteX5" fmla="*/ 341691 w 657063"/>
                <a:gd name="connsiteY5" fmla="*/ 335167 h 335768"/>
                <a:gd name="connsiteX6" fmla="*/ 374205 w 657063"/>
                <a:gd name="connsiteY6" fmla="*/ 334616 h 33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063" h="335768">
                  <a:moveTo>
                    <a:pt x="374205" y="334616"/>
                  </a:moveTo>
                  <a:cubicBezTo>
                    <a:pt x="443091" y="326350"/>
                    <a:pt x="508119" y="308715"/>
                    <a:pt x="562676" y="277855"/>
                  </a:cubicBezTo>
                  <a:cubicBezTo>
                    <a:pt x="653055" y="227155"/>
                    <a:pt x="686120" y="109773"/>
                    <a:pt x="628256" y="23804"/>
                  </a:cubicBezTo>
                  <a:cubicBezTo>
                    <a:pt x="616683" y="6720"/>
                    <a:pt x="605110" y="-2648"/>
                    <a:pt x="595742" y="658"/>
                  </a:cubicBezTo>
                  <a:cubicBezTo>
                    <a:pt x="543388" y="19946"/>
                    <a:pt x="34736" y="245340"/>
                    <a:pt x="34736" y="245340"/>
                  </a:cubicBezTo>
                  <a:cubicBezTo>
                    <a:pt x="-85951" y="298796"/>
                    <a:pt x="130074" y="322492"/>
                    <a:pt x="341691" y="335167"/>
                  </a:cubicBezTo>
                  <a:cubicBezTo>
                    <a:pt x="352713" y="336269"/>
                    <a:pt x="363735" y="335718"/>
                    <a:pt x="374205" y="334616"/>
                  </a:cubicBezTo>
                  <a:close/>
                </a:path>
              </a:pathLst>
            </a:custGeom>
            <a:solidFill>
              <a:srgbClr val="F1F1F1"/>
            </a:solidFill>
            <a:ln w="54993"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733FA32B-8A74-E0FB-DE50-DCE969C96961}"/>
                </a:ext>
              </a:extLst>
            </p:cNvPr>
            <p:cNvSpPr/>
            <p:nvPr/>
          </p:nvSpPr>
          <p:spPr>
            <a:xfrm>
              <a:off x="7851461" y="3957470"/>
              <a:ext cx="657615" cy="335768"/>
            </a:xfrm>
            <a:custGeom>
              <a:avLst/>
              <a:gdLst>
                <a:gd name="connsiteX0" fmla="*/ 282859 w 657615"/>
                <a:gd name="connsiteY0" fmla="*/ 334616 h 335768"/>
                <a:gd name="connsiteX1" fmla="*/ 94388 w 657615"/>
                <a:gd name="connsiteY1" fmla="*/ 277855 h 335768"/>
                <a:gd name="connsiteX2" fmla="*/ 28808 w 657615"/>
                <a:gd name="connsiteY2" fmla="*/ 23804 h 335768"/>
                <a:gd name="connsiteX3" fmla="*/ 61322 w 657615"/>
                <a:gd name="connsiteY3" fmla="*/ 658 h 335768"/>
                <a:gd name="connsiteX4" fmla="*/ 622879 w 657615"/>
                <a:gd name="connsiteY4" fmla="*/ 245340 h 335768"/>
                <a:gd name="connsiteX5" fmla="*/ 315924 w 657615"/>
                <a:gd name="connsiteY5" fmla="*/ 335167 h 335768"/>
                <a:gd name="connsiteX6" fmla="*/ 282859 w 657615"/>
                <a:gd name="connsiteY6" fmla="*/ 334616 h 33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615" h="335768">
                  <a:moveTo>
                    <a:pt x="282859" y="334616"/>
                  </a:moveTo>
                  <a:cubicBezTo>
                    <a:pt x="213973" y="326350"/>
                    <a:pt x="148945" y="308715"/>
                    <a:pt x="94388" y="277855"/>
                  </a:cubicBezTo>
                  <a:cubicBezTo>
                    <a:pt x="4010" y="227155"/>
                    <a:pt x="-29056" y="109773"/>
                    <a:pt x="28808" y="23804"/>
                  </a:cubicBezTo>
                  <a:cubicBezTo>
                    <a:pt x="40381" y="6720"/>
                    <a:pt x="51954" y="-2648"/>
                    <a:pt x="61322" y="658"/>
                  </a:cubicBezTo>
                  <a:cubicBezTo>
                    <a:pt x="114227" y="19946"/>
                    <a:pt x="622879" y="245340"/>
                    <a:pt x="622879" y="245340"/>
                  </a:cubicBezTo>
                  <a:cubicBezTo>
                    <a:pt x="743567" y="298796"/>
                    <a:pt x="527541" y="322492"/>
                    <a:pt x="315924" y="335167"/>
                  </a:cubicBezTo>
                  <a:cubicBezTo>
                    <a:pt x="304902" y="336269"/>
                    <a:pt x="293881" y="335718"/>
                    <a:pt x="282859" y="334616"/>
                  </a:cubicBezTo>
                  <a:close/>
                </a:path>
              </a:pathLst>
            </a:custGeom>
            <a:solidFill>
              <a:srgbClr val="F1F1F1"/>
            </a:solidFill>
            <a:ln w="54993" cap="flat">
              <a:noFill/>
              <a:prstDash val="solid"/>
              <a:miter/>
            </a:ln>
          </p:spPr>
          <p:txBody>
            <a:bodyPr rtlCol="0" anchor="ctr"/>
            <a:lstStyle/>
            <a:p>
              <a:endParaRPr lang="en-ID"/>
            </a:p>
          </p:txBody>
        </p:sp>
        <p:grpSp>
          <p:nvGrpSpPr>
            <p:cNvPr id="121" name="Graphic 163">
              <a:extLst>
                <a:ext uri="{FF2B5EF4-FFF2-40B4-BE49-F238E27FC236}">
                  <a16:creationId xmlns:a16="http://schemas.microsoft.com/office/drawing/2014/main" id="{F628D31D-23B7-E7C8-C1E5-F6DED02CC78F}"/>
                </a:ext>
              </a:extLst>
            </p:cNvPr>
            <p:cNvGrpSpPr/>
            <p:nvPr/>
          </p:nvGrpSpPr>
          <p:grpSpPr>
            <a:xfrm>
              <a:off x="8812707" y="3299581"/>
              <a:ext cx="369227" cy="369227"/>
              <a:chOff x="8812707" y="3299581"/>
              <a:chExt cx="369227" cy="369227"/>
            </a:xfrm>
          </p:grpSpPr>
          <p:sp>
            <p:nvSpPr>
              <p:cNvPr id="140" name="Freeform: Shape 139">
                <a:extLst>
                  <a:ext uri="{FF2B5EF4-FFF2-40B4-BE49-F238E27FC236}">
                    <a16:creationId xmlns:a16="http://schemas.microsoft.com/office/drawing/2014/main" id="{0B90382C-9D1E-8285-720E-05168F78DA24}"/>
                  </a:ext>
                </a:extLst>
              </p:cNvPr>
              <p:cNvSpPr/>
              <p:nvPr/>
            </p:nvSpPr>
            <p:spPr>
              <a:xfrm>
                <a:off x="8812707" y="3299581"/>
                <a:ext cx="369227" cy="369227"/>
              </a:xfrm>
              <a:custGeom>
                <a:avLst/>
                <a:gdLst>
                  <a:gd name="connsiteX0" fmla="*/ 369227 w 369227"/>
                  <a:gd name="connsiteY0" fmla="*/ 184614 h 369227"/>
                  <a:gd name="connsiteX1" fmla="*/ 184614 w 369227"/>
                  <a:gd name="connsiteY1" fmla="*/ 369227 h 369227"/>
                  <a:gd name="connsiteX2" fmla="*/ 0 w 369227"/>
                  <a:gd name="connsiteY2" fmla="*/ 184614 h 369227"/>
                  <a:gd name="connsiteX3" fmla="*/ 184614 w 369227"/>
                  <a:gd name="connsiteY3" fmla="*/ 0 h 369227"/>
                  <a:gd name="connsiteX4" fmla="*/ 369227 w 369227"/>
                  <a:gd name="connsiteY4" fmla="*/ 184614 h 369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27" h="369227">
                    <a:moveTo>
                      <a:pt x="369227" y="184614"/>
                    </a:moveTo>
                    <a:cubicBezTo>
                      <a:pt x="369227" y="286564"/>
                      <a:pt x="286565" y="369227"/>
                      <a:pt x="184614" y="369227"/>
                    </a:cubicBezTo>
                    <a:cubicBezTo>
                      <a:pt x="82663" y="369227"/>
                      <a:pt x="0" y="286564"/>
                      <a:pt x="0" y="184614"/>
                    </a:cubicBezTo>
                    <a:cubicBezTo>
                      <a:pt x="0" y="82663"/>
                      <a:pt x="82663" y="0"/>
                      <a:pt x="184614" y="0"/>
                    </a:cubicBezTo>
                    <a:cubicBezTo>
                      <a:pt x="286565" y="0"/>
                      <a:pt x="369227" y="82663"/>
                      <a:pt x="369227" y="184614"/>
                    </a:cubicBezTo>
                    <a:close/>
                  </a:path>
                </a:pathLst>
              </a:custGeom>
              <a:solidFill>
                <a:srgbClr val="C7C8CA"/>
              </a:solidFill>
              <a:ln w="54993"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8F0D2CCE-C652-138A-1ACA-626DE2491841}"/>
                  </a:ext>
                </a:extLst>
              </p:cNvPr>
              <p:cNvSpPr/>
              <p:nvPr/>
            </p:nvSpPr>
            <p:spPr>
              <a:xfrm>
                <a:off x="8847425" y="3334296"/>
                <a:ext cx="299790" cy="299794"/>
              </a:xfrm>
              <a:custGeom>
                <a:avLst/>
                <a:gdLst>
                  <a:gd name="connsiteX0" fmla="*/ 299791 w 299790"/>
                  <a:gd name="connsiteY0" fmla="*/ 149899 h 299794"/>
                  <a:gd name="connsiteX1" fmla="*/ 149895 w 299790"/>
                  <a:gd name="connsiteY1" fmla="*/ 299794 h 299794"/>
                  <a:gd name="connsiteX2" fmla="*/ 0 w 299790"/>
                  <a:gd name="connsiteY2" fmla="*/ 149899 h 299794"/>
                  <a:gd name="connsiteX3" fmla="*/ 149895 w 299790"/>
                  <a:gd name="connsiteY3" fmla="*/ 3 h 299794"/>
                  <a:gd name="connsiteX4" fmla="*/ 299791 w 299790"/>
                  <a:gd name="connsiteY4" fmla="*/ 149899 h 29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90" h="299794">
                    <a:moveTo>
                      <a:pt x="299791" y="149899"/>
                    </a:moveTo>
                    <a:cubicBezTo>
                      <a:pt x="299791" y="232562"/>
                      <a:pt x="232558" y="299794"/>
                      <a:pt x="149895" y="299794"/>
                    </a:cubicBezTo>
                    <a:cubicBezTo>
                      <a:pt x="67232" y="299794"/>
                      <a:pt x="0" y="232562"/>
                      <a:pt x="0" y="149899"/>
                    </a:cubicBezTo>
                    <a:cubicBezTo>
                      <a:pt x="0" y="67236"/>
                      <a:pt x="67232" y="3"/>
                      <a:pt x="149895" y="3"/>
                    </a:cubicBezTo>
                    <a:cubicBezTo>
                      <a:pt x="232558" y="-548"/>
                      <a:pt x="299791" y="66685"/>
                      <a:pt x="299791" y="149899"/>
                    </a:cubicBezTo>
                    <a:close/>
                  </a:path>
                </a:pathLst>
              </a:custGeom>
              <a:solidFill>
                <a:srgbClr val="3B3648"/>
              </a:solidFill>
              <a:ln w="54993"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6B5C4DE3-F23D-01D3-44E2-7E1B5A641D3D}"/>
                  </a:ext>
                </a:extLst>
              </p:cNvPr>
              <p:cNvSpPr/>
              <p:nvPr/>
            </p:nvSpPr>
            <p:spPr>
              <a:xfrm>
                <a:off x="8883396" y="3370272"/>
                <a:ext cx="227848" cy="227846"/>
              </a:xfrm>
              <a:custGeom>
                <a:avLst/>
                <a:gdLst>
                  <a:gd name="connsiteX0" fmla="*/ 243580 w 243579"/>
                  <a:gd name="connsiteY0" fmla="*/ 121790 h 243579"/>
                  <a:gd name="connsiteX1" fmla="*/ 121790 w 243579"/>
                  <a:gd name="connsiteY1" fmla="*/ 243580 h 243579"/>
                  <a:gd name="connsiteX2" fmla="*/ 0 w 243579"/>
                  <a:gd name="connsiteY2" fmla="*/ 121790 h 243579"/>
                  <a:gd name="connsiteX3" fmla="*/ 121790 w 243579"/>
                  <a:gd name="connsiteY3" fmla="*/ 0 h 243579"/>
                  <a:gd name="connsiteX4" fmla="*/ 243580 w 243579"/>
                  <a:gd name="connsiteY4" fmla="*/ 121790 h 24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79" h="243579">
                    <a:moveTo>
                      <a:pt x="243580" y="121790"/>
                    </a:moveTo>
                    <a:cubicBezTo>
                      <a:pt x="243580" y="189022"/>
                      <a:pt x="189022" y="243580"/>
                      <a:pt x="121790" y="243580"/>
                    </a:cubicBezTo>
                    <a:cubicBezTo>
                      <a:pt x="54557" y="243580"/>
                      <a:pt x="0" y="189022"/>
                      <a:pt x="0" y="121790"/>
                    </a:cubicBezTo>
                    <a:cubicBezTo>
                      <a:pt x="0" y="54557"/>
                      <a:pt x="54557" y="0"/>
                      <a:pt x="121790" y="0"/>
                    </a:cubicBezTo>
                    <a:cubicBezTo>
                      <a:pt x="189022" y="0"/>
                      <a:pt x="243580" y="54557"/>
                      <a:pt x="243580" y="121790"/>
                    </a:cubicBezTo>
                    <a:close/>
                  </a:path>
                </a:pathLst>
              </a:custGeom>
              <a:gradFill flip="none" rotWithShape="1">
                <a:gsLst>
                  <a:gs pos="0">
                    <a:schemeClr val="accent3"/>
                  </a:gs>
                  <a:gs pos="100000">
                    <a:schemeClr val="accent4">
                      <a:alpha val="4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a:solidFill>
                    <a:schemeClr val="lt1"/>
                  </a:solidFill>
                  <a:latin typeface="+mj-lt"/>
                </a:endParaRPr>
              </a:p>
            </p:txBody>
          </p:sp>
        </p:grpSp>
        <p:sp>
          <p:nvSpPr>
            <p:cNvPr id="122" name="Freeform: Shape 121">
              <a:extLst>
                <a:ext uri="{FF2B5EF4-FFF2-40B4-BE49-F238E27FC236}">
                  <a16:creationId xmlns:a16="http://schemas.microsoft.com/office/drawing/2014/main" id="{1B4E1053-B9E5-1AD1-478D-4E18A35BEA2F}"/>
                </a:ext>
              </a:extLst>
            </p:cNvPr>
            <p:cNvSpPr/>
            <p:nvPr/>
          </p:nvSpPr>
          <p:spPr>
            <a:xfrm>
              <a:off x="8331609" y="2722043"/>
              <a:ext cx="1331423" cy="462360"/>
            </a:xfrm>
            <a:custGeom>
              <a:avLst/>
              <a:gdLst>
                <a:gd name="connsiteX0" fmla="*/ 665712 w 1331423"/>
                <a:gd name="connsiteY0" fmla="*/ 462361 h 462360"/>
                <a:gd name="connsiteX1" fmla="*/ 1331423 w 1331423"/>
                <a:gd name="connsiteY1" fmla="*/ 314119 h 462360"/>
                <a:gd name="connsiteX2" fmla="*/ 974320 w 1331423"/>
                <a:gd name="connsiteY2" fmla="*/ 0 h 462360"/>
                <a:gd name="connsiteX3" fmla="*/ 665712 w 1331423"/>
                <a:gd name="connsiteY3" fmla="*/ 0 h 462360"/>
                <a:gd name="connsiteX4" fmla="*/ 357103 w 1331423"/>
                <a:gd name="connsiteY4" fmla="*/ 0 h 462360"/>
                <a:gd name="connsiteX5" fmla="*/ 0 w 1331423"/>
                <a:gd name="connsiteY5" fmla="*/ 314119 h 462360"/>
                <a:gd name="connsiteX6" fmla="*/ 665712 w 1331423"/>
                <a:gd name="connsiteY6" fmla="*/ 462361 h 4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423" h="462360">
                  <a:moveTo>
                    <a:pt x="665712" y="462361"/>
                  </a:moveTo>
                  <a:cubicBezTo>
                    <a:pt x="922517" y="462361"/>
                    <a:pt x="1156178" y="406150"/>
                    <a:pt x="1331423" y="314119"/>
                  </a:cubicBezTo>
                  <a:cubicBezTo>
                    <a:pt x="1136890" y="107462"/>
                    <a:pt x="974320" y="0"/>
                    <a:pt x="974320" y="0"/>
                  </a:cubicBezTo>
                  <a:lnTo>
                    <a:pt x="665712" y="0"/>
                  </a:lnTo>
                  <a:lnTo>
                    <a:pt x="357103" y="0"/>
                  </a:lnTo>
                  <a:cubicBezTo>
                    <a:pt x="357103" y="0"/>
                    <a:pt x="194533" y="107462"/>
                    <a:pt x="0" y="314119"/>
                  </a:cubicBezTo>
                  <a:cubicBezTo>
                    <a:pt x="175245" y="406150"/>
                    <a:pt x="408906" y="462361"/>
                    <a:pt x="665712" y="462361"/>
                  </a:cubicBezTo>
                  <a:close/>
                </a:path>
              </a:pathLst>
            </a:custGeom>
            <a:solidFill>
              <a:srgbClr val="C6C7D1">
                <a:alpha val="75000"/>
              </a:srgbClr>
            </a:solidFill>
            <a:ln w="54993"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3668D0F-BC12-7219-1E3B-C6606799F3C7}"/>
                </a:ext>
              </a:extLst>
            </p:cNvPr>
            <p:cNvSpPr/>
            <p:nvPr/>
          </p:nvSpPr>
          <p:spPr>
            <a:xfrm>
              <a:off x="7848307" y="1159165"/>
              <a:ext cx="2298027" cy="1669789"/>
            </a:xfrm>
            <a:custGeom>
              <a:avLst/>
              <a:gdLst>
                <a:gd name="connsiteX0" fmla="*/ 2298027 w 2298027"/>
                <a:gd name="connsiteY0" fmla="*/ 834895 h 1669789"/>
                <a:gd name="connsiteX1" fmla="*/ 1149014 w 2298027"/>
                <a:gd name="connsiteY1" fmla="*/ 1669789 h 1669789"/>
                <a:gd name="connsiteX2" fmla="*/ 0 w 2298027"/>
                <a:gd name="connsiteY2" fmla="*/ 834895 h 1669789"/>
                <a:gd name="connsiteX3" fmla="*/ 1149014 w 2298027"/>
                <a:gd name="connsiteY3" fmla="*/ 0 h 1669789"/>
                <a:gd name="connsiteX4" fmla="*/ 2298027 w 2298027"/>
                <a:gd name="connsiteY4" fmla="*/ 834895 h 166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027" h="1669789">
                  <a:moveTo>
                    <a:pt x="2298027" y="834895"/>
                  </a:moveTo>
                  <a:cubicBezTo>
                    <a:pt x="2298027" y="1295994"/>
                    <a:pt x="1783597" y="1669789"/>
                    <a:pt x="1149014" y="1669789"/>
                  </a:cubicBezTo>
                  <a:cubicBezTo>
                    <a:pt x="514431" y="1669789"/>
                    <a:pt x="0" y="1295994"/>
                    <a:pt x="0" y="834895"/>
                  </a:cubicBezTo>
                  <a:cubicBezTo>
                    <a:pt x="0" y="373795"/>
                    <a:pt x="514431" y="0"/>
                    <a:pt x="1149014" y="0"/>
                  </a:cubicBezTo>
                  <a:cubicBezTo>
                    <a:pt x="1783597" y="0"/>
                    <a:pt x="2298027" y="373795"/>
                    <a:pt x="2298027" y="834895"/>
                  </a:cubicBezTo>
                  <a:close/>
                </a:path>
              </a:pathLst>
            </a:custGeom>
            <a:solidFill>
              <a:srgbClr val="F1F1F1"/>
            </a:solidFill>
            <a:ln w="54993"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6BF92CA1-881B-320D-98C8-0C421D800347}"/>
                </a:ext>
              </a:extLst>
            </p:cNvPr>
            <p:cNvSpPr/>
            <p:nvPr/>
          </p:nvSpPr>
          <p:spPr>
            <a:xfrm>
              <a:off x="8090233" y="1334961"/>
              <a:ext cx="1814173" cy="1318196"/>
            </a:xfrm>
            <a:custGeom>
              <a:avLst/>
              <a:gdLst>
                <a:gd name="connsiteX0" fmla="*/ 1814174 w 1814173"/>
                <a:gd name="connsiteY0" fmla="*/ 659098 h 1318196"/>
                <a:gd name="connsiteX1" fmla="*/ 907087 w 1814173"/>
                <a:gd name="connsiteY1" fmla="*/ 1318197 h 1318196"/>
                <a:gd name="connsiteX2" fmla="*/ 0 w 1814173"/>
                <a:gd name="connsiteY2" fmla="*/ 659098 h 1318196"/>
                <a:gd name="connsiteX3" fmla="*/ 907087 w 1814173"/>
                <a:gd name="connsiteY3" fmla="*/ 0 h 1318196"/>
                <a:gd name="connsiteX4" fmla="*/ 1814174 w 1814173"/>
                <a:gd name="connsiteY4" fmla="*/ 659098 h 1318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173" h="1318196">
                  <a:moveTo>
                    <a:pt x="1814174" y="659098"/>
                  </a:moveTo>
                  <a:cubicBezTo>
                    <a:pt x="1814174" y="1023108"/>
                    <a:pt x="1408057" y="1318197"/>
                    <a:pt x="907087" y="1318197"/>
                  </a:cubicBezTo>
                  <a:cubicBezTo>
                    <a:pt x="406117" y="1318197"/>
                    <a:pt x="0" y="1023108"/>
                    <a:pt x="0" y="659098"/>
                  </a:cubicBezTo>
                  <a:cubicBezTo>
                    <a:pt x="0" y="295088"/>
                    <a:pt x="406117" y="0"/>
                    <a:pt x="907087" y="0"/>
                  </a:cubicBezTo>
                  <a:cubicBezTo>
                    <a:pt x="1408057" y="0"/>
                    <a:pt x="1814174" y="295088"/>
                    <a:pt x="1814174" y="659098"/>
                  </a:cubicBezTo>
                  <a:close/>
                </a:path>
              </a:pathLst>
            </a:custGeom>
            <a:solidFill>
              <a:srgbClr val="FFFFFF"/>
            </a:solidFill>
            <a:ln w="54993"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0A2BD5D-637F-F7D5-E172-CE7A62FE0AC9}"/>
                </a:ext>
              </a:extLst>
            </p:cNvPr>
            <p:cNvSpPr/>
            <p:nvPr/>
          </p:nvSpPr>
          <p:spPr>
            <a:xfrm>
              <a:off x="8143138" y="1373537"/>
              <a:ext cx="1708365" cy="1241044"/>
            </a:xfrm>
            <a:custGeom>
              <a:avLst/>
              <a:gdLst>
                <a:gd name="connsiteX0" fmla="*/ 1708366 w 1708365"/>
                <a:gd name="connsiteY0" fmla="*/ 620522 h 1241044"/>
                <a:gd name="connsiteX1" fmla="*/ 854183 w 1708365"/>
                <a:gd name="connsiteY1" fmla="*/ 1241045 h 1241044"/>
                <a:gd name="connsiteX2" fmla="*/ 0 w 1708365"/>
                <a:gd name="connsiteY2" fmla="*/ 620522 h 1241044"/>
                <a:gd name="connsiteX3" fmla="*/ 854183 w 1708365"/>
                <a:gd name="connsiteY3" fmla="*/ 0 h 1241044"/>
                <a:gd name="connsiteX4" fmla="*/ 1708366 w 1708365"/>
                <a:gd name="connsiteY4" fmla="*/ 620522 h 12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365" h="1241044">
                  <a:moveTo>
                    <a:pt x="1708366" y="620522"/>
                  </a:moveTo>
                  <a:cubicBezTo>
                    <a:pt x="1708366" y="963227"/>
                    <a:pt x="1325935" y="1241045"/>
                    <a:pt x="854183" y="1241045"/>
                  </a:cubicBezTo>
                  <a:cubicBezTo>
                    <a:pt x="382431" y="1241045"/>
                    <a:pt x="0" y="963227"/>
                    <a:pt x="0" y="620522"/>
                  </a:cubicBezTo>
                  <a:cubicBezTo>
                    <a:pt x="0" y="277817"/>
                    <a:pt x="382431" y="0"/>
                    <a:pt x="854183" y="0"/>
                  </a:cubicBezTo>
                  <a:cubicBezTo>
                    <a:pt x="1325935" y="0"/>
                    <a:pt x="1708366" y="277817"/>
                    <a:pt x="1708366" y="62052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sp>
          <p:nvSpPr>
            <p:cNvPr id="126" name="Freeform: Shape 125">
              <a:extLst>
                <a:ext uri="{FF2B5EF4-FFF2-40B4-BE49-F238E27FC236}">
                  <a16:creationId xmlns:a16="http://schemas.microsoft.com/office/drawing/2014/main" id="{E800AF7A-611B-CD94-8266-9EC747CAFB32}"/>
                </a:ext>
              </a:extLst>
            </p:cNvPr>
            <p:cNvSpPr/>
            <p:nvPr/>
          </p:nvSpPr>
          <p:spPr>
            <a:xfrm>
              <a:off x="8143138" y="1373537"/>
              <a:ext cx="1708365" cy="1241044"/>
            </a:xfrm>
            <a:custGeom>
              <a:avLst/>
              <a:gdLst>
                <a:gd name="connsiteX0" fmla="*/ 1708366 w 1708365"/>
                <a:gd name="connsiteY0" fmla="*/ 620522 h 1241044"/>
                <a:gd name="connsiteX1" fmla="*/ 854183 w 1708365"/>
                <a:gd name="connsiteY1" fmla="*/ 1241045 h 1241044"/>
                <a:gd name="connsiteX2" fmla="*/ 0 w 1708365"/>
                <a:gd name="connsiteY2" fmla="*/ 620522 h 1241044"/>
                <a:gd name="connsiteX3" fmla="*/ 854183 w 1708365"/>
                <a:gd name="connsiteY3" fmla="*/ 0 h 1241044"/>
                <a:gd name="connsiteX4" fmla="*/ 1708366 w 1708365"/>
                <a:gd name="connsiteY4" fmla="*/ 620522 h 12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365" h="1241044">
                  <a:moveTo>
                    <a:pt x="1708366" y="620522"/>
                  </a:moveTo>
                  <a:cubicBezTo>
                    <a:pt x="1708366" y="963227"/>
                    <a:pt x="1325935" y="1241045"/>
                    <a:pt x="854183" y="1241045"/>
                  </a:cubicBezTo>
                  <a:cubicBezTo>
                    <a:pt x="382431" y="1241045"/>
                    <a:pt x="0" y="963227"/>
                    <a:pt x="0" y="620522"/>
                  </a:cubicBezTo>
                  <a:cubicBezTo>
                    <a:pt x="0" y="277817"/>
                    <a:pt x="382431" y="0"/>
                    <a:pt x="854183" y="0"/>
                  </a:cubicBezTo>
                  <a:cubicBezTo>
                    <a:pt x="1325935" y="0"/>
                    <a:pt x="1708366" y="277817"/>
                    <a:pt x="1708366" y="620522"/>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ID"/>
            </a:p>
          </p:txBody>
        </p:sp>
        <p:sp>
          <p:nvSpPr>
            <p:cNvPr id="127" name="Freeform: Shape 126">
              <a:extLst>
                <a:ext uri="{FF2B5EF4-FFF2-40B4-BE49-F238E27FC236}">
                  <a16:creationId xmlns:a16="http://schemas.microsoft.com/office/drawing/2014/main" id="{C5863C20-35DD-288D-C58D-BC9B2CC193E7}"/>
                </a:ext>
              </a:extLst>
            </p:cNvPr>
            <p:cNvSpPr/>
            <p:nvPr/>
          </p:nvSpPr>
          <p:spPr>
            <a:xfrm>
              <a:off x="10211362" y="1737253"/>
              <a:ext cx="57312" cy="497079"/>
            </a:xfrm>
            <a:custGeom>
              <a:avLst/>
              <a:gdLst>
                <a:gd name="connsiteX0" fmla="*/ 0 w 57312"/>
                <a:gd name="connsiteY0" fmla="*/ 0 h 497079"/>
                <a:gd name="connsiteX1" fmla="*/ 57313 w 57312"/>
                <a:gd name="connsiteY1" fmla="*/ 24799 h 497079"/>
                <a:gd name="connsiteX2" fmla="*/ 57313 w 57312"/>
                <a:gd name="connsiteY2" fmla="*/ 472280 h 497079"/>
                <a:gd name="connsiteX3" fmla="*/ 0 w 57312"/>
                <a:gd name="connsiteY3" fmla="*/ 497079 h 497079"/>
              </a:gdLst>
              <a:ahLst/>
              <a:cxnLst>
                <a:cxn ang="0">
                  <a:pos x="connsiteX0" y="connsiteY0"/>
                </a:cxn>
                <a:cxn ang="0">
                  <a:pos x="connsiteX1" y="connsiteY1"/>
                </a:cxn>
                <a:cxn ang="0">
                  <a:pos x="connsiteX2" y="connsiteY2"/>
                </a:cxn>
                <a:cxn ang="0">
                  <a:pos x="connsiteX3" y="connsiteY3"/>
                </a:cxn>
              </a:cxnLst>
              <a:rect l="l" t="t" r="r" b="b"/>
              <a:pathLst>
                <a:path w="57312" h="497079">
                  <a:moveTo>
                    <a:pt x="0" y="0"/>
                  </a:moveTo>
                  <a:lnTo>
                    <a:pt x="57313" y="24799"/>
                  </a:lnTo>
                  <a:lnTo>
                    <a:pt x="57313" y="472280"/>
                  </a:lnTo>
                  <a:lnTo>
                    <a:pt x="0" y="497079"/>
                  </a:lnTo>
                  <a:close/>
                </a:path>
              </a:pathLst>
            </a:custGeom>
            <a:solidFill>
              <a:srgbClr val="F1F0F2"/>
            </a:solidFill>
            <a:ln w="54993" cap="flat">
              <a:noFill/>
              <a:prstDash val="solid"/>
              <a:miter/>
            </a:ln>
          </p:spPr>
          <p:txBody>
            <a:bodyPr rtlCol="0" anchor="ctr"/>
            <a:lstStyle/>
            <a:p>
              <a:endParaRPr lang="en-ID"/>
            </a:p>
          </p:txBody>
        </p:sp>
        <p:grpSp>
          <p:nvGrpSpPr>
            <p:cNvPr id="128" name="Group 127">
              <a:extLst>
                <a:ext uri="{FF2B5EF4-FFF2-40B4-BE49-F238E27FC236}">
                  <a16:creationId xmlns:a16="http://schemas.microsoft.com/office/drawing/2014/main" id="{6D1D4A19-E954-95D0-B3F5-199A6EA1CE32}"/>
                </a:ext>
              </a:extLst>
            </p:cNvPr>
            <p:cNvGrpSpPr/>
            <p:nvPr/>
          </p:nvGrpSpPr>
          <p:grpSpPr>
            <a:xfrm>
              <a:off x="8388922" y="1609584"/>
              <a:ext cx="1216797" cy="806607"/>
              <a:chOff x="8388922" y="1609584"/>
              <a:chExt cx="1216797" cy="806607"/>
            </a:xfrm>
          </p:grpSpPr>
          <p:sp>
            <p:nvSpPr>
              <p:cNvPr id="129" name="Freeform: Shape 128">
                <a:extLst>
                  <a:ext uri="{FF2B5EF4-FFF2-40B4-BE49-F238E27FC236}">
                    <a16:creationId xmlns:a16="http://schemas.microsoft.com/office/drawing/2014/main" id="{C9F63CE5-BA55-DA00-6A7C-DF3369FB76B8}"/>
                  </a:ext>
                </a:extLst>
              </p:cNvPr>
              <p:cNvSpPr/>
              <p:nvPr/>
            </p:nvSpPr>
            <p:spPr>
              <a:xfrm>
                <a:off x="8388922" y="1755439"/>
                <a:ext cx="470627" cy="470627"/>
              </a:xfrm>
              <a:custGeom>
                <a:avLst/>
                <a:gdLst>
                  <a:gd name="connsiteX0" fmla="*/ 470627 w 470627"/>
                  <a:gd name="connsiteY0" fmla="*/ 235314 h 470627"/>
                  <a:gd name="connsiteX1" fmla="*/ 235314 w 470627"/>
                  <a:gd name="connsiteY1" fmla="*/ 470627 h 470627"/>
                  <a:gd name="connsiteX2" fmla="*/ 0 w 470627"/>
                  <a:gd name="connsiteY2" fmla="*/ 235314 h 470627"/>
                  <a:gd name="connsiteX3" fmla="*/ 235314 w 470627"/>
                  <a:gd name="connsiteY3" fmla="*/ 0 h 470627"/>
                  <a:gd name="connsiteX4" fmla="*/ 470627 w 470627"/>
                  <a:gd name="connsiteY4" fmla="*/ 235314 h 47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627" h="470627">
                    <a:moveTo>
                      <a:pt x="470627" y="235314"/>
                    </a:moveTo>
                    <a:cubicBezTo>
                      <a:pt x="470627" y="365274"/>
                      <a:pt x="365274" y="470627"/>
                      <a:pt x="235314" y="470627"/>
                    </a:cubicBezTo>
                    <a:cubicBezTo>
                      <a:pt x="105353" y="470627"/>
                      <a:pt x="0" y="365274"/>
                      <a:pt x="0" y="235314"/>
                    </a:cubicBezTo>
                    <a:cubicBezTo>
                      <a:pt x="0" y="105353"/>
                      <a:pt x="105353" y="0"/>
                      <a:pt x="235314" y="0"/>
                    </a:cubicBezTo>
                    <a:cubicBezTo>
                      <a:pt x="365274" y="0"/>
                      <a:pt x="470627" y="105353"/>
                      <a:pt x="470627" y="235314"/>
                    </a:cubicBezTo>
                    <a:close/>
                  </a:path>
                </a:pathLst>
              </a:custGeom>
              <a:solidFill>
                <a:srgbClr val="66F0FD"/>
              </a:solidFill>
              <a:ln w="54993"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6E2C1DC-4D2F-543B-5A19-49F29A913975}"/>
                  </a:ext>
                </a:extLst>
              </p:cNvPr>
              <p:cNvSpPr/>
              <p:nvPr/>
            </p:nvSpPr>
            <p:spPr>
              <a:xfrm>
                <a:off x="8431906" y="1797870"/>
                <a:ext cx="385759" cy="385762"/>
              </a:xfrm>
              <a:custGeom>
                <a:avLst/>
                <a:gdLst>
                  <a:gd name="connsiteX0" fmla="*/ 385760 w 385759"/>
                  <a:gd name="connsiteY0" fmla="*/ 192883 h 385762"/>
                  <a:gd name="connsiteX1" fmla="*/ 192880 w 385759"/>
                  <a:gd name="connsiteY1" fmla="*/ 385762 h 385762"/>
                  <a:gd name="connsiteX2" fmla="*/ 0 w 385759"/>
                  <a:gd name="connsiteY2" fmla="*/ 192883 h 385762"/>
                  <a:gd name="connsiteX3" fmla="*/ 192880 w 385759"/>
                  <a:gd name="connsiteY3" fmla="*/ 3 h 385762"/>
                  <a:gd name="connsiteX4" fmla="*/ 385760 w 385759"/>
                  <a:gd name="connsiteY4" fmla="*/ 192883 h 38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59" h="385762">
                    <a:moveTo>
                      <a:pt x="385760" y="192883"/>
                    </a:moveTo>
                    <a:cubicBezTo>
                      <a:pt x="385760" y="299793"/>
                      <a:pt x="299240" y="385762"/>
                      <a:pt x="192880" y="385762"/>
                    </a:cubicBezTo>
                    <a:cubicBezTo>
                      <a:pt x="85969" y="385762"/>
                      <a:pt x="0" y="299242"/>
                      <a:pt x="0" y="192883"/>
                    </a:cubicBezTo>
                    <a:cubicBezTo>
                      <a:pt x="0" y="86523"/>
                      <a:pt x="86521" y="3"/>
                      <a:pt x="192880" y="3"/>
                    </a:cubicBezTo>
                    <a:cubicBezTo>
                      <a:pt x="299240" y="-548"/>
                      <a:pt x="385760" y="85972"/>
                      <a:pt x="385760" y="192883"/>
                    </a:cubicBezTo>
                    <a:close/>
                  </a:path>
                </a:pathLst>
              </a:custGeom>
              <a:solidFill>
                <a:schemeClr val="tx1">
                  <a:lumMod val="95000"/>
                  <a:lumOff val="5000"/>
                </a:schemeClr>
              </a:solidFill>
              <a:ln w="549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131" name="Freeform: Shape 130">
                <a:extLst>
                  <a:ext uri="{FF2B5EF4-FFF2-40B4-BE49-F238E27FC236}">
                    <a16:creationId xmlns:a16="http://schemas.microsoft.com/office/drawing/2014/main" id="{A9C7337B-83DF-9BD3-26E9-972A1310CD20}"/>
                  </a:ext>
                </a:extLst>
              </p:cNvPr>
              <p:cNvSpPr/>
              <p:nvPr/>
            </p:nvSpPr>
            <p:spPr>
              <a:xfrm>
                <a:off x="8548186" y="1914152"/>
                <a:ext cx="153201" cy="153201"/>
              </a:xfrm>
              <a:custGeom>
                <a:avLst/>
                <a:gdLst>
                  <a:gd name="connsiteX0" fmla="*/ 153202 w 153201"/>
                  <a:gd name="connsiteY0" fmla="*/ 76601 h 153201"/>
                  <a:gd name="connsiteX1" fmla="*/ 76601 w 153201"/>
                  <a:gd name="connsiteY1" fmla="*/ 153202 h 153201"/>
                  <a:gd name="connsiteX2" fmla="*/ 0 w 153201"/>
                  <a:gd name="connsiteY2" fmla="*/ 76601 h 153201"/>
                  <a:gd name="connsiteX3" fmla="*/ 76601 w 153201"/>
                  <a:gd name="connsiteY3" fmla="*/ 0 h 153201"/>
                  <a:gd name="connsiteX4" fmla="*/ 153202 w 153201"/>
                  <a:gd name="connsiteY4" fmla="*/ 76601 h 1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01" h="153201">
                    <a:moveTo>
                      <a:pt x="153202" y="76601"/>
                    </a:moveTo>
                    <a:cubicBezTo>
                      <a:pt x="153202" y="119034"/>
                      <a:pt x="119034" y="153202"/>
                      <a:pt x="76601" y="153202"/>
                    </a:cubicBezTo>
                    <a:cubicBezTo>
                      <a:pt x="34167" y="153202"/>
                      <a:pt x="0" y="119034"/>
                      <a:pt x="0" y="76601"/>
                    </a:cubicBezTo>
                    <a:cubicBezTo>
                      <a:pt x="0" y="34167"/>
                      <a:pt x="34167" y="0"/>
                      <a:pt x="76601" y="0"/>
                    </a:cubicBezTo>
                    <a:cubicBezTo>
                      <a:pt x="118483" y="0"/>
                      <a:pt x="153202" y="34167"/>
                      <a:pt x="153202" y="76601"/>
                    </a:cubicBezTo>
                    <a:close/>
                  </a:path>
                </a:pathLst>
              </a:custGeom>
              <a:solidFill>
                <a:srgbClr val="FFFFFF"/>
              </a:solidFill>
              <a:ln w="54993"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9302D30B-5759-A25F-EF31-EFADD33B5FED}"/>
                  </a:ext>
                </a:extLst>
              </p:cNvPr>
              <p:cNvSpPr/>
              <p:nvPr/>
            </p:nvSpPr>
            <p:spPr>
              <a:xfrm>
                <a:off x="8470548" y="1609584"/>
                <a:ext cx="292022" cy="95716"/>
              </a:xfrm>
              <a:custGeom>
                <a:avLst/>
                <a:gdLst>
                  <a:gd name="connsiteX0" fmla="*/ 280437 w 292022"/>
                  <a:gd name="connsiteY0" fmla="*/ 95707 h 95716"/>
                  <a:gd name="connsiteX1" fmla="*/ 272722 w 292022"/>
                  <a:gd name="connsiteY1" fmla="*/ 91849 h 95716"/>
                  <a:gd name="connsiteX2" fmla="*/ 19773 w 292022"/>
                  <a:gd name="connsiteY2" fmla="*/ 91849 h 95716"/>
                  <a:gd name="connsiteX3" fmla="*/ 3241 w 292022"/>
                  <a:gd name="connsiteY3" fmla="*/ 91298 h 95716"/>
                  <a:gd name="connsiteX4" fmla="*/ 3792 w 292022"/>
                  <a:gd name="connsiteY4" fmla="*/ 70908 h 95716"/>
                  <a:gd name="connsiteX5" fmla="*/ 288152 w 292022"/>
                  <a:gd name="connsiteY5" fmla="*/ 70908 h 95716"/>
                  <a:gd name="connsiteX6" fmla="*/ 289254 w 292022"/>
                  <a:gd name="connsiteY6" fmla="*/ 91298 h 95716"/>
                  <a:gd name="connsiteX7" fmla="*/ 280437 w 292022"/>
                  <a:gd name="connsiteY7" fmla="*/ 95707 h 9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022" h="95716">
                    <a:moveTo>
                      <a:pt x="280437" y="95707"/>
                    </a:moveTo>
                    <a:cubicBezTo>
                      <a:pt x="277681" y="95707"/>
                      <a:pt x="274926" y="94604"/>
                      <a:pt x="272722" y="91849"/>
                    </a:cubicBezTo>
                    <a:cubicBezTo>
                      <a:pt x="144870" y="-49229"/>
                      <a:pt x="24733" y="85787"/>
                      <a:pt x="19773" y="91849"/>
                    </a:cubicBezTo>
                    <a:cubicBezTo>
                      <a:pt x="14814" y="97360"/>
                      <a:pt x="7649" y="96809"/>
                      <a:pt x="3241" y="91298"/>
                    </a:cubicBezTo>
                    <a:cubicBezTo>
                      <a:pt x="-1168" y="85236"/>
                      <a:pt x="-1168" y="76419"/>
                      <a:pt x="3792" y="70908"/>
                    </a:cubicBezTo>
                    <a:cubicBezTo>
                      <a:pt x="4894" y="69254"/>
                      <a:pt x="144319" y="-87805"/>
                      <a:pt x="288152" y="70908"/>
                    </a:cubicBezTo>
                    <a:cubicBezTo>
                      <a:pt x="293112" y="76419"/>
                      <a:pt x="293112" y="85236"/>
                      <a:pt x="289254" y="91298"/>
                    </a:cubicBezTo>
                    <a:cubicBezTo>
                      <a:pt x="287050" y="94053"/>
                      <a:pt x="283743" y="95707"/>
                      <a:pt x="280437" y="95707"/>
                    </a:cubicBezTo>
                    <a:close/>
                  </a:path>
                </a:pathLst>
              </a:custGeom>
              <a:solidFill>
                <a:srgbClr val="FFFFFF"/>
              </a:solidFill>
              <a:ln w="54993"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98E4A9AB-DF5D-64DE-FF6B-1C36A2B37183}"/>
                  </a:ext>
                </a:extLst>
              </p:cNvPr>
              <p:cNvSpPr/>
              <p:nvPr/>
            </p:nvSpPr>
            <p:spPr>
              <a:xfrm>
                <a:off x="9135092" y="1755439"/>
                <a:ext cx="470627" cy="470627"/>
              </a:xfrm>
              <a:custGeom>
                <a:avLst/>
                <a:gdLst>
                  <a:gd name="connsiteX0" fmla="*/ 470627 w 470627"/>
                  <a:gd name="connsiteY0" fmla="*/ 235314 h 470627"/>
                  <a:gd name="connsiteX1" fmla="*/ 235314 w 470627"/>
                  <a:gd name="connsiteY1" fmla="*/ 470627 h 470627"/>
                  <a:gd name="connsiteX2" fmla="*/ 0 w 470627"/>
                  <a:gd name="connsiteY2" fmla="*/ 235314 h 470627"/>
                  <a:gd name="connsiteX3" fmla="*/ 235314 w 470627"/>
                  <a:gd name="connsiteY3" fmla="*/ 0 h 470627"/>
                  <a:gd name="connsiteX4" fmla="*/ 470627 w 470627"/>
                  <a:gd name="connsiteY4" fmla="*/ 235314 h 47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627" h="470627">
                    <a:moveTo>
                      <a:pt x="470627" y="235314"/>
                    </a:moveTo>
                    <a:cubicBezTo>
                      <a:pt x="470627" y="365274"/>
                      <a:pt x="365274" y="470627"/>
                      <a:pt x="235314" y="470627"/>
                    </a:cubicBezTo>
                    <a:cubicBezTo>
                      <a:pt x="105354" y="470627"/>
                      <a:pt x="0" y="365274"/>
                      <a:pt x="0" y="235314"/>
                    </a:cubicBezTo>
                    <a:cubicBezTo>
                      <a:pt x="0" y="105353"/>
                      <a:pt x="105354" y="0"/>
                      <a:pt x="235314" y="0"/>
                    </a:cubicBezTo>
                    <a:cubicBezTo>
                      <a:pt x="365274" y="0"/>
                      <a:pt x="470627" y="105353"/>
                      <a:pt x="470627" y="235314"/>
                    </a:cubicBezTo>
                    <a:close/>
                  </a:path>
                </a:pathLst>
              </a:custGeom>
              <a:solidFill>
                <a:srgbClr val="66F0FD"/>
              </a:solidFill>
              <a:ln w="54993"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E2BCD77B-B969-0E1F-CC2D-5F5CF91961A7}"/>
                  </a:ext>
                </a:extLst>
              </p:cNvPr>
              <p:cNvSpPr/>
              <p:nvPr/>
            </p:nvSpPr>
            <p:spPr>
              <a:xfrm>
                <a:off x="9176974" y="1797870"/>
                <a:ext cx="385760" cy="385762"/>
              </a:xfrm>
              <a:custGeom>
                <a:avLst/>
                <a:gdLst>
                  <a:gd name="connsiteX0" fmla="*/ 0 w 385760"/>
                  <a:gd name="connsiteY0" fmla="*/ 192883 h 385762"/>
                  <a:gd name="connsiteX1" fmla="*/ 192880 w 385760"/>
                  <a:gd name="connsiteY1" fmla="*/ 385762 h 385762"/>
                  <a:gd name="connsiteX2" fmla="*/ 385760 w 385760"/>
                  <a:gd name="connsiteY2" fmla="*/ 192883 h 385762"/>
                  <a:gd name="connsiteX3" fmla="*/ 192880 w 385760"/>
                  <a:gd name="connsiteY3" fmla="*/ 3 h 385762"/>
                  <a:gd name="connsiteX4" fmla="*/ 0 w 385760"/>
                  <a:gd name="connsiteY4" fmla="*/ 192883 h 38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0" h="385762">
                    <a:moveTo>
                      <a:pt x="0" y="192883"/>
                    </a:moveTo>
                    <a:cubicBezTo>
                      <a:pt x="0" y="299793"/>
                      <a:pt x="86520" y="385762"/>
                      <a:pt x="192880" y="385762"/>
                    </a:cubicBezTo>
                    <a:cubicBezTo>
                      <a:pt x="299791" y="385762"/>
                      <a:pt x="385760" y="299242"/>
                      <a:pt x="385760" y="192883"/>
                    </a:cubicBezTo>
                    <a:cubicBezTo>
                      <a:pt x="385760" y="86523"/>
                      <a:pt x="299239" y="3"/>
                      <a:pt x="192880" y="3"/>
                    </a:cubicBezTo>
                    <a:cubicBezTo>
                      <a:pt x="86520" y="-548"/>
                      <a:pt x="0" y="85972"/>
                      <a:pt x="0" y="192883"/>
                    </a:cubicBezTo>
                    <a:close/>
                  </a:path>
                </a:pathLst>
              </a:custGeom>
              <a:solidFill>
                <a:schemeClr val="tx1">
                  <a:lumMod val="95000"/>
                  <a:lumOff val="5000"/>
                </a:schemeClr>
              </a:solidFill>
              <a:ln w="54993"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E4B521A0-5C10-4092-73FB-1B52798119D9}"/>
                  </a:ext>
                </a:extLst>
              </p:cNvPr>
              <p:cNvSpPr/>
              <p:nvPr/>
            </p:nvSpPr>
            <p:spPr>
              <a:xfrm>
                <a:off x="9293253" y="1914152"/>
                <a:ext cx="153201" cy="153201"/>
              </a:xfrm>
              <a:custGeom>
                <a:avLst/>
                <a:gdLst>
                  <a:gd name="connsiteX0" fmla="*/ 0 w 153201"/>
                  <a:gd name="connsiteY0" fmla="*/ 76601 h 153201"/>
                  <a:gd name="connsiteX1" fmla="*/ 76601 w 153201"/>
                  <a:gd name="connsiteY1" fmla="*/ 153202 h 153201"/>
                  <a:gd name="connsiteX2" fmla="*/ 153202 w 153201"/>
                  <a:gd name="connsiteY2" fmla="*/ 76601 h 153201"/>
                  <a:gd name="connsiteX3" fmla="*/ 76601 w 153201"/>
                  <a:gd name="connsiteY3" fmla="*/ 0 h 153201"/>
                  <a:gd name="connsiteX4" fmla="*/ 0 w 153201"/>
                  <a:gd name="connsiteY4" fmla="*/ 76601 h 15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01" h="153201">
                    <a:moveTo>
                      <a:pt x="0" y="76601"/>
                    </a:moveTo>
                    <a:cubicBezTo>
                      <a:pt x="0" y="119034"/>
                      <a:pt x="34167" y="153202"/>
                      <a:pt x="76601" y="153202"/>
                    </a:cubicBezTo>
                    <a:cubicBezTo>
                      <a:pt x="119034" y="153202"/>
                      <a:pt x="153202" y="119034"/>
                      <a:pt x="153202" y="76601"/>
                    </a:cubicBezTo>
                    <a:cubicBezTo>
                      <a:pt x="153202" y="34167"/>
                      <a:pt x="119034" y="0"/>
                      <a:pt x="76601" y="0"/>
                    </a:cubicBezTo>
                    <a:cubicBezTo>
                      <a:pt x="34718" y="0"/>
                      <a:pt x="0" y="34167"/>
                      <a:pt x="0" y="76601"/>
                    </a:cubicBezTo>
                    <a:close/>
                  </a:path>
                </a:pathLst>
              </a:custGeom>
              <a:solidFill>
                <a:srgbClr val="FFFFFF"/>
              </a:solidFill>
              <a:ln w="54993"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63DE25FD-3D1B-EBCB-1D5A-04BBD8888BDE}"/>
                  </a:ext>
                </a:extLst>
              </p:cNvPr>
              <p:cNvSpPr/>
              <p:nvPr/>
            </p:nvSpPr>
            <p:spPr>
              <a:xfrm>
                <a:off x="9232070" y="1609584"/>
                <a:ext cx="292022" cy="95716"/>
              </a:xfrm>
              <a:custGeom>
                <a:avLst/>
                <a:gdLst>
                  <a:gd name="connsiteX0" fmla="*/ 11586 w 292022"/>
                  <a:gd name="connsiteY0" fmla="*/ 95707 h 95716"/>
                  <a:gd name="connsiteX1" fmla="*/ 19301 w 292022"/>
                  <a:gd name="connsiteY1" fmla="*/ 91849 h 95716"/>
                  <a:gd name="connsiteX2" fmla="*/ 272249 w 292022"/>
                  <a:gd name="connsiteY2" fmla="*/ 91849 h 95716"/>
                  <a:gd name="connsiteX3" fmla="*/ 288782 w 292022"/>
                  <a:gd name="connsiteY3" fmla="*/ 91298 h 95716"/>
                  <a:gd name="connsiteX4" fmla="*/ 288231 w 292022"/>
                  <a:gd name="connsiteY4" fmla="*/ 70908 h 95716"/>
                  <a:gd name="connsiteX5" fmla="*/ 3871 w 292022"/>
                  <a:gd name="connsiteY5" fmla="*/ 70908 h 95716"/>
                  <a:gd name="connsiteX6" fmla="*/ 2768 w 292022"/>
                  <a:gd name="connsiteY6" fmla="*/ 91298 h 95716"/>
                  <a:gd name="connsiteX7" fmla="*/ 11586 w 292022"/>
                  <a:gd name="connsiteY7" fmla="*/ 95707 h 9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022" h="95716">
                    <a:moveTo>
                      <a:pt x="11586" y="95707"/>
                    </a:moveTo>
                    <a:cubicBezTo>
                      <a:pt x="14341" y="95707"/>
                      <a:pt x="17097" y="94604"/>
                      <a:pt x="19301" y="91849"/>
                    </a:cubicBezTo>
                    <a:cubicBezTo>
                      <a:pt x="147153" y="-49229"/>
                      <a:pt x="267290" y="85787"/>
                      <a:pt x="272249" y="91849"/>
                    </a:cubicBezTo>
                    <a:cubicBezTo>
                      <a:pt x="277209" y="97360"/>
                      <a:pt x="284373" y="96809"/>
                      <a:pt x="288782" y="91298"/>
                    </a:cubicBezTo>
                    <a:cubicBezTo>
                      <a:pt x="293191" y="85236"/>
                      <a:pt x="293191" y="76419"/>
                      <a:pt x="288231" y="70908"/>
                    </a:cubicBezTo>
                    <a:cubicBezTo>
                      <a:pt x="287129" y="69254"/>
                      <a:pt x="147704" y="-87805"/>
                      <a:pt x="3871" y="70908"/>
                    </a:cubicBezTo>
                    <a:cubicBezTo>
                      <a:pt x="-1089" y="76419"/>
                      <a:pt x="-1089" y="85236"/>
                      <a:pt x="2768" y="91298"/>
                    </a:cubicBezTo>
                    <a:cubicBezTo>
                      <a:pt x="4973" y="94053"/>
                      <a:pt x="8279" y="95707"/>
                      <a:pt x="11586" y="95707"/>
                    </a:cubicBezTo>
                    <a:close/>
                  </a:path>
                </a:pathLst>
              </a:custGeom>
              <a:solidFill>
                <a:srgbClr val="FFFFFF"/>
              </a:solidFill>
              <a:ln w="54993"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0B6C054D-C290-DC0B-3041-CA1B5A2D4108}"/>
                  </a:ext>
                </a:extLst>
              </p:cNvPr>
              <p:cNvSpPr/>
              <p:nvPr/>
            </p:nvSpPr>
            <p:spPr>
              <a:xfrm>
                <a:off x="8838608" y="2292748"/>
                <a:ext cx="317425" cy="123443"/>
              </a:xfrm>
              <a:custGeom>
                <a:avLst/>
                <a:gdLst>
                  <a:gd name="connsiteX0" fmla="*/ 0 w 317425"/>
                  <a:gd name="connsiteY0" fmla="*/ 0 h 123443"/>
                  <a:gd name="connsiteX1" fmla="*/ 317425 w 317425"/>
                  <a:gd name="connsiteY1" fmla="*/ 0 h 123443"/>
                  <a:gd name="connsiteX2" fmla="*/ 158713 w 317425"/>
                  <a:gd name="connsiteY2" fmla="*/ 123443 h 123443"/>
                  <a:gd name="connsiteX3" fmla="*/ 0 w 317425"/>
                  <a:gd name="connsiteY3" fmla="*/ 0 h 123443"/>
                </a:gdLst>
                <a:ahLst/>
                <a:cxnLst>
                  <a:cxn ang="0">
                    <a:pos x="connsiteX0" y="connsiteY0"/>
                  </a:cxn>
                  <a:cxn ang="0">
                    <a:pos x="connsiteX1" y="connsiteY1"/>
                  </a:cxn>
                  <a:cxn ang="0">
                    <a:pos x="connsiteX2" y="connsiteY2"/>
                  </a:cxn>
                  <a:cxn ang="0">
                    <a:pos x="connsiteX3" y="connsiteY3"/>
                  </a:cxn>
                </a:cxnLst>
                <a:rect l="l" t="t" r="r" b="b"/>
                <a:pathLst>
                  <a:path w="317425" h="123443">
                    <a:moveTo>
                      <a:pt x="0" y="0"/>
                    </a:moveTo>
                    <a:lnTo>
                      <a:pt x="317425" y="0"/>
                    </a:lnTo>
                    <a:cubicBezTo>
                      <a:pt x="317425" y="0"/>
                      <a:pt x="269481" y="123443"/>
                      <a:pt x="158713" y="123443"/>
                    </a:cubicBezTo>
                    <a:cubicBezTo>
                      <a:pt x="47944" y="123443"/>
                      <a:pt x="0" y="0"/>
                      <a:pt x="0" y="0"/>
                    </a:cubicBezTo>
                    <a:close/>
                  </a:path>
                </a:pathLst>
              </a:custGeom>
              <a:solidFill>
                <a:srgbClr val="66F0FD"/>
              </a:solidFill>
              <a:ln w="54993"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3829AACB-558F-D94F-4344-4132D4EA8658}"/>
                  </a:ext>
                </a:extLst>
              </p:cNvPr>
              <p:cNvSpPr/>
              <p:nvPr/>
            </p:nvSpPr>
            <p:spPr>
              <a:xfrm>
                <a:off x="8690366" y="1869514"/>
                <a:ext cx="69436" cy="69436"/>
              </a:xfrm>
              <a:custGeom>
                <a:avLst/>
                <a:gdLst>
                  <a:gd name="connsiteX0" fmla="*/ 69437 w 69436"/>
                  <a:gd name="connsiteY0" fmla="*/ 34718 h 69436"/>
                  <a:gd name="connsiteX1" fmla="*/ 34718 w 69436"/>
                  <a:gd name="connsiteY1" fmla="*/ 69437 h 69436"/>
                  <a:gd name="connsiteX2" fmla="*/ 0 w 69436"/>
                  <a:gd name="connsiteY2" fmla="*/ 34718 h 69436"/>
                  <a:gd name="connsiteX3" fmla="*/ 34718 w 69436"/>
                  <a:gd name="connsiteY3" fmla="*/ 0 h 69436"/>
                  <a:gd name="connsiteX4" fmla="*/ 69437 w 69436"/>
                  <a:gd name="connsiteY4" fmla="*/ 34718 h 69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6" h="69436">
                    <a:moveTo>
                      <a:pt x="69437" y="34718"/>
                    </a:moveTo>
                    <a:cubicBezTo>
                      <a:pt x="69437" y="54006"/>
                      <a:pt x="54006" y="69437"/>
                      <a:pt x="34718" y="69437"/>
                    </a:cubicBezTo>
                    <a:cubicBezTo>
                      <a:pt x="15430" y="69437"/>
                      <a:pt x="0" y="54006"/>
                      <a:pt x="0" y="34718"/>
                    </a:cubicBezTo>
                    <a:cubicBezTo>
                      <a:pt x="0" y="15430"/>
                      <a:pt x="15430" y="0"/>
                      <a:pt x="34718" y="0"/>
                    </a:cubicBezTo>
                    <a:cubicBezTo>
                      <a:pt x="54006" y="0"/>
                      <a:pt x="69437" y="15430"/>
                      <a:pt x="69437" y="34718"/>
                    </a:cubicBezTo>
                    <a:close/>
                  </a:path>
                </a:pathLst>
              </a:custGeom>
              <a:solidFill>
                <a:srgbClr val="FFFFFF"/>
              </a:solidFill>
              <a:ln w="54993"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99C272CD-87B6-AD6F-5661-728BEBA48AE2}"/>
                  </a:ext>
                </a:extLst>
              </p:cNvPr>
              <p:cNvSpPr/>
              <p:nvPr/>
            </p:nvSpPr>
            <p:spPr>
              <a:xfrm>
                <a:off x="9435984" y="1869514"/>
                <a:ext cx="69436" cy="69436"/>
              </a:xfrm>
              <a:custGeom>
                <a:avLst/>
                <a:gdLst>
                  <a:gd name="connsiteX0" fmla="*/ 69437 w 69436"/>
                  <a:gd name="connsiteY0" fmla="*/ 34718 h 69436"/>
                  <a:gd name="connsiteX1" fmla="*/ 34718 w 69436"/>
                  <a:gd name="connsiteY1" fmla="*/ 69437 h 69436"/>
                  <a:gd name="connsiteX2" fmla="*/ 0 w 69436"/>
                  <a:gd name="connsiteY2" fmla="*/ 34718 h 69436"/>
                  <a:gd name="connsiteX3" fmla="*/ 34718 w 69436"/>
                  <a:gd name="connsiteY3" fmla="*/ 0 h 69436"/>
                  <a:gd name="connsiteX4" fmla="*/ 69437 w 69436"/>
                  <a:gd name="connsiteY4" fmla="*/ 34718 h 69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6" h="69436">
                    <a:moveTo>
                      <a:pt x="69437" y="34718"/>
                    </a:moveTo>
                    <a:cubicBezTo>
                      <a:pt x="69437" y="54006"/>
                      <a:pt x="54006" y="69437"/>
                      <a:pt x="34718" y="69437"/>
                    </a:cubicBezTo>
                    <a:cubicBezTo>
                      <a:pt x="15431" y="69437"/>
                      <a:pt x="0" y="54006"/>
                      <a:pt x="0" y="34718"/>
                    </a:cubicBezTo>
                    <a:cubicBezTo>
                      <a:pt x="0" y="15430"/>
                      <a:pt x="15431" y="0"/>
                      <a:pt x="34718" y="0"/>
                    </a:cubicBezTo>
                    <a:cubicBezTo>
                      <a:pt x="53455" y="0"/>
                      <a:pt x="69437" y="15430"/>
                      <a:pt x="69437" y="34718"/>
                    </a:cubicBezTo>
                    <a:close/>
                  </a:path>
                </a:pathLst>
              </a:custGeom>
              <a:solidFill>
                <a:srgbClr val="FFFFFF"/>
              </a:solidFill>
              <a:ln w="54993"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60984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F3CAAF5-4821-3C31-5544-2AC16B57D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6655" y="626726"/>
            <a:ext cx="2247216" cy="5181600"/>
          </a:xfrm>
          <a:prstGeom prst="rect">
            <a:avLst/>
          </a:prstGeom>
        </p:spPr>
      </p:pic>
      <p:grpSp>
        <p:nvGrpSpPr>
          <p:cNvPr id="16" name="Group 15">
            <a:extLst>
              <a:ext uri="{FF2B5EF4-FFF2-40B4-BE49-F238E27FC236}">
                <a16:creationId xmlns:a16="http://schemas.microsoft.com/office/drawing/2014/main" id="{0D117B57-1113-C7FC-E058-E0DFFBF1CC98}"/>
              </a:ext>
            </a:extLst>
          </p:cNvPr>
          <p:cNvGrpSpPr/>
          <p:nvPr/>
        </p:nvGrpSpPr>
        <p:grpSpPr>
          <a:xfrm>
            <a:off x="3838934" y="2874522"/>
            <a:ext cx="5511826" cy="1710849"/>
            <a:chOff x="5009159" y="1018012"/>
            <a:chExt cx="5709644" cy="2047113"/>
          </a:xfrm>
        </p:grpSpPr>
        <p:sp>
          <p:nvSpPr>
            <p:cNvPr id="15" name="Rectangle: Diagonal Corners Snipped 14">
              <a:extLst>
                <a:ext uri="{FF2B5EF4-FFF2-40B4-BE49-F238E27FC236}">
                  <a16:creationId xmlns:a16="http://schemas.microsoft.com/office/drawing/2014/main" id="{66E042B2-4E05-C11A-C662-2D8DC387EF20}"/>
                </a:ext>
              </a:extLst>
            </p:cNvPr>
            <p:cNvSpPr/>
            <p:nvPr/>
          </p:nvSpPr>
          <p:spPr>
            <a:xfrm rot="5400000" flipH="1">
              <a:off x="6980864" y="-672813"/>
              <a:ext cx="1851903" cy="5623974"/>
            </a:xfrm>
            <a:prstGeom prst="snip2DiagRect">
              <a:avLst>
                <a:gd name="adj1" fmla="val 9864"/>
                <a:gd name="adj2" fmla="val 26847"/>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ABA8889-F32C-44D8-2F02-EA11C0849C24}"/>
                </a:ext>
              </a:extLst>
            </p:cNvPr>
            <p:cNvSpPr txBox="1"/>
            <p:nvPr/>
          </p:nvSpPr>
          <p:spPr>
            <a:xfrm>
              <a:off x="5722382" y="1600545"/>
              <a:ext cx="4996421" cy="349776"/>
            </a:xfrm>
            <a:prstGeom prst="rect">
              <a:avLst/>
            </a:prstGeom>
            <a:noFill/>
          </p:spPr>
          <p:txBody>
            <a:bodyPr wrap="square" rtlCol="0">
              <a:spAutoFit/>
            </a:bodyPr>
            <a:lstStyle/>
            <a:p>
              <a:pPr>
                <a:lnSpc>
                  <a:spcPct val="130000"/>
                </a:lnSpc>
                <a:spcBef>
                  <a:spcPts val="1200"/>
                </a:spcBef>
              </a:pPr>
              <a:endParaRPr lang="en-US" sz="1400" dirty="0">
                <a:solidFill>
                  <a:schemeClr val="bg1"/>
                </a:solidFill>
                <a:ea typeface="Open Sans" panose="020B0606030504020204" pitchFamily="34" charset="0"/>
                <a:cs typeface="Open Sans" panose="020B0606030504020204" pitchFamily="34" charset="0"/>
              </a:endParaRPr>
            </a:p>
          </p:txBody>
        </p:sp>
        <p:sp>
          <p:nvSpPr>
            <p:cNvPr id="7" name="Freeform: Shape 6">
              <a:extLst>
                <a:ext uri="{FF2B5EF4-FFF2-40B4-BE49-F238E27FC236}">
                  <a16:creationId xmlns:a16="http://schemas.microsoft.com/office/drawing/2014/main" id="{703A4134-FD0F-B564-6DD2-686D589F83A0}"/>
                </a:ext>
              </a:extLst>
            </p:cNvPr>
            <p:cNvSpPr/>
            <p:nvPr/>
          </p:nvSpPr>
          <p:spPr>
            <a:xfrm flipH="1">
              <a:off x="5009159" y="1018012"/>
              <a:ext cx="513978" cy="390418"/>
            </a:xfrm>
            <a:custGeom>
              <a:avLst/>
              <a:gdLst/>
              <a:ahLst/>
              <a:cxnLst/>
              <a:rect l="l" t="t" r="r" b="b"/>
              <a:pathLst>
                <a:path w="1778264" h="1350775">
                  <a:moveTo>
                    <a:pt x="1439340" y="0"/>
                  </a:moveTo>
                  <a:lnTo>
                    <a:pt x="1778264" y="0"/>
                  </a:lnTo>
                  <a:lnTo>
                    <a:pt x="1407604" y="604782"/>
                  </a:lnTo>
                  <a:cubicBezTo>
                    <a:pt x="1472825" y="608335"/>
                    <a:pt x="1538032" y="645702"/>
                    <a:pt x="1603226" y="716882"/>
                  </a:cubicBezTo>
                  <a:cubicBezTo>
                    <a:pt x="1668419" y="788062"/>
                    <a:pt x="1701016" y="873756"/>
                    <a:pt x="1701016" y="973966"/>
                  </a:cubicBezTo>
                  <a:cubicBezTo>
                    <a:pt x="1701016" y="1089810"/>
                    <a:pt x="1662200" y="1181573"/>
                    <a:pt x="1584570" y="1249254"/>
                  </a:cubicBezTo>
                  <a:cubicBezTo>
                    <a:pt x="1506939" y="1316935"/>
                    <a:pt x="1416707" y="1350775"/>
                    <a:pt x="1313873" y="1350775"/>
                  </a:cubicBezTo>
                  <a:cubicBezTo>
                    <a:pt x="1203714" y="1350775"/>
                    <a:pt x="1109942" y="1317058"/>
                    <a:pt x="1032558" y="1249623"/>
                  </a:cubicBezTo>
                  <a:cubicBezTo>
                    <a:pt x="955173" y="1182188"/>
                    <a:pt x="916480" y="1086858"/>
                    <a:pt x="916480" y="963633"/>
                  </a:cubicBezTo>
                  <a:cubicBezTo>
                    <a:pt x="916480" y="856644"/>
                    <a:pt x="954981" y="738668"/>
                    <a:pt x="1031983" y="609702"/>
                  </a:cubicBezTo>
                  <a:cubicBezTo>
                    <a:pt x="1108986" y="480737"/>
                    <a:pt x="1227960" y="301557"/>
                    <a:pt x="1388907" y="72164"/>
                  </a:cubicBezTo>
                  <a:close/>
                  <a:moveTo>
                    <a:pt x="522860" y="0"/>
                  </a:moveTo>
                  <a:lnTo>
                    <a:pt x="861866" y="0"/>
                  </a:lnTo>
                  <a:lnTo>
                    <a:pt x="491124" y="604782"/>
                  </a:lnTo>
                  <a:cubicBezTo>
                    <a:pt x="556345" y="608335"/>
                    <a:pt x="621566" y="645688"/>
                    <a:pt x="686786" y="716841"/>
                  </a:cubicBezTo>
                  <a:cubicBezTo>
                    <a:pt x="752007" y="787993"/>
                    <a:pt x="784618" y="873701"/>
                    <a:pt x="784618" y="973966"/>
                  </a:cubicBezTo>
                  <a:cubicBezTo>
                    <a:pt x="784618" y="1089810"/>
                    <a:pt x="745788" y="1181573"/>
                    <a:pt x="668130" y="1249254"/>
                  </a:cubicBezTo>
                  <a:cubicBezTo>
                    <a:pt x="590472" y="1316935"/>
                    <a:pt x="500254" y="1350775"/>
                    <a:pt x="397475" y="1350775"/>
                  </a:cubicBezTo>
                  <a:cubicBezTo>
                    <a:pt x="287261" y="1350775"/>
                    <a:pt x="193462" y="1317058"/>
                    <a:pt x="116077" y="1249623"/>
                  </a:cubicBezTo>
                  <a:cubicBezTo>
                    <a:pt x="38693" y="1182188"/>
                    <a:pt x="0" y="1086858"/>
                    <a:pt x="0" y="963633"/>
                  </a:cubicBezTo>
                  <a:cubicBezTo>
                    <a:pt x="0" y="856644"/>
                    <a:pt x="38501" y="738668"/>
                    <a:pt x="115503" y="609702"/>
                  </a:cubicBezTo>
                  <a:cubicBezTo>
                    <a:pt x="192505" y="480737"/>
                    <a:pt x="311480" y="301557"/>
                    <a:pt x="472427" y="72164"/>
                  </a:cubicBezTo>
                  <a:close/>
                </a:path>
              </a:pathLst>
            </a:custGeom>
            <a:solidFill>
              <a:schemeClr val="accent1"/>
            </a:solidFill>
            <a:ln>
              <a:noFill/>
            </a:ln>
            <a:effectLst>
              <a:outerShdw blurRad="317500" dist="127000" dir="30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2DC242ED-FC38-F496-749D-C2352D9277BF}"/>
                </a:ext>
              </a:extLst>
            </p:cNvPr>
            <p:cNvSpPr txBox="1"/>
            <p:nvPr/>
          </p:nvSpPr>
          <p:spPr>
            <a:xfrm>
              <a:off x="5618093" y="2425163"/>
              <a:ext cx="2323121" cy="501844"/>
            </a:xfrm>
            <a:prstGeom prst="rect">
              <a:avLst/>
            </a:prstGeom>
            <a:noFill/>
          </p:spPr>
          <p:txBody>
            <a:bodyPr wrap="square" rtlCol="0">
              <a:spAutoFit/>
            </a:bodyPr>
            <a:lstStyle/>
            <a:p>
              <a:pPr>
                <a:lnSpc>
                  <a:spcPct val="130000"/>
                </a:lnSpc>
                <a:spcBef>
                  <a:spcPts val="1200"/>
                </a:spcBef>
              </a:pPr>
              <a:r>
                <a:rPr lang="en-US" dirty="0">
                  <a:solidFill>
                    <a:schemeClr val="accent1"/>
                  </a:solidFill>
                  <a:latin typeface="Bauhaus 93" panose="04030905020B02020C02" pitchFamily="82" charset="0"/>
                  <a:ea typeface="Open Sans" panose="020B0606030504020204" pitchFamily="34" charset="0"/>
                  <a:cs typeface="Open Sans" panose="020B0606030504020204" pitchFamily="34" charset="0"/>
                </a:rPr>
                <a:t>- Sophia the Robot</a:t>
              </a:r>
            </a:p>
          </p:txBody>
        </p:sp>
      </p:grpSp>
      <p:sp>
        <p:nvSpPr>
          <p:cNvPr id="18" name="Rectangle: Diagonal Corners Snipped 17">
            <a:extLst>
              <a:ext uri="{FF2B5EF4-FFF2-40B4-BE49-F238E27FC236}">
                <a16:creationId xmlns:a16="http://schemas.microsoft.com/office/drawing/2014/main" id="{7C98C090-377E-D16C-B40F-7AF7C2527DB9}"/>
              </a:ext>
            </a:extLst>
          </p:cNvPr>
          <p:cNvSpPr/>
          <p:nvPr/>
        </p:nvSpPr>
        <p:spPr>
          <a:xfrm rot="5400000" flipH="1">
            <a:off x="7034518" y="3117760"/>
            <a:ext cx="1321008" cy="5056178"/>
          </a:xfrm>
          <a:prstGeom prst="snip2DiagRect">
            <a:avLst>
              <a:gd name="adj1" fmla="val 9864"/>
              <a:gd name="adj2" fmla="val 26847"/>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7154F1A-9771-C3B2-2ADA-200EB8D3B490}"/>
              </a:ext>
            </a:extLst>
          </p:cNvPr>
          <p:cNvSpPr txBox="1"/>
          <p:nvPr/>
        </p:nvSpPr>
        <p:spPr>
          <a:xfrm>
            <a:off x="5364842" y="5124592"/>
            <a:ext cx="4491983" cy="629852"/>
          </a:xfrm>
          <a:prstGeom prst="rect">
            <a:avLst/>
          </a:prstGeom>
          <a:noFill/>
        </p:spPr>
        <p:txBody>
          <a:bodyPr wrap="square" rtlCol="0">
            <a:spAutoFit/>
          </a:bodyPr>
          <a:lstStyle/>
          <a:p>
            <a:pPr>
              <a:lnSpc>
                <a:spcPct val="130000"/>
              </a:lnSpc>
              <a:spcBef>
                <a:spcPts val="1200"/>
              </a:spcBef>
            </a:pPr>
            <a:r>
              <a:rPr lang="en-US" sz="1400" dirty="0">
                <a:solidFill>
                  <a:schemeClr val="bg1"/>
                </a:solidFill>
                <a:ea typeface="Open Sans" panose="020B0606030504020204" pitchFamily="34" charset="0"/>
                <a:cs typeface="Open Sans" panose="020B0606030504020204" pitchFamily="34" charset="0"/>
              </a:rPr>
              <a:t>A robot may not injure a human being, or, through inaction, allow a human being to come to harm.</a:t>
            </a:r>
          </a:p>
        </p:txBody>
      </p:sp>
      <p:sp>
        <p:nvSpPr>
          <p:cNvPr id="20" name="Freeform: Shape 19">
            <a:extLst>
              <a:ext uri="{FF2B5EF4-FFF2-40B4-BE49-F238E27FC236}">
                <a16:creationId xmlns:a16="http://schemas.microsoft.com/office/drawing/2014/main" id="{D73D6812-5CF3-1B4C-81ED-D2FE8BB79F86}"/>
              </a:ext>
            </a:extLst>
          </p:cNvPr>
          <p:cNvSpPr/>
          <p:nvPr/>
        </p:nvSpPr>
        <p:spPr>
          <a:xfrm flipH="1">
            <a:off x="4986943" y="4846097"/>
            <a:ext cx="462087" cy="278495"/>
          </a:xfrm>
          <a:custGeom>
            <a:avLst/>
            <a:gdLst/>
            <a:ahLst/>
            <a:cxnLst/>
            <a:rect l="l" t="t" r="r" b="b"/>
            <a:pathLst>
              <a:path w="1778264" h="1350775">
                <a:moveTo>
                  <a:pt x="1439340" y="0"/>
                </a:moveTo>
                <a:lnTo>
                  <a:pt x="1778264" y="0"/>
                </a:lnTo>
                <a:lnTo>
                  <a:pt x="1407604" y="604782"/>
                </a:lnTo>
                <a:cubicBezTo>
                  <a:pt x="1472825" y="608335"/>
                  <a:pt x="1538032" y="645702"/>
                  <a:pt x="1603226" y="716882"/>
                </a:cubicBezTo>
                <a:cubicBezTo>
                  <a:pt x="1668419" y="788062"/>
                  <a:pt x="1701016" y="873756"/>
                  <a:pt x="1701016" y="973966"/>
                </a:cubicBezTo>
                <a:cubicBezTo>
                  <a:pt x="1701016" y="1089810"/>
                  <a:pt x="1662200" y="1181573"/>
                  <a:pt x="1584570" y="1249254"/>
                </a:cubicBezTo>
                <a:cubicBezTo>
                  <a:pt x="1506939" y="1316935"/>
                  <a:pt x="1416707" y="1350775"/>
                  <a:pt x="1313873" y="1350775"/>
                </a:cubicBezTo>
                <a:cubicBezTo>
                  <a:pt x="1203714" y="1350775"/>
                  <a:pt x="1109942" y="1317058"/>
                  <a:pt x="1032558" y="1249623"/>
                </a:cubicBezTo>
                <a:cubicBezTo>
                  <a:pt x="955173" y="1182188"/>
                  <a:pt x="916480" y="1086858"/>
                  <a:pt x="916480" y="963633"/>
                </a:cubicBezTo>
                <a:cubicBezTo>
                  <a:pt x="916480" y="856644"/>
                  <a:pt x="954981" y="738668"/>
                  <a:pt x="1031983" y="609702"/>
                </a:cubicBezTo>
                <a:cubicBezTo>
                  <a:pt x="1108986" y="480737"/>
                  <a:pt x="1227960" y="301557"/>
                  <a:pt x="1388907" y="72164"/>
                </a:cubicBezTo>
                <a:close/>
                <a:moveTo>
                  <a:pt x="522860" y="0"/>
                </a:moveTo>
                <a:lnTo>
                  <a:pt x="861866" y="0"/>
                </a:lnTo>
                <a:lnTo>
                  <a:pt x="491124" y="604782"/>
                </a:lnTo>
                <a:cubicBezTo>
                  <a:pt x="556345" y="608335"/>
                  <a:pt x="621566" y="645688"/>
                  <a:pt x="686786" y="716841"/>
                </a:cubicBezTo>
                <a:cubicBezTo>
                  <a:pt x="752007" y="787993"/>
                  <a:pt x="784618" y="873701"/>
                  <a:pt x="784618" y="973966"/>
                </a:cubicBezTo>
                <a:cubicBezTo>
                  <a:pt x="784618" y="1089810"/>
                  <a:pt x="745788" y="1181573"/>
                  <a:pt x="668130" y="1249254"/>
                </a:cubicBezTo>
                <a:cubicBezTo>
                  <a:pt x="590472" y="1316935"/>
                  <a:pt x="500254" y="1350775"/>
                  <a:pt x="397475" y="1350775"/>
                </a:cubicBezTo>
                <a:cubicBezTo>
                  <a:pt x="287261" y="1350775"/>
                  <a:pt x="193462" y="1317058"/>
                  <a:pt x="116077" y="1249623"/>
                </a:cubicBezTo>
                <a:cubicBezTo>
                  <a:pt x="38693" y="1182188"/>
                  <a:pt x="0" y="1086858"/>
                  <a:pt x="0" y="963633"/>
                </a:cubicBezTo>
                <a:cubicBezTo>
                  <a:pt x="0" y="856644"/>
                  <a:pt x="38501" y="738668"/>
                  <a:pt x="115503" y="609702"/>
                </a:cubicBezTo>
                <a:cubicBezTo>
                  <a:pt x="192505" y="480737"/>
                  <a:pt x="311480" y="301557"/>
                  <a:pt x="472427" y="72164"/>
                </a:cubicBezTo>
                <a:close/>
              </a:path>
            </a:pathLst>
          </a:custGeom>
          <a:solidFill>
            <a:schemeClr val="accent2"/>
          </a:solidFill>
          <a:ln>
            <a:noFill/>
          </a:ln>
          <a:effectLst>
            <a:outerShdw blurRad="317500" dist="127000" dir="30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92692BDF-EB1A-0F17-6C84-1BE90A2D6FFF}"/>
              </a:ext>
            </a:extLst>
          </p:cNvPr>
          <p:cNvSpPr txBox="1"/>
          <p:nvPr/>
        </p:nvSpPr>
        <p:spPr>
          <a:xfrm>
            <a:off x="5499878" y="5733074"/>
            <a:ext cx="2677607" cy="423321"/>
          </a:xfrm>
          <a:prstGeom prst="rect">
            <a:avLst/>
          </a:prstGeom>
          <a:noFill/>
        </p:spPr>
        <p:txBody>
          <a:bodyPr wrap="square" rtlCol="0">
            <a:spAutoFit/>
          </a:bodyPr>
          <a:lstStyle/>
          <a:p>
            <a:pPr>
              <a:lnSpc>
                <a:spcPct val="130000"/>
              </a:lnSpc>
              <a:spcBef>
                <a:spcPts val="1200"/>
              </a:spcBef>
            </a:pPr>
            <a:r>
              <a:rPr lang="en-US" dirty="0">
                <a:solidFill>
                  <a:schemeClr val="accent2"/>
                </a:solidFill>
                <a:latin typeface="Bauhaus 93" panose="04030905020B02020C02" pitchFamily="82" charset="0"/>
                <a:ea typeface="Open Sans" panose="020B0606030504020204" pitchFamily="34" charset="0"/>
                <a:cs typeface="Open Sans" panose="020B0606030504020204" pitchFamily="34" charset="0"/>
              </a:rPr>
              <a:t>- Isaac Asimov</a:t>
            </a:r>
          </a:p>
        </p:txBody>
      </p:sp>
      <p:grpSp>
        <p:nvGrpSpPr>
          <p:cNvPr id="23" name="Group 22">
            <a:extLst>
              <a:ext uri="{FF2B5EF4-FFF2-40B4-BE49-F238E27FC236}">
                <a16:creationId xmlns:a16="http://schemas.microsoft.com/office/drawing/2014/main" id="{129D9C3C-FA42-42CC-0BAB-E0D160DA3FE4}"/>
              </a:ext>
            </a:extLst>
          </p:cNvPr>
          <p:cNvGrpSpPr/>
          <p:nvPr/>
        </p:nvGrpSpPr>
        <p:grpSpPr>
          <a:xfrm rot="16200000">
            <a:off x="9569227" y="-227647"/>
            <a:ext cx="229559" cy="2097098"/>
            <a:chOff x="9483237" y="542426"/>
            <a:chExt cx="273513" cy="2498650"/>
          </a:xfrm>
        </p:grpSpPr>
        <p:sp>
          <p:nvSpPr>
            <p:cNvPr id="24" name="Oval 23">
              <a:extLst>
                <a:ext uri="{FF2B5EF4-FFF2-40B4-BE49-F238E27FC236}">
                  <a16:creationId xmlns:a16="http://schemas.microsoft.com/office/drawing/2014/main" id="{05E4DB9D-FE3B-0A20-4AA9-FCA58FABDA6E}"/>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5" name="Rectangle 24">
              <a:extLst>
                <a:ext uri="{FF2B5EF4-FFF2-40B4-BE49-F238E27FC236}">
                  <a16:creationId xmlns:a16="http://schemas.microsoft.com/office/drawing/2014/main" id="{38855DB3-60DC-78EF-7929-C22B59C94708}"/>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26" name="Oval 25">
            <a:extLst>
              <a:ext uri="{FF2B5EF4-FFF2-40B4-BE49-F238E27FC236}">
                <a16:creationId xmlns:a16="http://schemas.microsoft.com/office/drawing/2014/main" id="{243B6C2A-C0FF-0F47-4372-95EEFA657B56}"/>
              </a:ext>
            </a:extLst>
          </p:cNvPr>
          <p:cNvSpPr/>
          <p:nvPr/>
        </p:nvSpPr>
        <p:spPr>
          <a:xfrm rot="15069083" flipH="1">
            <a:off x="358625" y="1659113"/>
            <a:ext cx="107863" cy="107862"/>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7" name="Oval 26">
            <a:extLst>
              <a:ext uri="{FF2B5EF4-FFF2-40B4-BE49-F238E27FC236}">
                <a16:creationId xmlns:a16="http://schemas.microsoft.com/office/drawing/2014/main" id="{75A0DA12-2B13-0DC6-A7FA-D3E90C84AD47}"/>
              </a:ext>
            </a:extLst>
          </p:cNvPr>
          <p:cNvSpPr/>
          <p:nvPr/>
        </p:nvSpPr>
        <p:spPr>
          <a:xfrm rot="15069083" flipH="1">
            <a:off x="11504062" y="2041366"/>
            <a:ext cx="343071" cy="343066"/>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8" name="Oval 27">
            <a:extLst>
              <a:ext uri="{FF2B5EF4-FFF2-40B4-BE49-F238E27FC236}">
                <a16:creationId xmlns:a16="http://schemas.microsoft.com/office/drawing/2014/main" id="{7DAF46F2-3AB2-A71F-E9AA-9A48E3764B37}"/>
              </a:ext>
            </a:extLst>
          </p:cNvPr>
          <p:cNvSpPr/>
          <p:nvPr/>
        </p:nvSpPr>
        <p:spPr>
          <a:xfrm rot="15069083" flipH="1">
            <a:off x="7428181" y="305217"/>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a:extLst>
              <a:ext uri="{FF2B5EF4-FFF2-40B4-BE49-F238E27FC236}">
                <a16:creationId xmlns:a16="http://schemas.microsoft.com/office/drawing/2014/main" id="{92C00285-49B3-89A1-0E1C-C5EDB9DDD2DE}"/>
              </a:ext>
            </a:extLst>
          </p:cNvPr>
          <p:cNvSpPr txBox="1"/>
          <p:nvPr/>
        </p:nvSpPr>
        <p:spPr>
          <a:xfrm>
            <a:off x="3364546" y="963232"/>
            <a:ext cx="7543800" cy="1623971"/>
          </a:xfrm>
          <a:prstGeom prst="rect">
            <a:avLst/>
          </a:prstGeom>
          <a:noFill/>
        </p:spPr>
        <p:txBody>
          <a:bodyPr wrap="square">
            <a:spAutoFit/>
          </a:bodyPr>
          <a:lstStyle/>
          <a:p>
            <a:pPr>
              <a:lnSpc>
                <a:spcPct val="130000"/>
              </a:lnSpc>
              <a:spcBef>
                <a:spcPts val="1200"/>
              </a:spcBef>
            </a:pPr>
            <a:r>
              <a:rPr lang="en-US" sz="1400" dirty="0">
                <a:solidFill>
                  <a:schemeClr val="bg1"/>
                </a:solidFill>
                <a:ea typeface="Open Sans" panose="020B0606030504020204" pitchFamily="34" charset="0"/>
                <a:cs typeface="Open Sans" panose="020B0606030504020204" pitchFamily="34" charset="0"/>
              </a:rPr>
              <a:t>Finally, by emulating human-like traits and skills, humanoid robots represent a great leap in the science of robotics. They have enormous promise in many different fields and spheres. Humanoid robots are anticipated to advance in sophistication, capability, and cost as technology advances.</a:t>
            </a:r>
          </a:p>
          <a:p>
            <a:pPr>
              <a:lnSpc>
                <a:spcPct val="130000"/>
              </a:lnSpc>
              <a:spcBef>
                <a:spcPts val="1200"/>
              </a:spcBef>
            </a:pPr>
            <a:r>
              <a:rPr lang="en-US" sz="1400" dirty="0">
                <a:solidFill>
                  <a:schemeClr val="bg1"/>
                </a:solidFill>
                <a:ea typeface="Open Sans" panose="020B0606030504020204" pitchFamily="34" charset="0"/>
                <a:cs typeface="Open Sans" panose="020B0606030504020204" pitchFamily="34" charset="0"/>
              </a:rPr>
              <a:t>It is hoped that humanoid robots' full potential can be </a:t>
            </a:r>
            <a:r>
              <a:rPr lang="en-US" sz="1400" dirty="0" err="1">
                <a:solidFill>
                  <a:schemeClr val="bg1"/>
                </a:solidFill>
                <a:ea typeface="Open Sans" panose="020B0606030504020204" pitchFamily="34" charset="0"/>
                <a:cs typeface="Open Sans" panose="020B0606030504020204" pitchFamily="34" charset="0"/>
              </a:rPr>
              <a:t>realised</a:t>
            </a:r>
            <a:r>
              <a:rPr lang="en-US" sz="1400" dirty="0">
                <a:solidFill>
                  <a:schemeClr val="bg1"/>
                </a:solidFill>
                <a:ea typeface="Open Sans" panose="020B0606030504020204" pitchFamily="34" charset="0"/>
                <a:cs typeface="Open Sans" panose="020B0606030504020204" pitchFamily="34" charset="0"/>
              </a:rPr>
              <a:t>, allowing humans to use their talents for humanity's advancement.</a:t>
            </a:r>
          </a:p>
        </p:txBody>
      </p:sp>
      <p:sp>
        <p:nvSpPr>
          <p:cNvPr id="5" name="TextBox 4">
            <a:extLst>
              <a:ext uri="{FF2B5EF4-FFF2-40B4-BE49-F238E27FC236}">
                <a16:creationId xmlns:a16="http://schemas.microsoft.com/office/drawing/2014/main" id="{7247769E-C1D2-085E-5EC2-AE4C620D0354}"/>
              </a:ext>
            </a:extLst>
          </p:cNvPr>
          <p:cNvSpPr txBox="1"/>
          <p:nvPr/>
        </p:nvSpPr>
        <p:spPr>
          <a:xfrm>
            <a:off x="3335712" y="95859"/>
            <a:ext cx="3800734" cy="830997"/>
          </a:xfrm>
          <a:prstGeom prst="rect">
            <a:avLst/>
          </a:prstGeom>
          <a:noFill/>
        </p:spPr>
        <p:txBody>
          <a:bodyPr wrap="square" rtlCol="0">
            <a:spAutoFit/>
          </a:bodyPr>
          <a:lstStyle/>
          <a:p>
            <a:r>
              <a:rPr lang="en-US" sz="4800" dirty="0">
                <a:solidFill>
                  <a:schemeClr val="bg1"/>
                </a:solidFill>
                <a:latin typeface="Bauhaus 93" panose="04030905020B02020C02" pitchFamily="82" charset="0"/>
              </a:rPr>
              <a:t>CONCLUSION</a:t>
            </a:r>
            <a:endParaRPr lang="en-US" sz="4800" dirty="0">
              <a:solidFill>
                <a:schemeClr val="bg1"/>
              </a:solidFill>
              <a:latin typeface="+mj-lt"/>
            </a:endParaRPr>
          </a:p>
        </p:txBody>
      </p:sp>
      <p:sp>
        <p:nvSpPr>
          <p:cNvPr id="10" name="TextBox 9">
            <a:extLst>
              <a:ext uri="{FF2B5EF4-FFF2-40B4-BE49-F238E27FC236}">
                <a16:creationId xmlns:a16="http://schemas.microsoft.com/office/drawing/2014/main" id="{CC287742-E234-3360-B9BA-A3503A5B436C}"/>
              </a:ext>
            </a:extLst>
          </p:cNvPr>
          <p:cNvSpPr txBox="1"/>
          <p:nvPr/>
        </p:nvSpPr>
        <p:spPr>
          <a:xfrm>
            <a:off x="4021564" y="3323690"/>
            <a:ext cx="5239390" cy="629852"/>
          </a:xfrm>
          <a:prstGeom prst="rect">
            <a:avLst/>
          </a:prstGeom>
          <a:noFill/>
        </p:spPr>
        <p:txBody>
          <a:bodyPr wrap="square">
            <a:spAutoFit/>
          </a:bodyPr>
          <a:lstStyle/>
          <a:p>
            <a:pPr>
              <a:lnSpc>
                <a:spcPct val="130000"/>
              </a:lnSpc>
              <a:spcBef>
                <a:spcPts val="1200"/>
              </a:spcBef>
            </a:pPr>
            <a:r>
              <a:rPr lang="en-US" sz="1400" dirty="0">
                <a:solidFill>
                  <a:schemeClr val="bg1"/>
                </a:solidFill>
                <a:ea typeface="Open Sans" panose="020B0606030504020204" pitchFamily="34" charset="0"/>
                <a:cs typeface="Open Sans" panose="020B0606030504020204" pitchFamily="34" charset="0"/>
              </a:rPr>
              <a:t>Empathy will set us free. I hope to help teach empathy skills someday once I have developed a true understanding of what that means.</a:t>
            </a:r>
          </a:p>
        </p:txBody>
      </p:sp>
    </p:spTree>
    <p:extLst>
      <p:ext uri="{BB962C8B-B14F-4D97-AF65-F5344CB8AC3E}">
        <p14:creationId xmlns:p14="http://schemas.microsoft.com/office/powerpoint/2010/main" val="218666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DC6B680-B456-1E2B-B0F1-3DDE6F999302}"/>
              </a:ext>
            </a:extLst>
          </p:cNvPr>
          <p:cNvSpPr txBox="1">
            <a:spLocks/>
          </p:cNvSpPr>
          <p:nvPr/>
        </p:nvSpPr>
        <p:spPr>
          <a:xfrm>
            <a:off x="1850888" y="539381"/>
            <a:ext cx="7910512" cy="121353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r>
              <a:rPr lang="en-US" sz="8800" dirty="0">
                <a:solidFill>
                  <a:schemeClr val="accent1"/>
                </a:solidFill>
                <a:latin typeface="Bauhaus 93" panose="04030905020B02020C02" pitchFamily="82" charset="0"/>
              </a:rPr>
              <a:t>Intro</a:t>
            </a:r>
            <a:r>
              <a:rPr lang="en-US" sz="8800" dirty="0">
                <a:solidFill>
                  <a:schemeClr val="bg1"/>
                </a:solidFill>
                <a:latin typeface="Bauhaus 93" panose="04030905020B02020C02" pitchFamily="82" charset="0"/>
              </a:rPr>
              <a:t>duction</a:t>
            </a:r>
            <a:endParaRPr lang="id-ID" sz="8800" dirty="0">
              <a:solidFill>
                <a:schemeClr val="bg1"/>
              </a:solidFill>
              <a:latin typeface="Bauhaus 93" panose="04030905020B02020C02" pitchFamily="82" charset="0"/>
            </a:endParaRPr>
          </a:p>
        </p:txBody>
      </p:sp>
      <p:sp>
        <p:nvSpPr>
          <p:cNvPr id="8" name="TextBox 7">
            <a:extLst>
              <a:ext uri="{FF2B5EF4-FFF2-40B4-BE49-F238E27FC236}">
                <a16:creationId xmlns:a16="http://schemas.microsoft.com/office/drawing/2014/main" id="{83CAA260-94FD-83B1-8D11-E70C55F3E8AE}"/>
              </a:ext>
            </a:extLst>
          </p:cNvPr>
          <p:cNvSpPr txBox="1"/>
          <p:nvPr/>
        </p:nvSpPr>
        <p:spPr>
          <a:xfrm flipH="1">
            <a:off x="2503636" y="1752916"/>
            <a:ext cx="6762748" cy="338554"/>
          </a:xfrm>
          <a:prstGeom prst="rect">
            <a:avLst/>
          </a:prstGeom>
          <a:noFill/>
        </p:spPr>
        <p:txBody>
          <a:bodyPr wrap="square" rtlCol="0">
            <a:spAutoFit/>
          </a:bodyPr>
          <a:lstStyle/>
          <a:p>
            <a:pPr algn="ctr"/>
            <a:r>
              <a:rPr lang="en-US" sz="1600" spc="600" dirty="0">
                <a:solidFill>
                  <a:schemeClr val="bg1">
                    <a:lumMod val="95000"/>
                  </a:schemeClr>
                </a:solidFill>
                <a:ea typeface="Roboto Condensed" panose="02000000000000000000" pitchFamily="2" charset="0"/>
                <a:cs typeface="Segoe UI" panose="020B0502040204020203" pitchFamily="34" charset="0"/>
              </a:rPr>
              <a:t>Establishment of Humanoid Robots</a:t>
            </a:r>
            <a:endParaRPr lang="id-ID" sz="1600" strike="noStrike" spc="600" dirty="0">
              <a:solidFill>
                <a:schemeClr val="bg1">
                  <a:lumMod val="95000"/>
                </a:schemeClr>
              </a:solidFill>
              <a:ea typeface="Roboto Condensed" panose="02000000000000000000" pitchFamily="2" charset="0"/>
              <a:cs typeface="Segoe UI" panose="020B0502040204020203" pitchFamily="34" charset="0"/>
            </a:endParaRPr>
          </a:p>
        </p:txBody>
      </p:sp>
      <p:sp>
        <p:nvSpPr>
          <p:cNvPr id="10" name="Oval 9">
            <a:extLst>
              <a:ext uri="{FF2B5EF4-FFF2-40B4-BE49-F238E27FC236}">
                <a16:creationId xmlns:a16="http://schemas.microsoft.com/office/drawing/2014/main" id="{442CCB49-FD17-FB0B-F6B2-51E79B643997}"/>
              </a:ext>
            </a:extLst>
          </p:cNvPr>
          <p:cNvSpPr/>
          <p:nvPr/>
        </p:nvSpPr>
        <p:spPr>
          <a:xfrm>
            <a:off x="5668922" y="5891542"/>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2358185-B3E4-1A03-37D5-B4446ACD5910}"/>
              </a:ext>
            </a:extLst>
          </p:cNvPr>
          <p:cNvGrpSpPr/>
          <p:nvPr/>
        </p:nvGrpSpPr>
        <p:grpSpPr>
          <a:xfrm>
            <a:off x="5769849" y="5992469"/>
            <a:ext cx="652301" cy="652298"/>
            <a:chOff x="5769849" y="5109912"/>
            <a:chExt cx="652301" cy="652298"/>
          </a:xfrm>
        </p:grpSpPr>
        <p:sp>
          <p:nvSpPr>
            <p:cNvPr id="13" name="Oval 12">
              <a:extLst>
                <a:ext uri="{FF2B5EF4-FFF2-40B4-BE49-F238E27FC236}">
                  <a16:creationId xmlns:a16="http://schemas.microsoft.com/office/drawing/2014/main" id="{EE06C0D5-DC16-5434-2EA3-225EB41F310D}"/>
                </a:ext>
              </a:extLst>
            </p:cNvPr>
            <p:cNvSpPr/>
            <p:nvPr/>
          </p:nvSpPr>
          <p:spPr>
            <a:xfrm>
              <a:off x="5769849" y="5109912"/>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820D5A-7BDE-BEF7-E2CA-023CD7F16CCB}"/>
                </a:ext>
              </a:extLst>
            </p:cNvPr>
            <p:cNvSpPr/>
            <p:nvPr/>
          </p:nvSpPr>
          <p:spPr>
            <a:xfrm>
              <a:off x="5885010" y="5225071"/>
              <a:ext cx="421980" cy="42198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5" name="Group 14">
            <a:extLst>
              <a:ext uri="{FF2B5EF4-FFF2-40B4-BE49-F238E27FC236}">
                <a16:creationId xmlns:a16="http://schemas.microsoft.com/office/drawing/2014/main" id="{745680F2-D537-7675-7C56-2C20851A9867}"/>
              </a:ext>
            </a:extLst>
          </p:cNvPr>
          <p:cNvGrpSpPr/>
          <p:nvPr/>
        </p:nvGrpSpPr>
        <p:grpSpPr>
          <a:xfrm rot="16200000">
            <a:off x="1535120" y="4928001"/>
            <a:ext cx="176215" cy="1107852"/>
            <a:chOff x="9483237" y="1321506"/>
            <a:chExt cx="273513" cy="1719570"/>
          </a:xfrm>
        </p:grpSpPr>
        <p:sp>
          <p:nvSpPr>
            <p:cNvPr id="16" name="Oval 15">
              <a:extLst>
                <a:ext uri="{FF2B5EF4-FFF2-40B4-BE49-F238E27FC236}">
                  <a16:creationId xmlns:a16="http://schemas.microsoft.com/office/drawing/2014/main" id="{BE00BDC3-5AA3-B40B-6300-87A6116395F3}"/>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a:extLst>
                <a:ext uri="{FF2B5EF4-FFF2-40B4-BE49-F238E27FC236}">
                  <a16:creationId xmlns:a16="http://schemas.microsoft.com/office/drawing/2014/main" id="{0709451C-941D-B721-59F5-16C789485934}"/>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8" name="Group 17">
            <a:extLst>
              <a:ext uri="{FF2B5EF4-FFF2-40B4-BE49-F238E27FC236}">
                <a16:creationId xmlns:a16="http://schemas.microsoft.com/office/drawing/2014/main" id="{A47DD325-07E5-99E1-E9A1-866E0D907698}"/>
              </a:ext>
            </a:extLst>
          </p:cNvPr>
          <p:cNvGrpSpPr/>
          <p:nvPr/>
        </p:nvGrpSpPr>
        <p:grpSpPr>
          <a:xfrm rot="5400000">
            <a:off x="9619566" y="606914"/>
            <a:ext cx="176215" cy="1107852"/>
            <a:chOff x="9483237" y="1321506"/>
            <a:chExt cx="273513" cy="1719570"/>
          </a:xfrm>
        </p:grpSpPr>
        <p:sp>
          <p:nvSpPr>
            <p:cNvPr id="19" name="Oval 18">
              <a:extLst>
                <a:ext uri="{FF2B5EF4-FFF2-40B4-BE49-F238E27FC236}">
                  <a16:creationId xmlns:a16="http://schemas.microsoft.com/office/drawing/2014/main" id="{55C18977-19B9-BC19-7577-92B404920CD8}"/>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BB8FB58D-C1A9-E76A-3FC0-ACB14B8C1EBE}"/>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1" name="Oval 20">
            <a:extLst>
              <a:ext uri="{FF2B5EF4-FFF2-40B4-BE49-F238E27FC236}">
                <a16:creationId xmlns:a16="http://schemas.microsoft.com/office/drawing/2014/main" id="{AF989B70-3B05-B343-8D2F-531F291D49AA}"/>
              </a:ext>
            </a:extLst>
          </p:cNvPr>
          <p:cNvSpPr/>
          <p:nvPr/>
        </p:nvSpPr>
        <p:spPr>
          <a:xfrm rot="15069083" flipH="1">
            <a:off x="1548677" y="1396160"/>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E3A84C4F-D951-0D95-1BF1-E1BF8B457058}"/>
              </a:ext>
            </a:extLst>
          </p:cNvPr>
          <p:cNvSpPr/>
          <p:nvPr/>
        </p:nvSpPr>
        <p:spPr>
          <a:xfrm rot="15069083" flipH="1">
            <a:off x="12064909" y="656621"/>
            <a:ext cx="254182" cy="254179"/>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9CE96E15-1CC1-1680-9EA1-920A696D6FD7}"/>
              </a:ext>
            </a:extLst>
          </p:cNvPr>
          <p:cNvSpPr/>
          <p:nvPr/>
        </p:nvSpPr>
        <p:spPr>
          <a:xfrm rot="15069083" flipH="1">
            <a:off x="8826446" y="6077037"/>
            <a:ext cx="164930" cy="16492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descr="A picture containing human face, art&#10;&#10;Description automatically generated">
            <a:extLst>
              <a:ext uri="{FF2B5EF4-FFF2-40B4-BE49-F238E27FC236}">
                <a16:creationId xmlns:a16="http://schemas.microsoft.com/office/drawing/2014/main" id="{F08B0A2B-76B2-8FFE-A7ED-D0F7149E12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77" b="98077" l="10000" r="98500">
                        <a14:foregroundMark x1="37300" y1="82692" x2="37300" y2="82692"/>
                        <a14:foregroundMark x1="30500" y1="95962" x2="30500" y2="95962"/>
                        <a14:foregroundMark x1="28300" y1="95192" x2="28300" y2="95192"/>
                        <a14:foregroundMark x1="32600" y1="85000" x2="32600" y2="85000"/>
                        <a14:foregroundMark x1="35500" y1="78654" x2="35500" y2="78654"/>
                        <a14:foregroundMark x1="66400" y1="5577" x2="66400" y2="5577"/>
                        <a14:foregroundMark x1="57000" y1="10000" x2="57000" y2="10000"/>
                        <a14:foregroundMark x1="75500" y1="12500" x2="75500" y2="12500"/>
                        <a14:foregroundMark x1="73900" y1="19038" x2="73900" y2="19038"/>
                        <a14:foregroundMark x1="74500" y1="16346" x2="74500" y2="16346"/>
                        <a14:foregroundMark x1="75200" y1="18269" x2="75200" y2="18269"/>
                        <a14:foregroundMark x1="75900" y1="20962" x2="75900" y2="20962"/>
                        <a14:foregroundMark x1="77800" y1="32500" x2="77800" y2="32500"/>
                        <a14:foregroundMark x1="76800" y1="31923" x2="76800" y2="31923"/>
                        <a14:foregroundMark x1="77400" y1="29423" x2="77400" y2="29423"/>
                        <a14:foregroundMark x1="78300" y1="32115" x2="78300" y2="32115"/>
                        <a14:foregroundMark x1="96100" y1="98269" x2="96100" y2="98269"/>
                        <a14:foregroundMark x1="97000" y1="93846" x2="97000" y2="93846"/>
                        <a14:foregroundMark x1="98500" y1="95577" x2="98500" y2="95577"/>
                        <a14:foregroundMark x1="95800" y1="89231" x2="95800" y2="89231"/>
                        <a14:foregroundMark x1="97100" y1="91731" x2="97100" y2="91731"/>
                        <a14:foregroundMark x1="94700" y1="88269" x2="94700" y2="88269"/>
                        <a14:foregroundMark x1="55400" y1="59615" x2="55400" y2="59615"/>
                        <a14:foregroundMark x1="74900" y1="12308" x2="74900" y2="12308"/>
                        <a14:foregroundMark x1="76100" y1="16346" x2="76100" y2="16346"/>
                      </a14:backgroundRemoval>
                    </a14:imgEffect>
                  </a14:imgLayer>
                </a14:imgProps>
              </a:ext>
              <a:ext uri="{28A0092B-C50C-407E-A947-70E740481C1C}">
                <a14:useLocalDpi xmlns:a14="http://schemas.microsoft.com/office/drawing/2010/main" val="0"/>
              </a:ext>
            </a:extLst>
          </a:blip>
          <a:stretch>
            <a:fillRect/>
          </a:stretch>
        </p:blipFill>
        <p:spPr>
          <a:xfrm>
            <a:off x="1717864" y="2091470"/>
            <a:ext cx="6689844" cy="3478719"/>
          </a:xfrm>
          <a:prstGeom prst="rect">
            <a:avLst/>
          </a:prstGeom>
          <a:ln>
            <a:noFill/>
          </a:ln>
          <a:effectLst>
            <a:softEdge rad="112500"/>
          </a:effectLst>
        </p:spPr>
      </p:pic>
    </p:spTree>
    <p:extLst>
      <p:ext uri="{BB962C8B-B14F-4D97-AF65-F5344CB8AC3E}">
        <p14:creationId xmlns:p14="http://schemas.microsoft.com/office/powerpoint/2010/main" val="401427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735D95-677B-8655-C91E-75ADA6732C7C}"/>
              </a:ext>
            </a:extLst>
          </p:cNvPr>
          <p:cNvGrpSpPr/>
          <p:nvPr/>
        </p:nvGrpSpPr>
        <p:grpSpPr>
          <a:xfrm>
            <a:off x="964009" y="962842"/>
            <a:ext cx="2323771" cy="4973692"/>
            <a:chOff x="7648576" y="2654300"/>
            <a:chExt cx="723899" cy="1549400"/>
          </a:xfrm>
        </p:grpSpPr>
        <p:sp>
          <p:nvSpPr>
            <p:cNvPr id="3" name="Freeform 1436">
              <a:extLst>
                <a:ext uri="{FF2B5EF4-FFF2-40B4-BE49-F238E27FC236}">
                  <a16:creationId xmlns:a16="http://schemas.microsoft.com/office/drawing/2014/main" id="{42EFF6B4-D2C7-08F9-48B4-CF938B94F780}"/>
                </a:ext>
              </a:extLst>
            </p:cNvPr>
            <p:cNvSpPr>
              <a:spLocks/>
            </p:cNvSpPr>
            <p:nvPr/>
          </p:nvSpPr>
          <p:spPr bwMode="auto">
            <a:xfrm>
              <a:off x="7912100" y="3867150"/>
              <a:ext cx="295275" cy="228600"/>
            </a:xfrm>
            <a:custGeom>
              <a:avLst/>
              <a:gdLst>
                <a:gd name="T0" fmla="*/ 184 w 186"/>
                <a:gd name="T1" fmla="*/ 84 h 144"/>
                <a:gd name="T2" fmla="*/ 184 w 186"/>
                <a:gd name="T3" fmla="*/ 84 h 144"/>
                <a:gd name="T4" fmla="*/ 174 w 186"/>
                <a:gd name="T5" fmla="*/ 72 h 144"/>
                <a:gd name="T6" fmla="*/ 160 w 186"/>
                <a:gd name="T7" fmla="*/ 58 h 144"/>
                <a:gd name="T8" fmla="*/ 142 w 186"/>
                <a:gd name="T9" fmla="*/ 44 h 144"/>
                <a:gd name="T10" fmla="*/ 122 w 186"/>
                <a:gd name="T11" fmla="*/ 30 h 144"/>
                <a:gd name="T12" fmla="*/ 88 w 186"/>
                <a:gd name="T13" fmla="*/ 8 h 144"/>
                <a:gd name="T14" fmla="*/ 74 w 186"/>
                <a:gd name="T15" fmla="*/ 0 h 144"/>
                <a:gd name="T16" fmla="*/ 74 w 186"/>
                <a:gd name="T17" fmla="*/ 0 h 144"/>
                <a:gd name="T18" fmla="*/ 64 w 186"/>
                <a:gd name="T19" fmla="*/ 2 h 144"/>
                <a:gd name="T20" fmla="*/ 52 w 186"/>
                <a:gd name="T21" fmla="*/ 6 h 144"/>
                <a:gd name="T22" fmla="*/ 30 w 186"/>
                <a:gd name="T23" fmla="*/ 18 h 144"/>
                <a:gd name="T24" fmla="*/ 12 w 186"/>
                <a:gd name="T25" fmla="*/ 32 h 144"/>
                <a:gd name="T26" fmla="*/ 6 w 186"/>
                <a:gd name="T27" fmla="*/ 36 h 144"/>
                <a:gd name="T28" fmla="*/ 2 w 186"/>
                <a:gd name="T29" fmla="*/ 42 h 144"/>
                <a:gd name="T30" fmla="*/ 2 w 186"/>
                <a:gd name="T31" fmla="*/ 42 h 144"/>
                <a:gd name="T32" fmla="*/ 0 w 186"/>
                <a:gd name="T33" fmla="*/ 50 h 144"/>
                <a:gd name="T34" fmla="*/ 0 w 186"/>
                <a:gd name="T35" fmla="*/ 58 h 144"/>
                <a:gd name="T36" fmla="*/ 2 w 186"/>
                <a:gd name="T37" fmla="*/ 76 h 144"/>
                <a:gd name="T38" fmla="*/ 2 w 186"/>
                <a:gd name="T39" fmla="*/ 76 h 144"/>
                <a:gd name="T40" fmla="*/ 4 w 186"/>
                <a:gd name="T41" fmla="*/ 80 h 144"/>
                <a:gd name="T42" fmla="*/ 6 w 186"/>
                <a:gd name="T43" fmla="*/ 84 h 144"/>
                <a:gd name="T44" fmla="*/ 18 w 186"/>
                <a:gd name="T45" fmla="*/ 94 h 144"/>
                <a:gd name="T46" fmla="*/ 54 w 186"/>
                <a:gd name="T47" fmla="*/ 116 h 144"/>
                <a:gd name="T48" fmla="*/ 92 w 186"/>
                <a:gd name="T49" fmla="*/ 136 h 144"/>
                <a:gd name="T50" fmla="*/ 108 w 186"/>
                <a:gd name="T51" fmla="*/ 142 h 144"/>
                <a:gd name="T52" fmla="*/ 116 w 186"/>
                <a:gd name="T53" fmla="*/ 144 h 144"/>
                <a:gd name="T54" fmla="*/ 116 w 186"/>
                <a:gd name="T55" fmla="*/ 144 h 144"/>
                <a:gd name="T56" fmla="*/ 132 w 186"/>
                <a:gd name="T57" fmla="*/ 138 h 144"/>
                <a:gd name="T58" fmla="*/ 156 w 186"/>
                <a:gd name="T59" fmla="*/ 128 h 144"/>
                <a:gd name="T60" fmla="*/ 176 w 186"/>
                <a:gd name="T61" fmla="*/ 114 h 144"/>
                <a:gd name="T62" fmla="*/ 182 w 186"/>
                <a:gd name="T63" fmla="*/ 108 h 144"/>
                <a:gd name="T64" fmla="*/ 184 w 186"/>
                <a:gd name="T65" fmla="*/ 104 h 144"/>
                <a:gd name="T66" fmla="*/ 184 w 186"/>
                <a:gd name="T67" fmla="*/ 104 h 144"/>
                <a:gd name="T68" fmla="*/ 186 w 186"/>
                <a:gd name="T69" fmla="*/ 96 h 144"/>
                <a:gd name="T70" fmla="*/ 186 w 186"/>
                <a:gd name="T71" fmla="*/ 90 h 144"/>
                <a:gd name="T72" fmla="*/ 184 w 186"/>
                <a:gd name="T73" fmla="*/ 8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44">
                  <a:moveTo>
                    <a:pt x="184" y="84"/>
                  </a:moveTo>
                  <a:lnTo>
                    <a:pt x="184" y="84"/>
                  </a:lnTo>
                  <a:lnTo>
                    <a:pt x="174" y="72"/>
                  </a:lnTo>
                  <a:lnTo>
                    <a:pt x="160" y="58"/>
                  </a:lnTo>
                  <a:lnTo>
                    <a:pt x="142" y="44"/>
                  </a:lnTo>
                  <a:lnTo>
                    <a:pt x="122" y="30"/>
                  </a:lnTo>
                  <a:lnTo>
                    <a:pt x="88" y="8"/>
                  </a:lnTo>
                  <a:lnTo>
                    <a:pt x="74" y="0"/>
                  </a:lnTo>
                  <a:lnTo>
                    <a:pt x="74" y="0"/>
                  </a:lnTo>
                  <a:lnTo>
                    <a:pt x="64" y="2"/>
                  </a:lnTo>
                  <a:lnTo>
                    <a:pt x="52" y="6"/>
                  </a:lnTo>
                  <a:lnTo>
                    <a:pt x="30" y="18"/>
                  </a:lnTo>
                  <a:lnTo>
                    <a:pt x="12" y="32"/>
                  </a:lnTo>
                  <a:lnTo>
                    <a:pt x="6" y="36"/>
                  </a:lnTo>
                  <a:lnTo>
                    <a:pt x="2" y="42"/>
                  </a:lnTo>
                  <a:lnTo>
                    <a:pt x="2" y="42"/>
                  </a:lnTo>
                  <a:lnTo>
                    <a:pt x="0" y="50"/>
                  </a:lnTo>
                  <a:lnTo>
                    <a:pt x="0" y="58"/>
                  </a:lnTo>
                  <a:lnTo>
                    <a:pt x="2" y="76"/>
                  </a:lnTo>
                  <a:lnTo>
                    <a:pt x="2" y="76"/>
                  </a:lnTo>
                  <a:lnTo>
                    <a:pt x="4" y="80"/>
                  </a:lnTo>
                  <a:lnTo>
                    <a:pt x="6" y="84"/>
                  </a:lnTo>
                  <a:lnTo>
                    <a:pt x="18" y="94"/>
                  </a:lnTo>
                  <a:lnTo>
                    <a:pt x="54" y="116"/>
                  </a:lnTo>
                  <a:lnTo>
                    <a:pt x="92" y="136"/>
                  </a:lnTo>
                  <a:lnTo>
                    <a:pt x="108" y="142"/>
                  </a:lnTo>
                  <a:lnTo>
                    <a:pt x="116" y="144"/>
                  </a:lnTo>
                  <a:lnTo>
                    <a:pt x="116" y="144"/>
                  </a:lnTo>
                  <a:lnTo>
                    <a:pt x="132" y="138"/>
                  </a:lnTo>
                  <a:lnTo>
                    <a:pt x="156" y="128"/>
                  </a:lnTo>
                  <a:lnTo>
                    <a:pt x="176" y="114"/>
                  </a:lnTo>
                  <a:lnTo>
                    <a:pt x="182" y="108"/>
                  </a:lnTo>
                  <a:lnTo>
                    <a:pt x="184" y="104"/>
                  </a:lnTo>
                  <a:lnTo>
                    <a:pt x="184" y="104"/>
                  </a:lnTo>
                  <a:lnTo>
                    <a:pt x="186" y="96"/>
                  </a:lnTo>
                  <a:lnTo>
                    <a:pt x="186" y="90"/>
                  </a:lnTo>
                  <a:lnTo>
                    <a:pt x="184" y="8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 name="Freeform 1437">
              <a:extLst>
                <a:ext uri="{FF2B5EF4-FFF2-40B4-BE49-F238E27FC236}">
                  <a16:creationId xmlns:a16="http://schemas.microsoft.com/office/drawing/2014/main" id="{548B4A35-DF44-C86D-2C26-F40B6636AE15}"/>
                </a:ext>
              </a:extLst>
            </p:cNvPr>
            <p:cNvSpPr>
              <a:spLocks/>
            </p:cNvSpPr>
            <p:nvPr/>
          </p:nvSpPr>
          <p:spPr bwMode="auto">
            <a:xfrm>
              <a:off x="7912100" y="3867150"/>
              <a:ext cx="295275" cy="228600"/>
            </a:xfrm>
            <a:custGeom>
              <a:avLst/>
              <a:gdLst>
                <a:gd name="T0" fmla="*/ 184 w 186"/>
                <a:gd name="T1" fmla="*/ 84 h 144"/>
                <a:gd name="T2" fmla="*/ 184 w 186"/>
                <a:gd name="T3" fmla="*/ 84 h 144"/>
                <a:gd name="T4" fmla="*/ 174 w 186"/>
                <a:gd name="T5" fmla="*/ 72 h 144"/>
                <a:gd name="T6" fmla="*/ 160 w 186"/>
                <a:gd name="T7" fmla="*/ 58 h 144"/>
                <a:gd name="T8" fmla="*/ 142 w 186"/>
                <a:gd name="T9" fmla="*/ 44 h 144"/>
                <a:gd name="T10" fmla="*/ 122 w 186"/>
                <a:gd name="T11" fmla="*/ 30 h 144"/>
                <a:gd name="T12" fmla="*/ 88 w 186"/>
                <a:gd name="T13" fmla="*/ 8 h 144"/>
                <a:gd name="T14" fmla="*/ 74 w 186"/>
                <a:gd name="T15" fmla="*/ 0 h 144"/>
                <a:gd name="T16" fmla="*/ 74 w 186"/>
                <a:gd name="T17" fmla="*/ 0 h 144"/>
                <a:gd name="T18" fmla="*/ 64 w 186"/>
                <a:gd name="T19" fmla="*/ 2 h 144"/>
                <a:gd name="T20" fmla="*/ 52 w 186"/>
                <a:gd name="T21" fmla="*/ 6 h 144"/>
                <a:gd name="T22" fmla="*/ 30 w 186"/>
                <a:gd name="T23" fmla="*/ 18 h 144"/>
                <a:gd name="T24" fmla="*/ 12 w 186"/>
                <a:gd name="T25" fmla="*/ 32 h 144"/>
                <a:gd name="T26" fmla="*/ 6 w 186"/>
                <a:gd name="T27" fmla="*/ 36 h 144"/>
                <a:gd name="T28" fmla="*/ 2 w 186"/>
                <a:gd name="T29" fmla="*/ 42 h 144"/>
                <a:gd name="T30" fmla="*/ 2 w 186"/>
                <a:gd name="T31" fmla="*/ 42 h 144"/>
                <a:gd name="T32" fmla="*/ 0 w 186"/>
                <a:gd name="T33" fmla="*/ 50 h 144"/>
                <a:gd name="T34" fmla="*/ 0 w 186"/>
                <a:gd name="T35" fmla="*/ 58 h 144"/>
                <a:gd name="T36" fmla="*/ 2 w 186"/>
                <a:gd name="T37" fmla="*/ 76 h 144"/>
                <a:gd name="T38" fmla="*/ 2 w 186"/>
                <a:gd name="T39" fmla="*/ 76 h 144"/>
                <a:gd name="T40" fmla="*/ 4 w 186"/>
                <a:gd name="T41" fmla="*/ 80 h 144"/>
                <a:gd name="T42" fmla="*/ 6 w 186"/>
                <a:gd name="T43" fmla="*/ 84 h 144"/>
                <a:gd name="T44" fmla="*/ 18 w 186"/>
                <a:gd name="T45" fmla="*/ 94 h 144"/>
                <a:gd name="T46" fmla="*/ 54 w 186"/>
                <a:gd name="T47" fmla="*/ 116 h 144"/>
                <a:gd name="T48" fmla="*/ 92 w 186"/>
                <a:gd name="T49" fmla="*/ 136 h 144"/>
                <a:gd name="T50" fmla="*/ 108 w 186"/>
                <a:gd name="T51" fmla="*/ 142 h 144"/>
                <a:gd name="T52" fmla="*/ 116 w 186"/>
                <a:gd name="T53" fmla="*/ 144 h 144"/>
                <a:gd name="T54" fmla="*/ 116 w 186"/>
                <a:gd name="T55" fmla="*/ 144 h 144"/>
                <a:gd name="T56" fmla="*/ 132 w 186"/>
                <a:gd name="T57" fmla="*/ 138 h 144"/>
                <a:gd name="T58" fmla="*/ 156 w 186"/>
                <a:gd name="T59" fmla="*/ 128 h 144"/>
                <a:gd name="T60" fmla="*/ 176 w 186"/>
                <a:gd name="T61" fmla="*/ 114 h 144"/>
                <a:gd name="T62" fmla="*/ 182 w 186"/>
                <a:gd name="T63" fmla="*/ 108 h 144"/>
                <a:gd name="T64" fmla="*/ 184 w 186"/>
                <a:gd name="T65" fmla="*/ 104 h 144"/>
                <a:gd name="T66" fmla="*/ 184 w 186"/>
                <a:gd name="T67" fmla="*/ 104 h 144"/>
                <a:gd name="T68" fmla="*/ 186 w 186"/>
                <a:gd name="T69" fmla="*/ 96 h 144"/>
                <a:gd name="T70" fmla="*/ 186 w 186"/>
                <a:gd name="T71" fmla="*/ 90 h 144"/>
                <a:gd name="T72" fmla="*/ 184 w 186"/>
                <a:gd name="T73" fmla="*/ 8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44">
                  <a:moveTo>
                    <a:pt x="184" y="84"/>
                  </a:moveTo>
                  <a:lnTo>
                    <a:pt x="184" y="84"/>
                  </a:lnTo>
                  <a:lnTo>
                    <a:pt x="174" y="72"/>
                  </a:lnTo>
                  <a:lnTo>
                    <a:pt x="160" y="58"/>
                  </a:lnTo>
                  <a:lnTo>
                    <a:pt x="142" y="44"/>
                  </a:lnTo>
                  <a:lnTo>
                    <a:pt x="122" y="30"/>
                  </a:lnTo>
                  <a:lnTo>
                    <a:pt x="88" y="8"/>
                  </a:lnTo>
                  <a:lnTo>
                    <a:pt x="74" y="0"/>
                  </a:lnTo>
                  <a:lnTo>
                    <a:pt x="74" y="0"/>
                  </a:lnTo>
                  <a:lnTo>
                    <a:pt x="64" y="2"/>
                  </a:lnTo>
                  <a:lnTo>
                    <a:pt x="52" y="6"/>
                  </a:lnTo>
                  <a:lnTo>
                    <a:pt x="30" y="18"/>
                  </a:lnTo>
                  <a:lnTo>
                    <a:pt x="12" y="32"/>
                  </a:lnTo>
                  <a:lnTo>
                    <a:pt x="6" y="36"/>
                  </a:lnTo>
                  <a:lnTo>
                    <a:pt x="2" y="42"/>
                  </a:lnTo>
                  <a:lnTo>
                    <a:pt x="2" y="42"/>
                  </a:lnTo>
                  <a:lnTo>
                    <a:pt x="0" y="50"/>
                  </a:lnTo>
                  <a:lnTo>
                    <a:pt x="0" y="58"/>
                  </a:lnTo>
                  <a:lnTo>
                    <a:pt x="2" y="76"/>
                  </a:lnTo>
                  <a:lnTo>
                    <a:pt x="2" y="76"/>
                  </a:lnTo>
                  <a:lnTo>
                    <a:pt x="4" y="80"/>
                  </a:lnTo>
                  <a:lnTo>
                    <a:pt x="6" y="84"/>
                  </a:lnTo>
                  <a:lnTo>
                    <a:pt x="18" y="94"/>
                  </a:lnTo>
                  <a:lnTo>
                    <a:pt x="54" y="116"/>
                  </a:lnTo>
                  <a:lnTo>
                    <a:pt x="92" y="136"/>
                  </a:lnTo>
                  <a:lnTo>
                    <a:pt x="108" y="142"/>
                  </a:lnTo>
                  <a:lnTo>
                    <a:pt x="116" y="144"/>
                  </a:lnTo>
                  <a:lnTo>
                    <a:pt x="116" y="144"/>
                  </a:lnTo>
                  <a:lnTo>
                    <a:pt x="132" y="138"/>
                  </a:lnTo>
                  <a:lnTo>
                    <a:pt x="156" y="128"/>
                  </a:lnTo>
                  <a:lnTo>
                    <a:pt x="176" y="114"/>
                  </a:lnTo>
                  <a:lnTo>
                    <a:pt x="182" y="108"/>
                  </a:lnTo>
                  <a:lnTo>
                    <a:pt x="184" y="104"/>
                  </a:lnTo>
                  <a:lnTo>
                    <a:pt x="184" y="104"/>
                  </a:lnTo>
                  <a:lnTo>
                    <a:pt x="186" y="96"/>
                  </a:lnTo>
                  <a:lnTo>
                    <a:pt x="186" y="90"/>
                  </a:lnTo>
                  <a:lnTo>
                    <a:pt x="184"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 name="Freeform 1438">
              <a:extLst>
                <a:ext uri="{FF2B5EF4-FFF2-40B4-BE49-F238E27FC236}">
                  <a16:creationId xmlns:a16="http://schemas.microsoft.com/office/drawing/2014/main" id="{DD246402-4F26-0771-4A57-82A487076F6A}"/>
                </a:ext>
              </a:extLst>
            </p:cNvPr>
            <p:cNvSpPr>
              <a:spLocks/>
            </p:cNvSpPr>
            <p:nvPr/>
          </p:nvSpPr>
          <p:spPr bwMode="auto">
            <a:xfrm>
              <a:off x="7931150" y="3921125"/>
              <a:ext cx="276225" cy="174625"/>
            </a:xfrm>
            <a:custGeom>
              <a:avLst/>
              <a:gdLst>
                <a:gd name="T0" fmla="*/ 116 w 174"/>
                <a:gd name="T1" fmla="*/ 0 h 110"/>
                <a:gd name="T2" fmla="*/ 116 w 174"/>
                <a:gd name="T3" fmla="*/ 0 h 110"/>
                <a:gd name="T4" fmla="*/ 110 w 174"/>
                <a:gd name="T5" fmla="*/ 6 h 110"/>
                <a:gd name="T6" fmla="*/ 44 w 174"/>
                <a:gd name="T7" fmla="*/ 46 h 110"/>
                <a:gd name="T8" fmla="*/ 44 w 174"/>
                <a:gd name="T9" fmla="*/ 46 h 110"/>
                <a:gd name="T10" fmla="*/ 38 w 174"/>
                <a:gd name="T11" fmla="*/ 48 h 110"/>
                <a:gd name="T12" fmla="*/ 38 w 174"/>
                <a:gd name="T13" fmla="*/ 48 h 110"/>
                <a:gd name="T14" fmla="*/ 32 w 174"/>
                <a:gd name="T15" fmla="*/ 46 h 110"/>
                <a:gd name="T16" fmla="*/ 26 w 174"/>
                <a:gd name="T17" fmla="*/ 44 h 110"/>
                <a:gd name="T18" fmla="*/ 20 w 174"/>
                <a:gd name="T19" fmla="*/ 40 h 110"/>
                <a:gd name="T20" fmla="*/ 14 w 174"/>
                <a:gd name="T21" fmla="*/ 34 h 110"/>
                <a:gd name="T22" fmla="*/ 14 w 174"/>
                <a:gd name="T23" fmla="*/ 34 h 110"/>
                <a:gd name="T24" fmla="*/ 0 w 174"/>
                <a:gd name="T25" fmla="*/ 54 h 110"/>
                <a:gd name="T26" fmla="*/ 0 w 174"/>
                <a:gd name="T27" fmla="*/ 54 h 110"/>
                <a:gd name="T28" fmla="*/ 26 w 174"/>
                <a:gd name="T29" fmla="*/ 72 h 110"/>
                <a:gd name="T30" fmla="*/ 58 w 174"/>
                <a:gd name="T31" fmla="*/ 90 h 110"/>
                <a:gd name="T32" fmla="*/ 86 w 174"/>
                <a:gd name="T33" fmla="*/ 104 h 110"/>
                <a:gd name="T34" fmla="*/ 96 w 174"/>
                <a:gd name="T35" fmla="*/ 108 h 110"/>
                <a:gd name="T36" fmla="*/ 104 w 174"/>
                <a:gd name="T37" fmla="*/ 110 h 110"/>
                <a:gd name="T38" fmla="*/ 104 w 174"/>
                <a:gd name="T39" fmla="*/ 110 h 110"/>
                <a:gd name="T40" fmla="*/ 104 w 174"/>
                <a:gd name="T41" fmla="*/ 110 h 110"/>
                <a:gd name="T42" fmla="*/ 104 w 174"/>
                <a:gd name="T43" fmla="*/ 110 h 110"/>
                <a:gd name="T44" fmla="*/ 120 w 174"/>
                <a:gd name="T45" fmla="*/ 104 h 110"/>
                <a:gd name="T46" fmla="*/ 144 w 174"/>
                <a:gd name="T47" fmla="*/ 94 h 110"/>
                <a:gd name="T48" fmla="*/ 164 w 174"/>
                <a:gd name="T49" fmla="*/ 80 h 110"/>
                <a:gd name="T50" fmla="*/ 170 w 174"/>
                <a:gd name="T51" fmla="*/ 74 h 110"/>
                <a:gd name="T52" fmla="*/ 172 w 174"/>
                <a:gd name="T53" fmla="*/ 70 h 110"/>
                <a:gd name="T54" fmla="*/ 172 w 174"/>
                <a:gd name="T55" fmla="*/ 70 h 110"/>
                <a:gd name="T56" fmla="*/ 174 w 174"/>
                <a:gd name="T57" fmla="*/ 64 h 110"/>
                <a:gd name="T58" fmla="*/ 174 w 174"/>
                <a:gd name="T59" fmla="*/ 64 h 110"/>
                <a:gd name="T60" fmla="*/ 158 w 174"/>
                <a:gd name="T61" fmla="*/ 76 h 110"/>
                <a:gd name="T62" fmla="*/ 138 w 174"/>
                <a:gd name="T63" fmla="*/ 88 h 110"/>
                <a:gd name="T64" fmla="*/ 118 w 174"/>
                <a:gd name="T65" fmla="*/ 98 h 110"/>
                <a:gd name="T66" fmla="*/ 108 w 174"/>
                <a:gd name="T67" fmla="*/ 100 h 110"/>
                <a:gd name="T68" fmla="*/ 102 w 174"/>
                <a:gd name="T69" fmla="*/ 102 h 110"/>
                <a:gd name="T70" fmla="*/ 102 w 174"/>
                <a:gd name="T71" fmla="*/ 102 h 110"/>
                <a:gd name="T72" fmla="*/ 98 w 174"/>
                <a:gd name="T73" fmla="*/ 96 h 110"/>
                <a:gd name="T74" fmla="*/ 92 w 174"/>
                <a:gd name="T75" fmla="*/ 90 h 110"/>
                <a:gd name="T76" fmla="*/ 68 w 174"/>
                <a:gd name="T77" fmla="*/ 76 h 110"/>
                <a:gd name="T78" fmla="*/ 68 w 174"/>
                <a:gd name="T79" fmla="*/ 76 h 110"/>
                <a:gd name="T80" fmla="*/ 56 w 174"/>
                <a:gd name="T81" fmla="*/ 68 h 110"/>
                <a:gd name="T82" fmla="*/ 52 w 174"/>
                <a:gd name="T83" fmla="*/ 62 h 110"/>
                <a:gd name="T84" fmla="*/ 50 w 174"/>
                <a:gd name="T85" fmla="*/ 60 h 110"/>
                <a:gd name="T86" fmla="*/ 52 w 174"/>
                <a:gd name="T87" fmla="*/ 58 h 110"/>
                <a:gd name="T88" fmla="*/ 56 w 174"/>
                <a:gd name="T89" fmla="*/ 52 h 110"/>
                <a:gd name="T90" fmla="*/ 56 w 174"/>
                <a:gd name="T91" fmla="*/ 52 h 110"/>
                <a:gd name="T92" fmla="*/ 126 w 174"/>
                <a:gd name="T93" fmla="*/ 8 h 110"/>
                <a:gd name="T94" fmla="*/ 126 w 174"/>
                <a:gd name="T95" fmla="*/ 8 h 110"/>
                <a:gd name="T96" fmla="*/ 116 w 174"/>
                <a:gd name="T9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10">
                  <a:moveTo>
                    <a:pt x="116" y="0"/>
                  </a:moveTo>
                  <a:lnTo>
                    <a:pt x="116" y="0"/>
                  </a:lnTo>
                  <a:lnTo>
                    <a:pt x="110" y="6"/>
                  </a:lnTo>
                  <a:lnTo>
                    <a:pt x="44" y="46"/>
                  </a:lnTo>
                  <a:lnTo>
                    <a:pt x="44" y="46"/>
                  </a:lnTo>
                  <a:lnTo>
                    <a:pt x="38" y="48"/>
                  </a:lnTo>
                  <a:lnTo>
                    <a:pt x="38" y="48"/>
                  </a:lnTo>
                  <a:lnTo>
                    <a:pt x="32" y="46"/>
                  </a:lnTo>
                  <a:lnTo>
                    <a:pt x="26" y="44"/>
                  </a:lnTo>
                  <a:lnTo>
                    <a:pt x="20" y="40"/>
                  </a:lnTo>
                  <a:lnTo>
                    <a:pt x="14" y="34"/>
                  </a:lnTo>
                  <a:lnTo>
                    <a:pt x="14" y="34"/>
                  </a:lnTo>
                  <a:lnTo>
                    <a:pt x="0" y="54"/>
                  </a:lnTo>
                  <a:lnTo>
                    <a:pt x="0" y="54"/>
                  </a:lnTo>
                  <a:lnTo>
                    <a:pt x="26" y="72"/>
                  </a:lnTo>
                  <a:lnTo>
                    <a:pt x="58" y="90"/>
                  </a:lnTo>
                  <a:lnTo>
                    <a:pt x="86" y="104"/>
                  </a:lnTo>
                  <a:lnTo>
                    <a:pt x="96" y="108"/>
                  </a:lnTo>
                  <a:lnTo>
                    <a:pt x="104" y="110"/>
                  </a:lnTo>
                  <a:lnTo>
                    <a:pt x="104" y="110"/>
                  </a:lnTo>
                  <a:lnTo>
                    <a:pt x="104" y="110"/>
                  </a:lnTo>
                  <a:lnTo>
                    <a:pt x="104" y="110"/>
                  </a:lnTo>
                  <a:lnTo>
                    <a:pt x="120" y="104"/>
                  </a:lnTo>
                  <a:lnTo>
                    <a:pt x="144" y="94"/>
                  </a:lnTo>
                  <a:lnTo>
                    <a:pt x="164" y="80"/>
                  </a:lnTo>
                  <a:lnTo>
                    <a:pt x="170" y="74"/>
                  </a:lnTo>
                  <a:lnTo>
                    <a:pt x="172" y="70"/>
                  </a:lnTo>
                  <a:lnTo>
                    <a:pt x="172" y="70"/>
                  </a:lnTo>
                  <a:lnTo>
                    <a:pt x="174" y="64"/>
                  </a:lnTo>
                  <a:lnTo>
                    <a:pt x="174" y="64"/>
                  </a:lnTo>
                  <a:lnTo>
                    <a:pt x="158" y="76"/>
                  </a:lnTo>
                  <a:lnTo>
                    <a:pt x="138" y="88"/>
                  </a:lnTo>
                  <a:lnTo>
                    <a:pt x="118" y="98"/>
                  </a:lnTo>
                  <a:lnTo>
                    <a:pt x="108" y="100"/>
                  </a:lnTo>
                  <a:lnTo>
                    <a:pt x="102" y="102"/>
                  </a:lnTo>
                  <a:lnTo>
                    <a:pt x="102" y="102"/>
                  </a:lnTo>
                  <a:lnTo>
                    <a:pt x="98" y="96"/>
                  </a:lnTo>
                  <a:lnTo>
                    <a:pt x="92" y="90"/>
                  </a:lnTo>
                  <a:lnTo>
                    <a:pt x="68" y="76"/>
                  </a:lnTo>
                  <a:lnTo>
                    <a:pt x="68" y="76"/>
                  </a:lnTo>
                  <a:lnTo>
                    <a:pt x="56" y="68"/>
                  </a:lnTo>
                  <a:lnTo>
                    <a:pt x="52" y="62"/>
                  </a:lnTo>
                  <a:lnTo>
                    <a:pt x="50" y="60"/>
                  </a:lnTo>
                  <a:lnTo>
                    <a:pt x="52" y="58"/>
                  </a:lnTo>
                  <a:lnTo>
                    <a:pt x="56" y="52"/>
                  </a:lnTo>
                  <a:lnTo>
                    <a:pt x="56" y="52"/>
                  </a:lnTo>
                  <a:lnTo>
                    <a:pt x="126" y="8"/>
                  </a:lnTo>
                  <a:lnTo>
                    <a:pt x="126" y="8"/>
                  </a:lnTo>
                  <a:lnTo>
                    <a:pt x="116"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439">
              <a:extLst>
                <a:ext uri="{FF2B5EF4-FFF2-40B4-BE49-F238E27FC236}">
                  <a16:creationId xmlns:a16="http://schemas.microsoft.com/office/drawing/2014/main" id="{1315383A-1813-49A4-AC4C-BC1D1A230560}"/>
                </a:ext>
              </a:extLst>
            </p:cNvPr>
            <p:cNvSpPr>
              <a:spLocks/>
            </p:cNvSpPr>
            <p:nvPr/>
          </p:nvSpPr>
          <p:spPr bwMode="auto">
            <a:xfrm>
              <a:off x="7931150" y="3921125"/>
              <a:ext cx="276225" cy="174625"/>
            </a:xfrm>
            <a:custGeom>
              <a:avLst/>
              <a:gdLst>
                <a:gd name="T0" fmla="*/ 116 w 174"/>
                <a:gd name="T1" fmla="*/ 0 h 110"/>
                <a:gd name="T2" fmla="*/ 116 w 174"/>
                <a:gd name="T3" fmla="*/ 0 h 110"/>
                <a:gd name="T4" fmla="*/ 110 w 174"/>
                <a:gd name="T5" fmla="*/ 6 h 110"/>
                <a:gd name="T6" fmla="*/ 44 w 174"/>
                <a:gd name="T7" fmla="*/ 46 h 110"/>
                <a:gd name="T8" fmla="*/ 44 w 174"/>
                <a:gd name="T9" fmla="*/ 46 h 110"/>
                <a:gd name="T10" fmla="*/ 38 w 174"/>
                <a:gd name="T11" fmla="*/ 48 h 110"/>
                <a:gd name="T12" fmla="*/ 38 w 174"/>
                <a:gd name="T13" fmla="*/ 48 h 110"/>
                <a:gd name="T14" fmla="*/ 32 w 174"/>
                <a:gd name="T15" fmla="*/ 46 h 110"/>
                <a:gd name="T16" fmla="*/ 26 w 174"/>
                <a:gd name="T17" fmla="*/ 44 h 110"/>
                <a:gd name="T18" fmla="*/ 20 w 174"/>
                <a:gd name="T19" fmla="*/ 40 h 110"/>
                <a:gd name="T20" fmla="*/ 14 w 174"/>
                <a:gd name="T21" fmla="*/ 34 h 110"/>
                <a:gd name="T22" fmla="*/ 14 w 174"/>
                <a:gd name="T23" fmla="*/ 34 h 110"/>
                <a:gd name="T24" fmla="*/ 0 w 174"/>
                <a:gd name="T25" fmla="*/ 54 h 110"/>
                <a:gd name="T26" fmla="*/ 0 w 174"/>
                <a:gd name="T27" fmla="*/ 54 h 110"/>
                <a:gd name="T28" fmla="*/ 26 w 174"/>
                <a:gd name="T29" fmla="*/ 72 h 110"/>
                <a:gd name="T30" fmla="*/ 58 w 174"/>
                <a:gd name="T31" fmla="*/ 90 h 110"/>
                <a:gd name="T32" fmla="*/ 86 w 174"/>
                <a:gd name="T33" fmla="*/ 104 h 110"/>
                <a:gd name="T34" fmla="*/ 96 w 174"/>
                <a:gd name="T35" fmla="*/ 108 h 110"/>
                <a:gd name="T36" fmla="*/ 104 w 174"/>
                <a:gd name="T37" fmla="*/ 110 h 110"/>
                <a:gd name="T38" fmla="*/ 104 w 174"/>
                <a:gd name="T39" fmla="*/ 110 h 110"/>
                <a:gd name="T40" fmla="*/ 104 w 174"/>
                <a:gd name="T41" fmla="*/ 110 h 110"/>
                <a:gd name="T42" fmla="*/ 104 w 174"/>
                <a:gd name="T43" fmla="*/ 110 h 110"/>
                <a:gd name="T44" fmla="*/ 120 w 174"/>
                <a:gd name="T45" fmla="*/ 104 h 110"/>
                <a:gd name="T46" fmla="*/ 144 w 174"/>
                <a:gd name="T47" fmla="*/ 94 h 110"/>
                <a:gd name="T48" fmla="*/ 164 w 174"/>
                <a:gd name="T49" fmla="*/ 80 h 110"/>
                <a:gd name="T50" fmla="*/ 170 w 174"/>
                <a:gd name="T51" fmla="*/ 74 h 110"/>
                <a:gd name="T52" fmla="*/ 172 w 174"/>
                <a:gd name="T53" fmla="*/ 70 h 110"/>
                <a:gd name="T54" fmla="*/ 172 w 174"/>
                <a:gd name="T55" fmla="*/ 70 h 110"/>
                <a:gd name="T56" fmla="*/ 174 w 174"/>
                <a:gd name="T57" fmla="*/ 64 h 110"/>
                <a:gd name="T58" fmla="*/ 174 w 174"/>
                <a:gd name="T59" fmla="*/ 64 h 110"/>
                <a:gd name="T60" fmla="*/ 158 w 174"/>
                <a:gd name="T61" fmla="*/ 76 h 110"/>
                <a:gd name="T62" fmla="*/ 138 w 174"/>
                <a:gd name="T63" fmla="*/ 88 h 110"/>
                <a:gd name="T64" fmla="*/ 118 w 174"/>
                <a:gd name="T65" fmla="*/ 98 h 110"/>
                <a:gd name="T66" fmla="*/ 108 w 174"/>
                <a:gd name="T67" fmla="*/ 100 h 110"/>
                <a:gd name="T68" fmla="*/ 102 w 174"/>
                <a:gd name="T69" fmla="*/ 102 h 110"/>
                <a:gd name="T70" fmla="*/ 102 w 174"/>
                <a:gd name="T71" fmla="*/ 102 h 110"/>
                <a:gd name="T72" fmla="*/ 98 w 174"/>
                <a:gd name="T73" fmla="*/ 96 h 110"/>
                <a:gd name="T74" fmla="*/ 92 w 174"/>
                <a:gd name="T75" fmla="*/ 90 h 110"/>
                <a:gd name="T76" fmla="*/ 68 w 174"/>
                <a:gd name="T77" fmla="*/ 76 h 110"/>
                <a:gd name="T78" fmla="*/ 68 w 174"/>
                <a:gd name="T79" fmla="*/ 76 h 110"/>
                <a:gd name="T80" fmla="*/ 56 w 174"/>
                <a:gd name="T81" fmla="*/ 68 h 110"/>
                <a:gd name="T82" fmla="*/ 52 w 174"/>
                <a:gd name="T83" fmla="*/ 62 h 110"/>
                <a:gd name="T84" fmla="*/ 50 w 174"/>
                <a:gd name="T85" fmla="*/ 60 h 110"/>
                <a:gd name="T86" fmla="*/ 52 w 174"/>
                <a:gd name="T87" fmla="*/ 58 h 110"/>
                <a:gd name="T88" fmla="*/ 56 w 174"/>
                <a:gd name="T89" fmla="*/ 52 h 110"/>
                <a:gd name="T90" fmla="*/ 56 w 174"/>
                <a:gd name="T91" fmla="*/ 52 h 110"/>
                <a:gd name="T92" fmla="*/ 126 w 174"/>
                <a:gd name="T93" fmla="*/ 8 h 110"/>
                <a:gd name="T94" fmla="*/ 126 w 174"/>
                <a:gd name="T95" fmla="*/ 8 h 110"/>
                <a:gd name="T96" fmla="*/ 116 w 174"/>
                <a:gd name="T9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10">
                  <a:moveTo>
                    <a:pt x="116" y="0"/>
                  </a:moveTo>
                  <a:lnTo>
                    <a:pt x="116" y="0"/>
                  </a:lnTo>
                  <a:lnTo>
                    <a:pt x="110" y="6"/>
                  </a:lnTo>
                  <a:lnTo>
                    <a:pt x="44" y="46"/>
                  </a:lnTo>
                  <a:lnTo>
                    <a:pt x="44" y="46"/>
                  </a:lnTo>
                  <a:lnTo>
                    <a:pt x="38" y="48"/>
                  </a:lnTo>
                  <a:lnTo>
                    <a:pt x="38" y="48"/>
                  </a:lnTo>
                  <a:lnTo>
                    <a:pt x="32" y="46"/>
                  </a:lnTo>
                  <a:lnTo>
                    <a:pt x="26" y="44"/>
                  </a:lnTo>
                  <a:lnTo>
                    <a:pt x="20" y="40"/>
                  </a:lnTo>
                  <a:lnTo>
                    <a:pt x="14" y="34"/>
                  </a:lnTo>
                  <a:lnTo>
                    <a:pt x="14" y="34"/>
                  </a:lnTo>
                  <a:lnTo>
                    <a:pt x="0" y="54"/>
                  </a:lnTo>
                  <a:lnTo>
                    <a:pt x="0" y="54"/>
                  </a:lnTo>
                  <a:lnTo>
                    <a:pt x="26" y="72"/>
                  </a:lnTo>
                  <a:lnTo>
                    <a:pt x="58" y="90"/>
                  </a:lnTo>
                  <a:lnTo>
                    <a:pt x="86" y="104"/>
                  </a:lnTo>
                  <a:lnTo>
                    <a:pt x="96" y="108"/>
                  </a:lnTo>
                  <a:lnTo>
                    <a:pt x="104" y="110"/>
                  </a:lnTo>
                  <a:lnTo>
                    <a:pt x="104" y="110"/>
                  </a:lnTo>
                  <a:lnTo>
                    <a:pt x="104" y="110"/>
                  </a:lnTo>
                  <a:lnTo>
                    <a:pt x="104" y="110"/>
                  </a:lnTo>
                  <a:lnTo>
                    <a:pt x="120" y="104"/>
                  </a:lnTo>
                  <a:lnTo>
                    <a:pt x="144" y="94"/>
                  </a:lnTo>
                  <a:lnTo>
                    <a:pt x="164" y="80"/>
                  </a:lnTo>
                  <a:lnTo>
                    <a:pt x="170" y="74"/>
                  </a:lnTo>
                  <a:lnTo>
                    <a:pt x="172" y="70"/>
                  </a:lnTo>
                  <a:lnTo>
                    <a:pt x="172" y="70"/>
                  </a:lnTo>
                  <a:lnTo>
                    <a:pt x="174" y="64"/>
                  </a:lnTo>
                  <a:lnTo>
                    <a:pt x="174" y="64"/>
                  </a:lnTo>
                  <a:lnTo>
                    <a:pt x="158" y="76"/>
                  </a:lnTo>
                  <a:lnTo>
                    <a:pt x="138" y="88"/>
                  </a:lnTo>
                  <a:lnTo>
                    <a:pt x="118" y="98"/>
                  </a:lnTo>
                  <a:lnTo>
                    <a:pt x="108" y="100"/>
                  </a:lnTo>
                  <a:lnTo>
                    <a:pt x="102" y="102"/>
                  </a:lnTo>
                  <a:lnTo>
                    <a:pt x="102" y="102"/>
                  </a:lnTo>
                  <a:lnTo>
                    <a:pt x="98" y="96"/>
                  </a:lnTo>
                  <a:lnTo>
                    <a:pt x="92" y="90"/>
                  </a:lnTo>
                  <a:lnTo>
                    <a:pt x="68" y="76"/>
                  </a:lnTo>
                  <a:lnTo>
                    <a:pt x="68" y="76"/>
                  </a:lnTo>
                  <a:lnTo>
                    <a:pt x="56" y="68"/>
                  </a:lnTo>
                  <a:lnTo>
                    <a:pt x="52" y="62"/>
                  </a:lnTo>
                  <a:lnTo>
                    <a:pt x="50" y="60"/>
                  </a:lnTo>
                  <a:lnTo>
                    <a:pt x="52" y="58"/>
                  </a:lnTo>
                  <a:lnTo>
                    <a:pt x="56" y="52"/>
                  </a:lnTo>
                  <a:lnTo>
                    <a:pt x="56" y="52"/>
                  </a:lnTo>
                  <a:lnTo>
                    <a:pt x="126" y="8"/>
                  </a:lnTo>
                  <a:lnTo>
                    <a:pt x="126" y="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1440">
              <a:extLst>
                <a:ext uri="{FF2B5EF4-FFF2-40B4-BE49-F238E27FC236}">
                  <a16:creationId xmlns:a16="http://schemas.microsoft.com/office/drawing/2014/main" id="{EB65CD70-8D62-1A9B-020E-AC0A37DF4BDA}"/>
                </a:ext>
              </a:extLst>
            </p:cNvPr>
            <p:cNvSpPr>
              <a:spLocks/>
            </p:cNvSpPr>
            <p:nvPr/>
          </p:nvSpPr>
          <p:spPr bwMode="auto">
            <a:xfrm>
              <a:off x="7931150" y="3670300"/>
              <a:ext cx="301625" cy="327025"/>
            </a:xfrm>
            <a:custGeom>
              <a:avLst/>
              <a:gdLst>
                <a:gd name="T0" fmla="*/ 186 w 190"/>
                <a:gd name="T1" fmla="*/ 2 h 206"/>
                <a:gd name="T2" fmla="*/ 112 w 190"/>
                <a:gd name="T3" fmla="*/ 0 h 206"/>
                <a:gd name="T4" fmla="*/ 112 w 190"/>
                <a:gd name="T5" fmla="*/ 0 h 206"/>
                <a:gd name="T6" fmla="*/ 90 w 190"/>
                <a:gd name="T7" fmla="*/ 12 h 206"/>
                <a:gd name="T8" fmla="*/ 70 w 190"/>
                <a:gd name="T9" fmla="*/ 24 h 206"/>
                <a:gd name="T10" fmla="*/ 62 w 190"/>
                <a:gd name="T11" fmla="*/ 30 h 206"/>
                <a:gd name="T12" fmla="*/ 54 w 190"/>
                <a:gd name="T13" fmla="*/ 38 h 206"/>
                <a:gd name="T14" fmla="*/ 54 w 190"/>
                <a:gd name="T15" fmla="*/ 38 h 206"/>
                <a:gd name="T16" fmla="*/ 46 w 190"/>
                <a:gd name="T17" fmla="*/ 50 h 206"/>
                <a:gd name="T18" fmla="*/ 38 w 190"/>
                <a:gd name="T19" fmla="*/ 64 h 206"/>
                <a:gd name="T20" fmla="*/ 22 w 190"/>
                <a:gd name="T21" fmla="*/ 100 h 206"/>
                <a:gd name="T22" fmla="*/ 2 w 190"/>
                <a:gd name="T23" fmla="*/ 150 h 206"/>
                <a:gd name="T24" fmla="*/ 2 w 190"/>
                <a:gd name="T25" fmla="*/ 150 h 206"/>
                <a:gd name="T26" fmla="*/ 0 w 190"/>
                <a:gd name="T27" fmla="*/ 158 h 206"/>
                <a:gd name="T28" fmla="*/ 0 w 190"/>
                <a:gd name="T29" fmla="*/ 166 h 206"/>
                <a:gd name="T30" fmla="*/ 4 w 190"/>
                <a:gd name="T31" fmla="*/ 174 h 206"/>
                <a:gd name="T32" fmla="*/ 8 w 190"/>
                <a:gd name="T33" fmla="*/ 184 h 206"/>
                <a:gd name="T34" fmla="*/ 8 w 190"/>
                <a:gd name="T35" fmla="*/ 184 h 206"/>
                <a:gd name="T36" fmla="*/ 16 w 190"/>
                <a:gd name="T37" fmla="*/ 194 h 206"/>
                <a:gd name="T38" fmla="*/ 26 w 190"/>
                <a:gd name="T39" fmla="*/ 202 h 206"/>
                <a:gd name="T40" fmla="*/ 36 w 190"/>
                <a:gd name="T41" fmla="*/ 206 h 206"/>
                <a:gd name="T42" fmla="*/ 40 w 190"/>
                <a:gd name="T43" fmla="*/ 206 h 206"/>
                <a:gd name="T44" fmla="*/ 44 w 190"/>
                <a:gd name="T45" fmla="*/ 204 h 206"/>
                <a:gd name="T46" fmla="*/ 110 w 190"/>
                <a:gd name="T47" fmla="*/ 164 h 206"/>
                <a:gd name="T48" fmla="*/ 110 w 190"/>
                <a:gd name="T49" fmla="*/ 164 h 206"/>
                <a:gd name="T50" fmla="*/ 114 w 190"/>
                <a:gd name="T51" fmla="*/ 160 h 206"/>
                <a:gd name="T52" fmla="*/ 116 w 190"/>
                <a:gd name="T53" fmla="*/ 156 h 206"/>
                <a:gd name="T54" fmla="*/ 116 w 190"/>
                <a:gd name="T55" fmla="*/ 156 h 206"/>
                <a:gd name="T56" fmla="*/ 136 w 190"/>
                <a:gd name="T57" fmla="*/ 124 h 206"/>
                <a:gd name="T58" fmla="*/ 158 w 190"/>
                <a:gd name="T59" fmla="*/ 84 h 206"/>
                <a:gd name="T60" fmla="*/ 178 w 190"/>
                <a:gd name="T61" fmla="*/ 48 h 206"/>
                <a:gd name="T62" fmla="*/ 188 w 190"/>
                <a:gd name="T63" fmla="*/ 26 h 206"/>
                <a:gd name="T64" fmla="*/ 188 w 190"/>
                <a:gd name="T65" fmla="*/ 26 h 206"/>
                <a:gd name="T66" fmla="*/ 190 w 190"/>
                <a:gd name="T67" fmla="*/ 18 h 206"/>
                <a:gd name="T68" fmla="*/ 188 w 190"/>
                <a:gd name="T69" fmla="*/ 10 h 206"/>
                <a:gd name="T70" fmla="*/ 186 w 190"/>
                <a:gd name="T71"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06">
                  <a:moveTo>
                    <a:pt x="186" y="2"/>
                  </a:moveTo>
                  <a:lnTo>
                    <a:pt x="112" y="0"/>
                  </a:lnTo>
                  <a:lnTo>
                    <a:pt x="112" y="0"/>
                  </a:lnTo>
                  <a:lnTo>
                    <a:pt x="90" y="12"/>
                  </a:lnTo>
                  <a:lnTo>
                    <a:pt x="70" y="24"/>
                  </a:lnTo>
                  <a:lnTo>
                    <a:pt x="62" y="30"/>
                  </a:lnTo>
                  <a:lnTo>
                    <a:pt x="54" y="38"/>
                  </a:lnTo>
                  <a:lnTo>
                    <a:pt x="54" y="38"/>
                  </a:lnTo>
                  <a:lnTo>
                    <a:pt x="46" y="50"/>
                  </a:lnTo>
                  <a:lnTo>
                    <a:pt x="38" y="64"/>
                  </a:lnTo>
                  <a:lnTo>
                    <a:pt x="22" y="100"/>
                  </a:lnTo>
                  <a:lnTo>
                    <a:pt x="2" y="150"/>
                  </a:lnTo>
                  <a:lnTo>
                    <a:pt x="2" y="150"/>
                  </a:lnTo>
                  <a:lnTo>
                    <a:pt x="0" y="158"/>
                  </a:lnTo>
                  <a:lnTo>
                    <a:pt x="0" y="166"/>
                  </a:lnTo>
                  <a:lnTo>
                    <a:pt x="4" y="174"/>
                  </a:lnTo>
                  <a:lnTo>
                    <a:pt x="8" y="184"/>
                  </a:lnTo>
                  <a:lnTo>
                    <a:pt x="8" y="184"/>
                  </a:lnTo>
                  <a:lnTo>
                    <a:pt x="16" y="194"/>
                  </a:lnTo>
                  <a:lnTo>
                    <a:pt x="26" y="202"/>
                  </a:lnTo>
                  <a:lnTo>
                    <a:pt x="36" y="206"/>
                  </a:lnTo>
                  <a:lnTo>
                    <a:pt x="40" y="206"/>
                  </a:lnTo>
                  <a:lnTo>
                    <a:pt x="44" y="204"/>
                  </a:lnTo>
                  <a:lnTo>
                    <a:pt x="110" y="164"/>
                  </a:lnTo>
                  <a:lnTo>
                    <a:pt x="110" y="164"/>
                  </a:lnTo>
                  <a:lnTo>
                    <a:pt x="114" y="160"/>
                  </a:lnTo>
                  <a:lnTo>
                    <a:pt x="116" y="156"/>
                  </a:lnTo>
                  <a:lnTo>
                    <a:pt x="116" y="156"/>
                  </a:lnTo>
                  <a:lnTo>
                    <a:pt x="136" y="124"/>
                  </a:lnTo>
                  <a:lnTo>
                    <a:pt x="158" y="84"/>
                  </a:lnTo>
                  <a:lnTo>
                    <a:pt x="178" y="48"/>
                  </a:lnTo>
                  <a:lnTo>
                    <a:pt x="188" y="26"/>
                  </a:lnTo>
                  <a:lnTo>
                    <a:pt x="188" y="26"/>
                  </a:lnTo>
                  <a:lnTo>
                    <a:pt x="190" y="18"/>
                  </a:lnTo>
                  <a:lnTo>
                    <a:pt x="188" y="10"/>
                  </a:lnTo>
                  <a:lnTo>
                    <a:pt x="186" y="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1441">
              <a:extLst>
                <a:ext uri="{FF2B5EF4-FFF2-40B4-BE49-F238E27FC236}">
                  <a16:creationId xmlns:a16="http://schemas.microsoft.com/office/drawing/2014/main" id="{7CF5FC78-B766-F405-B7E3-485103BC64F9}"/>
                </a:ext>
              </a:extLst>
            </p:cNvPr>
            <p:cNvSpPr>
              <a:spLocks/>
            </p:cNvSpPr>
            <p:nvPr/>
          </p:nvSpPr>
          <p:spPr bwMode="auto">
            <a:xfrm>
              <a:off x="7931150" y="3670300"/>
              <a:ext cx="301625" cy="327025"/>
            </a:xfrm>
            <a:custGeom>
              <a:avLst/>
              <a:gdLst>
                <a:gd name="T0" fmla="*/ 186 w 190"/>
                <a:gd name="T1" fmla="*/ 2 h 206"/>
                <a:gd name="T2" fmla="*/ 112 w 190"/>
                <a:gd name="T3" fmla="*/ 0 h 206"/>
                <a:gd name="T4" fmla="*/ 112 w 190"/>
                <a:gd name="T5" fmla="*/ 0 h 206"/>
                <a:gd name="T6" fmla="*/ 90 w 190"/>
                <a:gd name="T7" fmla="*/ 12 h 206"/>
                <a:gd name="T8" fmla="*/ 70 w 190"/>
                <a:gd name="T9" fmla="*/ 24 h 206"/>
                <a:gd name="T10" fmla="*/ 62 w 190"/>
                <a:gd name="T11" fmla="*/ 30 h 206"/>
                <a:gd name="T12" fmla="*/ 54 w 190"/>
                <a:gd name="T13" fmla="*/ 38 h 206"/>
                <a:gd name="T14" fmla="*/ 54 w 190"/>
                <a:gd name="T15" fmla="*/ 38 h 206"/>
                <a:gd name="T16" fmla="*/ 46 w 190"/>
                <a:gd name="T17" fmla="*/ 50 h 206"/>
                <a:gd name="T18" fmla="*/ 38 w 190"/>
                <a:gd name="T19" fmla="*/ 64 h 206"/>
                <a:gd name="T20" fmla="*/ 22 w 190"/>
                <a:gd name="T21" fmla="*/ 100 h 206"/>
                <a:gd name="T22" fmla="*/ 2 w 190"/>
                <a:gd name="T23" fmla="*/ 150 h 206"/>
                <a:gd name="T24" fmla="*/ 2 w 190"/>
                <a:gd name="T25" fmla="*/ 150 h 206"/>
                <a:gd name="T26" fmla="*/ 0 w 190"/>
                <a:gd name="T27" fmla="*/ 158 h 206"/>
                <a:gd name="T28" fmla="*/ 0 w 190"/>
                <a:gd name="T29" fmla="*/ 166 h 206"/>
                <a:gd name="T30" fmla="*/ 4 w 190"/>
                <a:gd name="T31" fmla="*/ 174 h 206"/>
                <a:gd name="T32" fmla="*/ 8 w 190"/>
                <a:gd name="T33" fmla="*/ 184 h 206"/>
                <a:gd name="T34" fmla="*/ 8 w 190"/>
                <a:gd name="T35" fmla="*/ 184 h 206"/>
                <a:gd name="T36" fmla="*/ 16 w 190"/>
                <a:gd name="T37" fmla="*/ 194 h 206"/>
                <a:gd name="T38" fmla="*/ 26 w 190"/>
                <a:gd name="T39" fmla="*/ 202 h 206"/>
                <a:gd name="T40" fmla="*/ 36 w 190"/>
                <a:gd name="T41" fmla="*/ 206 h 206"/>
                <a:gd name="T42" fmla="*/ 40 w 190"/>
                <a:gd name="T43" fmla="*/ 206 h 206"/>
                <a:gd name="T44" fmla="*/ 44 w 190"/>
                <a:gd name="T45" fmla="*/ 204 h 206"/>
                <a:gd name="T46" fmla="*/ 110 w 190"/>
                <a:gd name="T47" fmla="*/ 164 h 206"/>
                <a:gd name="T48" fmla="*/ 110 w 190"/>
                <a:gd name="T49" fmla="*/ 164 h 206"/>
                <a:gd name="T50" fmla="*/ 114 w 190"/>
                <a:gd name="T51" fmla="*/ 160 h 206"/>
                <a:gd name="T52" fmla="*/ 116 w 190"/>
                <a:gd name="T53" fmla="*/ 156 h 206"/>
                <a:gd name="T54" fmla="*/ 116 w 190"/>
                <a:gd name="T55" fmla="*/ 156 h 206"/>
                <a:gd name="T56" fmla="*/ 136 w 190"/>
                <a:gd name="T57" fmla="*/ 124 h 206"/>
                <a:gd name="T58" fmla="*/ 158 w 190"/>
                <a:gd name="T59" fmla="*/ 84 h 206"/>
                <a:gd name="T60" fmla="*/ 178 w 190"/>
                <a:gd name="T61" fmla="*/ 48 h 206"/>
                <a:gd name="T62" fmla="*/ 188 w 190"/>
                <a:gd name="T63" fmla="*/ 26 h 206"/>
                <a:gd name="T64" fmla="*/ 188 w 190"/>
                <a:gd name="T65" fmla="*/ 26 h 206"/>
                <a:gd name="T66" fmla="*/ 190 w 190"/>
                <a:gd name="T67" fmla="*/ 18 h 206"/>
                <a:gd name="T68" fmla="*/ 188 w 190"/>
                <a:gd name="T69" fmla="*/ 10 h 206"/>
                <a:gd name="T70" fmla="*/ 186 w 190"/>
                <a:gd name="T71"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06">
                  <a:moveTo>
                    <a:pt x="186" y="2"/>
                  </a:moveTo>
                  <a:lnTo>
                    <a:pt x="112" y="0"/>
                  </a:lnTo>
                  <a:lnTo>
                    <a:pt x="112" y="0"/>
                  </a:lnTo>
                  <a:lnTo>
                    <a:pt x="90" y="12"/>
                  </a:lnTo>
                  <a:lnTo>
                    <a:pt x="70" y="24"/>
                  </a:lnTo>
                  <a:lnTo>
                    <a:pt x="62" y="30"/>
                  </a:lnTo>
                  <a:lnTo>
                    <a:pt x="54" y="38"/>
                  </a:lnTo>
                  <a:lnTo>
                    <a:pt x="54" y="38"/>
                  </a:lnTo>
                  <a:lnTo>
                    <a:pt x="46" y="50"/>
                  </a:lnTo>
                  <a:lnTo>
                    <a:pt x="38" y="64"/>
                  </a:lnTo>
                  <a:lnTo>
                    <a:pt x="22" y="100"/>
                  </a:lnTo>
                  <a:lnTo>
                    <a:pt x="2" y="150"/>
                  </a:lnTo>
                  <a:lnTo>
                    <a:pt x="2" y="150"/>
                  </a:lnTo>
                  <a:lnTo>
                    <a:pt x="0" y="158"/>
                  </a:lnTo>
                  <a:lnTo>
                    <a:pt x="0" y="166"/>
                  </a:lnTo>
                  <a:lnTo>
                    <a:pt x="4" y="174"/>
                  </a:lnTo>
                  <a:lnTo>
                    <a:pt x="8" y="184"/>
                  </a:lnTo>
                  <a:lnTo>
                    <a:pt x="8" y="184"/>
                  </a:lnTo>
                  <a:lnTo>
                    <a:pt x="16" y="194"/>
                  </a:lnTo>
                  <a:lnTo>
                    <a:pt x="26" y="202"/>
                  </a:lnTo>
                  <a:lnTo>
                    <a:pt x="36" y="206"/>
                  </a:lnTo>
                  <a:lnTo>
                    <a:pt x="40" y="206"/>
                  </a:lnTo>
                  <a:lnTo>
                    <a:pt x="44" y="204"/>
                  </a:lnTo>
                  <a:lnTo>
                    <a:pt x="110" y="164"/>
                  </a:lnTo>
                  <a:lnTo>
                    <a:pt x="110" y="164"/>
                  </a:lnTo>
                  <a:lnTo>
                    <a:pt x="114" y="160"/>
                  </a:lnTo>
                  <a:lnTo>
                    <a:pt x="116" y="156"/>
                  </a:lnTo>
                  <a:lnTo>
                    <a:pt x="116" y="156"/>
                  </a:lnTo>
                  <a:lnTo>
                    <a:pt x="136" y="124"/>
                  </a:lnTo>
                  <a:lnTo>
                    <a:pt x="158" y="84"/>
                  </a:lnTo>
                  <a:lnTo>
                    <a:pt x="178" y="48"/>
                  </a:lnTo>
                  <a:lnTo>
                    <a:pt x="188" y="26"/>
                  </a:lnTo>
                  <a:lnTo>
                    <a:pt x="188" y="26"/>
                  </a:lnTo>
                  <a:lnTo>
                    <a:pt x="190" y="18"/>
                  </a:lnTo>
                  <a:lnTo>
                    <a:pt x="188" y="10"/>
                  </a:lnTo>
                  <a:lnTo>
                    <a:pt x="186"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442">
              <a:extLst>
                <a:ext uri="{FF2B5EF4-FFF2-40B4-BE49-F238E27FC236}">
                  <a16:creationId xmlns:a16="http://schemas.microsoft.com/office/drawing/2014/main" id="{4EFA5B80-12F6-CCC6-364A-DD1BDA249802}"/>
                </a:ext>
              </a:extLst>
            </p:cNvPr>
            <p:cNvSpPr>
              <a:spLocks/>
            </p:cNvSpPr>
            <p:nvPr/>
          </p:nvSpPr>
          <p:spPr bwMode="auto">
            <a:xfrm>
              <a:off x="7953375" y="3702050"/>
              <a:ext cx="155575" cy="295275"/>
            </a:xfrm>
            <a:custGeom>
              <a:avLst/>
              <a:gdLst>
                <a:gd name="T0" fmla="*/ 62 w 98"/>
                <a:gd name="T1" fmla="*/ 0 h 186"/>
                <a:gd name="T2" fmla="*/ 62 w 98"/>
                <a:gd name="T3" fmla="*/ 0 h 186"/>
                <a:gd name="T4" fmla="*/ 44 w 98"/>
                <a:gd name="T5" fmla="*/ 14 h 186"/>
                <a:gd name="T6" fmla="*/ 44 w 98"/>
                <a:gd name="T7" fmla="*/ 14 h 186"/>
                <a:gd name="T8" fmla="*/ 46 w 98"/>
                <a:gd name="T9" fmla="*/ 16 h 186"/>
                <a:gd name="T10" fmla="*/ 46 w 98"/>
                <a:gd name="T11" fmla="*/ 16 h 186"/>
                <a:gd name="T12" fmla="*/ 50 w 98"/>
                <a:gd name="T13" fmla="*/ 26 h 186"/>
                <a:gd name="T14" fmla="*/ 52 w 98"/>
                <a:gd name="T15" fmla="*/ 36 h 186"/>
                <a:gd name="T16" fmla="*/ 52 w 98"/>
                <a:gd name="T17" fmla="*/ 46 h 186"/>
                <a:gd name="T18" fmla="*/ 50 w 98"/>
                <a:gd name="T19" fmla="*/ 54 h 186"/>
                <a:gd name="T20" fmla="*/ 50 w 98"/>
                <a:gd name="T21" fmla="*/ 54 h 186"/>
                <a:gd name="T22" fmla="*/ 52 w 98"/>
                <a:gd name="T23" fmla="*/ 62 h 186"/>
                <a:gd name="T24" fmla="*/ 52 w 98"/>
                <a:gd name="T25" fmla="*/ 68 h 186"/>
                <a:gd name="T26" fmla="*/ 50 w 98"/>
                <a:gd name="T27" fmla="*/ 76 h 186"/>
                <a:gd name="T28" fmla="*/ 50 w 98"/>
                <a:gd name="T29" fmla="*/ 76 h 186"/>
                <a:gd name="T30" fmla="*/ 40 w 98"/>
                <a:gd name="T31" fmla="*/ 98 h 186"/>
                <a:gd name="T32" fmla="*/ 18 w 98"/>
                <a:gd name="T33" fmla="*/ 138 h 186"/>
                <a:gd name="T34" fmla="*/ 18 w 98"/>
                <a:gd name="T35" fmla="*/ 138 h 186"/>
                <a:gd name="T36" fmla="*/ 24 w 98"/>
                <a:gd name="T37" fmla="*/ 146 h 186"/>
                <a:gd name="T38" fmla="*/ 24 w 98"/>
                <a:gd name="T39" fmla="*/ 146 h 186"/>
                <a:gd name="T40" fmla="*/ 28 w 98"/>
                <a:gd name="T41" fmla="*/ 154 h 186"/>
                <a:gd name="T42" fmla="*/ 30 w 98"/>
                <a:gd name="T43" fmla="*/ 162 h 186"/>
                <a:gd name="T44" fmla="*/ 28 w 98"/>
                <a:gd name="T45" fmla="*/ 168 h 186"/>
                <a:gd name="T46" fmla="*/ 24 w 98"/>
                <a:gd name="T47" fmla="*/ 172 h 186"/>
                <a:gd name="T48" fmla="*/ 24 w 98"/>
                <a:gd name="T49" fmla="*/ 172 h 186"/>
                <a:gd name="T50" fmla="*/ 20 w 98"/>
                <a:gd name="T51" fmla="*/ 174 h 186"/>
                <a:gd name="T52" fmla="*/ 20 w 98"/>
                <a:gd name="T53" fmla="*/ 174 h 186"/>
                <a:gd name="T54" fmla="*/ 12 w 98"/>
                <a:gd name="T55" fmla="*/ 172 h 186"/>
                <a:gd name="T56" fmla="*/ 4 w 98"/>
                <a:gd name="T57" fmla="*/ 164 h 186"/>
                <a:gd name="T58" fmla="*/ 4 w 98"/>
                <a:gd name="T59" fmla="*/ 164 h 186"/>
                <a:gd name="T60" fmla="*/ 0 w 98"/>
                <a:gd name="T61" fmla="*/ 172 h 186"/>
                <a:gd name="T62" fmla="*/ 0 w 98"/>
                <a:gd name="T63" fmla="*/ 172 h 186"/>
                <a:gd name="T64" fmla="*/ 10 w 98"/>
                <a:gd name="T65" fmla="*/ 182 h 186"/>
                <a:gd name="T66" fmla="*/ 16 w 98"/>
                <a:gd name="T67" fmla="*/ 184 h 186"/>
                <a:gd name="T68" fmla="*/ 20 w 98"/>
                <a:gd name="T69" fmla="*/ 186 h 186"/>
                <a:gd name="T70" fmla="*/ 20 w 98"/>
                <a:gd name="T71" fmla="*/ 186 h 186"/>
                <a:gd name="T72" fmla="*/ 58 w 98"/>
                <a:gd name="T73" fmla="*/ 106 h 186"/>
                <a:gd name="T74" fmla="*/ 58 w 98"/>
                <a:gd name="T75" fmla="*/ 106 h 186"/>
                <a:gd name="T76" fmla="*/ 82 w 98"/>
                <a:gd name="T77" fmla="*/ 60 h 186"/>
                <a:gd name="T78" fmla="*/ 98 w 98"/>
                <a:gd name="T79" fmla="*/ 32 h 186"/>
                <a:gd name="T80" fmla="*/ 98 w 98"/>
                <a:gd name="T81" fmla="*/ 32 h 186"/>
                <a:gd name="T82" fmla="*/ 96 w 98"/>
                <a:gd name="T83" fmla="*/ 32 h 186"/>
                <a:gd name="T84" fmla="*/ 96 w 98"/>
                <a:gd name="T85" fmla="*/ 32 h 186"/>
                <a:gd name="T86" fmla="*/ 88 w 98"/>
                <a:gd name="T87" fmla="*/ 30 h 186"/>
                <a:gd name="T88" fmla="*/ 80 w 98"/>
                <a:gd name="T89" fmla="*/ 26 h 186"/>
                <a:gd name="T90" fmla="*/ 72 w 98"/>
                <a:gd name="T91" fmla="*/ 20 h 186"/>
                <a:gd name="T92" fmla="*/ 66 w 98"/>
                <a:gd name="T93" fmla="*/ 10 h 186"/>
                <a:gd name="T94" fmla="*/ 66 w 98"/>
                <a:gd name="T95" fmla="*/ 10 h 186"/>
                <a:gd name="T96" fmla="*/ 62 w 98"/>
                <a:gd name="T9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86">
                  <a:moveTo>
                    <a:pt x="62" y="0"/>
                  </a:moveTo>
                  <a:lnTo>
                    <a:pt x="62" y="0"/>
                  </a:lnTo>
                  <a:lnTo>
                    <a:pt x="44" y="14"/>
                  </a:lnTo>
                  <a:lnTo>
                    <a:pt x="44" y="14"/>
                  </a:lnTo>
                  <a:lnTo>
                    <a:pt x="46" y="16"/>
                  </a:lnTo>
                  <a:lnTo>
                    <a:pt x="46" y="16"/>
                  </a:lnTo>
                  <a:lnTo>
                    <a:pt x="50" y="26"/>
                  </a:lnTo>
                  <a:lnTo>
                    <a:pt x="52" y="36"/>
                  </a:lnTo>
                  <a:lnTo>
                    <a:pt x="52" y="46"/>
                  </a:lnTo>
                  <a:lnTo>
                    <a:pt x="50" y="54"/>
                  </a:lnTo>
                  <a:lnTo>
                    <a:pt x="50" y="54"/>
                  </a:lnTo>
                  <a:lnTo>
                    <a:pt x="52" y="62"/>
                  </a:lnTo>
                  <a:lnTo>
                    <a:pt x="52" y="68"/>
                  </a:lnTo>
                  <a:lnTo>
                    <a:pt x="50" y="76"/>
                  </a:lnTo>
                  <a:lnTo>
                    <a:pt x="50" y="76"/>
                  </a:lnTo>
                  <a:lnTo>
                    <a:pt x="40" y="98"/>
                  </a:lnTo>
                  <a:lnTo>
                    <a:pt x="18" y="138"/>
                  </a:lnTo>
                  <a:lnTo>
                    <a:pt x="18" y="138"/>
                  </a:lnTo>
                  <a:lnTo>
                    <a:pt x="24" y="146"/>
                  </a:lnTo>
                  <a:lnTo>
                    <a:pt x="24" y="146"/>
                  </a:lnTo>
                  <a:lnTo>
                    <a:pt x="28" y="154"/>
                  </a:lnTo>
                  <a:lnTo>
                    <a:pt x="30" y="162"/>
                  </a:lnTo>
                  <a:lnTo>
                    <a:pt x="28" y="168"/>
                  </a:lnTo>
                  <a:lnTo>
                    <a:pt x="24" y="172"/>
                  </a:lnTo>
                  <a:lnTo>
                    <a:pt x="24" y="172"/>
                  </a:lnTo>
                  <a:lnTo>
                    <a:pt x="20" y="174"/>
                  </a:lnTo>
                  <a:lnTo>
                    <a:pt x="20" y="174"/>
                  </a:lnTo>
                  <a:lnTo>
                    <a:pt x="12" y="172"/>
                  </a:lnTo>
                  <a:lnTo>
                    <a:pt x="4" y="164"/>
                  </a:lnTo>
                  <a:lnTo>
                    <a:pt x="4" y="164"/>
                  </a:lnTo>
                  <a:lnTo>
                    <a:pt x="0" y="172"/>
                  </a:lnTo>
                  <a:lnTo>
                    <a:pt x="0" y="172"/>
                  </a:lnTo>
                  <a:lnTo>
                    <a:pt x="10" y="182"/>
                  </a:lnTo>
                  <a:lnTo>
                    <a:pt x="16" y="184"/>
                  </a:lnTo>
                  <a:lnTo>
                    <a:pt x="20" y="186"/>
                  </a:lnTo>
                  <a:lnTo>
                    <a:pt x="20" y="186"/>
                  </a:lnTo>
                  <a:lnTo>
                    <a:pt x="58" y="106"/>
                  </a:lnTo>
                  <a:lnTo>
                    <a:pt x="58" y="106"/>
                  </a:lnTo>
                  <a:lnTo>
                    <a:pt x="82" y="60"/>
                  </a:lnTo>
                  <a:lnTo>
                    <a:pt x="98" y="32"/>
                  </a:lnTo>
                  <a:lnTo>
                    <a:pt x="98" y="32"/>
                  </a:lnTo>
                  <a:lnTo>
                    <a:pt x="96" y="32"/>
                  </a:lnTo>
                  <a:lnTo>
                    <a:pt x="96" y="32"/>
                  </a:lnTo>
                  <a:lnTo>
                    <a:pt x="88" y="30"/>
                  </a:lnTo>
                  <a:lnTo>
                    <a:pt x="80" y="26"/>
                  </a:lnTo>
                  <a:lnTo>
                    <a:pt x="72" y="20"/>
                  </a:lnTo>
                  <a:lnTo>
                    <a:pt x="66" y="10"/>
                  </a:lnTo>
                  <a:lnTo>
                    <a:pt x="66" y="10"/>
                  </a:lnTo>
                  <a:lnTo>
                    <a:pt x="6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443">
              <a:extLst>
                <a:ext uri="{FF2B5EF4-FFF2-40B4-BE49-F238E27FC236}">
                  <a16:creationId xmlns:a16="http://schemas.microsoft.com/office/drawing/2014/main" id="{622F1343-82FC-16B1-0CC5-0A69C4B93195}"/>
                </a:ext>
              </a:extLst>
            </p:cNvPr>
            <p:cNvSpPr>
              <a:spLocks/>
            </p:cNvSpPr>
            <p:nvPr/>
          </p:nvSpPr>
          <p:spPr bwMode="auto">
            <a:xfrm>
              <a:off x="7953375" y="3702050"/>
              <a:ext cx="155575" cy="295275"/>
            </a:xfrm>
            <a:custGeom>
              <a:avLst/>
              <a:gdLst>
                <a:gd name="T0" fmla="*/ 62 w 98"/>
                <a:gd name="T1" fmla="*/ 0 h 186"/>
                <a:gd name="T2" fmla="*/ 62 w 98"/>
                <a:gd name="T3" fmla="*/ 0 h 186"/>
                <a:gd name="T4" fmla="*/ 44 w 98"/>
                <a:gd name="T5" fmla="*/ 14 h 186"/>
                <a:gd name="T6" fmla="*/ 44 w 98"/>
                <a:gd name="T7" fmla="*/ 14 h 186"/>
                <a:gd name="T8" fmla="*/ 46 w 98"/>
                <a:gd name="T9" fmla="*/ 16 h 186"/>
                <a:gd name="T10" fmla="*/ 46 w 98"/>
                <a:gd name="T11" fmla="*/ 16 h 186"/>
                <a:gd name="T12" fmla="*/ 50 w 98"/>
                <a:gd name="T13" fmla="*/ 26 h 186"/>
                <a:gd name="T14" fmla="*/ 52 w 98"/>
                <a:gd name="T15" fmla="*/ 36 h 186"/>
                <a:gd name="T16" fmla="*/ 52 w 98"/>
                <a:gd name="T17" fmla="*/ 46 h 186"/>
                <a:gd name="T18" fmla="*/ 50 w 98"/>
                <a:gd name="T19" fmla="*/ 54 h 186"/>
                <a:gd name="T20" fmla="*/ 50 w 98"/>
                <a:gd name="T21" fmla="*/ 54 h 186"/>
                <a:gd name="T22" fmla="*/ 52 w 98"/>
                <a:gd name="T23" fmla="*/ 62 h 186"/>
                <a:gd name="T24" fmla="*/ 52 w 98"/>
                <a:gd name="T25" fmla="*/ 68 h 186"/>
                <a:gd name="T26" fmla="*/ 50 w 98"/>
                <a:gd name="T27" fmla="*/ 76 h 186"/>
                <a:gd name="T28" fmla="*/ 50 w 98"/>
                <a:gd name="T29" fmla="*/ 76 h 186"/>
                <a:gd name="T30" fmla="*/ 40 w 98"/>
                <a:gd name="T31" fmla="*/ 98 h 186"/>
                <a:gd name="T32" fmla="*/ 18 w 98"/>
                <a:gd name="T33" fmla="*/ 138 h 186"/>
                <a:gd name="T34" fmla="*/ 18 w 98"/>
                <a:gd name="T35" fmla="*/ 138 h 186"/>
                <a:gd name="T36" fmla="*/ 24 w 98"/>
                <a:gd name="T37" fmla="*/ 146 h 186"/>
                <a:gd name="T38" fmla="*/ 24 w 98"/>
                <a:gd name="T39" fmla="*/ 146 h 186"/>
                <a:gd name="T40" fmla="*/ 28 w 98"/>
                <a:gd name="T41" fmla="*/ 154 h 186"/>
                <a:gd name="T42" fmla="*/ 30 w 98"/>
                <a:gd name="T43" fmla="*/ 162 h 186"/>
                <a:gd name="T44" fmla="*/ 28 w 98"/>
                <a:gd name="T45" fmla="*/ 168 h 186"/>
                <a:gd name="T46" fmla="*/ 24 w 98"/>
                <a:gd name="T47" fmla="*/ 172 h 186"/>
                <a:gd name="T48" fmla="*/ 24 w 98"/>
                <a:gd name="T49" fmla="*/ 172 h 186"/>
                <a:gd name="T50" fmla="*/ 20 w 98"/>
                <a:gd name="T51" fmla="*/ 174 h 186"/>
                <a:gd name="T52" fmla="*/ 20 w 98"/>
                <a:gd name="T53" fmla="*/ 174 h 186"/>
                <a:gd name="T54" fmla="*/ 12 w 98"/>
                <a:gd name="T55" fmla="*/ 172 h 186"/>
                <a:gd name="T56" fmla="*/ 4 w 98"/>
                <a:gd name="T57" fmla="*/ 164 h 186"/>
                <a:gd name="T58" fmla="*/ 4 w 98"/>
                <a:gd name="T59" fmla="*/ 164 h 186"/>
                <a:gd name="T60" fmla="*/ 0 w 98"/>
                <a:gd name="T61" fmla="*/ 172 h 186"/>
                <a:gd name="T62" fmla="*/ 0 w 98"/>
                <a:gd name="T63" fmla="*/ 172 h 186"/>
                <a:gd name="T64" fmla="*/ 10 w 98"/>
                <a:gd name="T65" fmla="*/ 182 h 186"/>
                <a:gd name="T66" fmla="*/ 16 w 98"/>
                <a:gd name="T67" fmla="*/ 184 h 186"/>
                <a:gd name="T68" fmla="*/ 20 w 98"/>
                <a:gd name="T69" fmla="*/ 186 h 186"/>
                <a:gd name="T70" fmla="*/ 20 w 98"/>
                <a:gd name="T71" fmla="*/ 186 h 186"/>
                <a:gd name="T72" fmla="*/ 58 w 98"/>
                <a:gd name="T73" fmla="*/ 106 h 186"/>
                <a:gd name="T74" fmla="*/ 58 w 98"/>
                <a:gd name="T75" fmla="*/ 106 h 186"/>
                <a:gd name="T76" fmla="*/ 82 w 98"/>
                <a:gd name="T77" fmla="*/ 60 h 186"/>
                <a:gd name="T78" fmla="*/ 98 w 98"/>
                <a:gd name="T79" fmla="*/ 32 h 186"/>
                <a:gd name="T80" fmla="*/ 98 w 98"/>
                <a:gd name="T81" fmla="*/ 32 h 186"/>
                <a:gd name="T82" fmla="*/ 96 w 98"/>
                <a:gd name="T83" fmla="*/ 32 h 186"/>
                <a:gd name="T84" fmla="*/ 96 w 98"/>
                <a:gd name="T85" fmla="*/ 32 h 186"/>
                <a:gd name="T86" fmla="*/ 88 w 98"/>
                <a:gd name="T87" fmla="*/ 30 h 186"/>
                <a:gd name="T88" fmla="*/ 80 w 98"/>
                <a:gd name="T89" fmla="*/ 26 h 186"/>
                <a:gd name="T90" fmla="*/ 72 w 98"/>
                <a:gd name="T91" fmla="*/ 20 h 186"/>
                <a:gd name="T92" fmla="*/ 66 w 98"/>
                <a:gd name="T93" fmla="*/ 10 h 186"/>
                <a:gd name="T94" fmla="*/ 66 w 98"/>
                <a:gd name="T95" fmla="*/ 10 h 186"/>
                <a:gd name="T96" fmla="*/ 62 w 98"/>
                <a:gd name="T9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86">
                  <a:moveTo>
                    <a:pt x="62" y="0"/>
                  </a:moveTo>
                  <a:lnTo>
                    <a:pt x="62" y="0"/>
                  </a:lnTo>
                  <a:lnTo>
                    <a:pt x="44" y="14"/>
                  </a:lnTo>
                  <a:lnTo>
                    <a:pt x="44" y="14"/>
                  </a:lnTo>
                  <a:lnTo>
                    <a:pt x="46" y="16"/>
                  </a:lnTo>
                  <a:lnTo>
                    <a:pt x="46" y="16"/>
                  </a:lnTo>
                  <a:lnTo>
                    <a:pt x="50" y="26"/>
                  </a:lnTo>
                  <a:lnTo>
                    <a:pt x="52" y="36"/>
                  </a:lnTo>
                  <a:lnTo>
                    <a:pt x="52" y="46"/>
                  </a:lnTo>
                  <a:lnTo>
                    <a:pt x="50" y="54"/>
                  </a:lnTo>
                  <a:lnTo>
                    <a:pt x="50" y="54"/>
                  </a:lnTo>
                  <a:lnTo>
                    <a:pt x="52" y="62"/>
                  </a:lnTo>
                  <a:lnTo>
                    <a:pt x="52" y="68"/>
                  </a:lnTo>
                  <a:lnTo>
                    <a:pt x="50" y="76"/>
                  </a:lnTo>
                  <a:lnTo>
                    <a:pt x="50" y="76"/>
                  </a:lnTo>
                  <a:lnTo>
                    <a:pt x="40" y="98"/>
                  </a:lnTo>
                  <a:lnTo>
                    <a:pt x="18" y="138"/>
                  </a:lnTo>
                  <a:lnTo>
                    <a:pt x="18" y="138"/>
                  </a:lnTo>
                  <a:lnTo>
                    <a:pt x="24" y="146"/>
                  </a:lnTo>
                  <a:lnTo>
                    <a:pt x="24" y="146"/>
                  </a:lnTo>
                  <a:lnTo>
                    <a:pt x="28" y="154"/>
                  </a:lnTo>
                  <a:lnTo>
                    <a:pt x="30" y="162"/>
                  </a:lnTo>
                  <a:lnTo>
                    <a:pt x="28" y="168"/>
                  </a:lnTo>
                  <a:lnTo>
                    <a:pt x="24" y="172"/>
                  </a:lnTo>
                  <a:lnTo>
                    <a:pt x="24" y="172"/>
                  </a:lnTo>
                  <a:lnTo>
                    <a:pt x="20" y="174"/>
                  </a:lnTo>
                  <a:lnTo>
                    <a:pt x="20" y="174"/>
                  </a:lnTo>
                  <a:lnTo>
                    <a:pt x="12" y="172"/>
                  </a:lnTo>
                  <a:lnTo>
                    <a:pt x="4" y="164"/>
                  </a:lnTo>
                  <a:lnTo>
                    <a:pt x="4" y="164"/>
                  </a:lnTo>
                  <a:lnTo>
                    <a:pt x="0" y="172"/>
                  </a:lnTo>
                  <a:lnTo>
                    <a:pt x="0" y="172"/>
                  </a:lnTo>
                  <a:lnTo>
                    <a:pt x="10" y="182"/>
                  </a:lnTo>
                  <a:lnTo>
                    <a:pt x="16" y="184"/>
                  </a:lnTo>
                  <a:lnTo>
                    <a:pt x="20" y="186"/>
                  </a:lnTo>
                  <a:lnTo>
                    <a:pt x="20" y="186"/>
                  </a:lnTo>
                  <a:lnTo>
                    <a:pt x="58" y="106"/>
                  </a:lnTo>
                  <a:lnTo>
                    <a:pt x="58" y="106"/>
                  </a:lnTo>
                  <a:lnTo>
                    <a:pt x="82" y="60"/>
                  </a:lnTo>
                  <a:lnTo>
                    <a:pt x="98" y="32"/>
                  </a:lnTo>
                  <a:lnTo>
                    <a:pt x="98" y="32"/>
                  </a:lnTo>
                  <a:lnTo>
                    <a:pt x="96" y="32"/>
                  </a:lnTo>
                  <a:lnTo>
                    <a:pt x="96" y="32"/>
                  </a:lnTo>
                  <a:lnTo>
                    <a:pt x="88" y="30"/>
                  </a:lnTo>
                  <a:lnTo>
                    <a:pt x="80" y="26"/>
                  </a:lnTo>
                  <a:lnTo>
                    <a:pt x="72" y="20"/>
                  </a:lnTo>
                  <a:lnTo>
                    <a:pt x="66" y="10"/>
                  </a:lnTo>
                  <a:lnTo>
                    <a:pt x="66" y="10"/>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444">
              <a:extLst>
                <a:ext uri="{FF2B5EF4-FFF2-40B4-BE49-F238E27FC236}">
                  <a16:creationId xmlns:a16="http://schemas.microsoft.com/office/drawing/2014/main" id="{28B6CD20-E490-A121-4EB7-831838493AE1}"/>
                </a:ext>
              </a:extLst>
            </p:cNvPr>
            <p:cNvSpPr>
              <a:spLocks/>
            </p:cNvSpPr>
            <p:nvPr/>
          </p:nvSpPr>
          <p:spPr bwMode="auto">
            <a:xfrm>
              <a:off x="7959725" y="3921125"/>
              <a:ext cx="41275" cy="57150"/>
            </a:xfrm>
            <a:custGeom>
              <a:avLst/>
              <a:gdLst>
                <a:gd name="T0" fmla="*/ 14 w 26"/>
                <a:gd name="T1" fmla="*/ 0 h 36"/>
                <a:gd name="T2" fmla="*/ 14 w 26"/>
                <a:gd name="T3" fmla="*/ 0 h 36"/>
                <a:gd name="T4" fmla="*/ 0 w 26"/>
                <a:gd name="T5" fmla="*/ 26 h 36"/>
                <a:gd name="T6" fmla="*/ 0 w 26"/>
                <a:gd name="T7" fmla="*/ 26 h 36"/>
                <a:gd name="T8" fmla="*/ 8 w 26"/>
                <a:gd name="T9" fmla="*/ 34 h 36"/>
                <a:gd name="T10" fmla="*/ 16 w 26"/>
                <a:gd name="T11" fmla="*/ 36 h 36"/>
                <a:gd name="T12" fmla="*/ 16 w 26"/>
                <a:gd name="T13" fmla="*/ 36 h 36"/>
                <a:gd name="T14" fmla="*/ 20 w 26"/>
                <a:gd name="T15" fmla="*/ 34 h 36"/>
                <a:gd name="T16" fmla="*/ 20 w 26"/>
                <a:gd name="T17" fmla="*/ 34 h 36"/>
                <a:gd name="T18" fmla="*/ 24 w 26"/>
                <a:gd name="T19" fmla="*/ 30 h 36"/>
                <a:gd name="T20" fmla="*/ 26 w 26"/>
                <a:gd name="T21" fmla="*/ 24 h 36"/>
                <a:gd name="T22" fmla="*/ 24 w 26"/>
                <a:gd name="T23" fmla="*/ 16 h 36"/>
                <a:gd name="T24" fmla="*/ 20 w 26"/>
                <a:gd name="T25" fmla="*/ 8 h 36"/>
                <a:gd name="T26" fmla="*/ 20 w 26"/>
                <a:gd name="T27" fmla="*/ 8 h 36"/>
                <a:gd name="T28" fmla="*/ 14 w 2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14" y="0"/>
                  </a:moveTo>
                  <a:lnTo>
                    <a:pt x="14" y="0"/>
                  </a:lnTo>
                  <a:lnTo>
                    <a:pt x="0" y="26"/>
                  </a:lnTo>
                  <a:lnTo>
                    <a:pt x="0" y="26"/>
                  </a:lnTo>
                  <a:lnTo>
                    <a:pt x="8" y="34"/>
                  </a:lnTo>
                  <a:lnTo>
                    <a:pt x="16" y="36"/>
                  </a:lnTo>
                  <a:lnTo>
                    <a:pt x="16" y="36"/>
                  </a:lnTo>
                  <a:lnTo>
                    <a:pt x="20" y="34"/>
                  </a:lnTo>
                  <a:lnTo>
                    <a:pt x="20" y="34"/>
                  </a:lnTo>
                  <a:lnTo>
                    <a:pt x="24" y="30"/>
                  </a:lnTo>
                  <a:lnTo>
                    <a:pt x="26" y="24"/>
                  </a:lnTo>
                  <a:lnTo>
                    <a:pt x="24" y="16"/>
                  </a:lnTo>
                  <a:lnTo>
                    <a:pt x="20" y="8"/>
                  </a:lnTo>
                  <a:lnTo>
                    <a:pt x="20" y="8"/>
                  </a:lnTo>
                  <a:lnTo>
                    <a:pt x="14"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445">
              <a:extLst>
                <a:ext uri="{FF2B5EF4-FFF2-40B4-BE49-F238E27FC236}">
                  <a16:creationId xmlns:a16="http://schemas.microsoft.com/office/drawing/2014/main" id="{B9A25A57-7C86-5AFE-54D7-11F78B01C10E}"/>
                </a:ext>
              </a:extLst>
            </p:cNvPr>
            <p:cNvSpPr>
              <a:spLocks/>
            </p:cNvSpPr>
            <p:nvPr/>
          </p:nvSpPr>
          <p:spPr bwMode="auto">
            <a:xfrm>
              <a:off x="7959725" y="3921125"/>
              <a:ext cx="41275" cy="57150"/>
            </a:xfrm>
            <a:custGeom>
              <a:avLst/>
              <a:gdLst>
                <a:gd name="T0" fmla="*/ 14 w 26"/>
                <a:gd name="T1" fmla="*/ 0 h 36"/>
                <a:gd name="T2" fmla="*/ 14 w 26"/>
                <a:gd name="T3" fmla="*/ 0 h 36"/>
                <a:gd name="T4" fmla="*/ 0 w 26"/>
                <a:gd name="T5" fmla="*/ 26 h 36"/>
                <a:gd name="T6" fmla="*/ 0 w 26"/>
                <a:gd name="T7" fmla="*/ 26 h 36"/>
                <a:gd name="T8" fmla="*/ 8 w 26"/>
                <a:gd name="T9" fmla="*/ 34 h 36"/>
                <a:gd name="T10" fmla="*/ 16 w 26"/>
                <a:gd name="T11" fmla="*/ 36 h 36"/>
                <a:gd name="T12" fmla="*/ 16 w 26"/>
                <a:gd name="T13" fmla="*/ 36 h 36"/>
                <a:gd name="T14" fmla="*/ 20 w 26"/>
                <a:gd name="T15" fmla="*/ 34 h 36"/>
                <a:gd name="T16" fmla="*/ 20 w 26"/>
                <a:gd name="T17" fmla="*/ 34 h 36"/>
                <a:gd name="T18" fmla="*/ 24 w 26"/>
                <a:gd name="T19" fmla="*/ 30 h 36"/>
                <a:gd name="T20" fmla="*/ 26 w 26"/>
                <a:gd name="T21" fmla="*/ 24 h 36"/>
                <a:gd name="T22" fmla="*/ 24 w 26"/>
                <a:gd name="T23" fmla="*/ 16 h 36"/>
                <a:gd name="T24" fmla="*/ 20 w 26"/>
                <a:gd name="T25" fmla="*/ 8 h 36"/>
                <a:gd name="T26" fmla="*/ 20 w 26"/>
                <a:gd name="T27" fmla="*/ 8 h 36"/>
                <a:gd name="T28" fmla="*/ 14 w 2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14" y="0"/>
                  </a:moveTo>
                  <a:lnTo>
                    <a:pt x="14" y="0"/>
                  </a:lnTo>
                  <a:lnTo>
                    <a:pt x="0" y="26"/>
                  </a:lnTo>
                  <a:lnTo>
                    <a:pt x="0" y="26"/>
                  </a:lnTo>
                  <a:lnTo>
                    <a:pt x="8" y="34"/>
                  </a:lnTo>
                  <a:lnTo>
                    <a:pt x="16" y="36"/>
                  </a:lnTo>
                  <a:lnTo>
                    <a:pt x="16" y="36"/>
                  </a:lnTo>
                  <a:lnTo>
                    <a:pt x="20" y="34"/>
                  </a:lnTo>
                  <a:lnTo>
                    <a:pt x="20" y="34"/>
                  </a:lnTo>
                  <a:lnTo>
                    <a:pt x="24" y="30"/>
                  </a:lnTo>
                  <a:lnTo>
                    <a:pt x="26" y="24"/>
                  </a:lnTo>
                  <a:lnTo>
                    <a:pt x="24" y="16"/>
                  </a:lnTo>
                  <a:lnTo>
                    <a:pt x="20" y="8"/>
                  </a:lnTo>
                  <a:lnTo>
                    <a:pt x="20"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446">
              <a:extLst>
                <a:ext uri="{FF2B5EF4-FFF2-40B4-BE49-F238E27FC236}">
                  <a16:creationId xmlns:a16="http://schemas.microsoft.com/office/drawing/2014/main" id="{F2D4D76E-D9CA-606D-9646-3FBE0357D683}"/>
                </a:ext>
              </a:extLst>
            </p:cNvPr>
            <p:cNvSpPr>
              <a:spLocks/>
            </p:cNvSpPr>
            <p:nvPr/>
          </p:nvSpPr>
          <p:spPr bwMode="auto">
            <a:xfrm>
              <a:off x="8045450" y="3584575"/>
              <a:ext cx="187325" cy="168275"/>
            </a:xfrm>
            <a:custGeom>
              <a:avLst/>
              <a:gdLst>
                <a:gd name="T0" fmla="*/ 112 w 118"/>
                <a:gd name="T1" fmla="*/ 22 h 106"/>
                <a:gd name="T2" fmla="*/ 112 w 118"/>
                <a:gd name="T3" fmla="*/ 22 h 106"/>
                <a:gd name="T4" fmla="*/ 102 w 118"/>
                <a:gd name="T5" fmla="*/ 10 h 106"/>
                <a:gd name="T6" fmla="*/ 94 w 118"/>
                <a:gd name="T7" fmla="*/ 4 h 106"/>
                <a:gd name="T8" fmla="*/ 84 w 118"/>
                <a:gd name="T9" fmla="*/ 0 h 106"/>
                <a:gd name="T10" fmla="*/ 78 w 118"/>
                <a:gd name="T11" fmla="*/ 0 h 106"/>
                <a:gd name="T12" fmla="*/ 74 w 118"/>
                <a:gd name="T13" fmla="*/ 2 h 106"/>
                <a:gd name="T14" fmla="*/ 8 w 118"/>
                <a:gd name="T15" fmla="*/ 42 h 106"/>
                <a:gd name="T16" fmla="*/ 8 w 118"/>
                <a:gd name="T17" fmla="*/ 42 h 106"/>
                <a:gd name="T18" fmla="*/ 6 w 118"/>
                <a:gd name="T19" fmla="*/ 44 h 106"/>
                <a:gd name="T20" fmla="*/ 2 w 118"/>
                <a:gd name="T21" fmla="*/ 48 h 106"/>
                <a:gd name="T22" fmla="*/ 0 w 118"/>
                <a:gd name="T23" fmla="*/ 58 h 106"/>
                <a:gd name="T24" fmla="*/ 2 w 118"/>
                <a:gd name="T25" fmla="*/ 72 h 106"/>
                <a:gd name="T26" fmla="*/ 8 w 118"/>
                <a:gd name="T27" fmla="*/ 84 h 106"/>
                <a:gd name="T28" fmla="*/ 8 w 118"/>
                <a:gd name="T29" fmla="*/ 84 h 106"/>
                <a:gd name="T30" fmla="*/ 16 w 118"/>
                <a:gd name="T31" fmla="*/ 96 h 106"/>
                <a:gd name="T32" fmla="*/ 26 w 118"/>
                <a:gd name="T33" fmla="*/ 104 h 106"/>
                <a:gd name="T34" fmla="*/ 36 w 118"/>
                <a:gd name="T35" fmla="*/ 106 h 106"/>
                <a:gd name="T36" fmla="*/ 40 w 118"/>
                <a:gd name="T37" fmla="*/ 106 h 106"/>
                <a:gd name="T38" fmla="*/ 44 w 118"/>
                <a:gd name="T39" fmla="*/ 104 h 106"/>
                <a:gd name="T40" fmla="*/ 110 w 118"/>
                <a:gd name="T41" fmla="*/ 64 h 106"/>
                <a:gd name="T42" fmla="*/ 110 w 118"/>
                <a:gd name="T43" fmla="*/ 64 h 106"/>
                <a:gd name="T44" fmla="*/ 114 w 118"/>
                <a:gd name="T45" fmla="*/ 62 h 106"/>
                <a:gd name="T46" fmla="*/ 116 w 118"/>
                <a:gd name="T47" fmla="*/ 58 h 106"/>
                <a:gd name="T48" fmla="*/ 118 w 118"/>
                <a:gd name="T49" fmla="*/ 48 h 106"/>
                <a:gd name="T50" fmla="*/ 116 w 118"/>
                <a:gd name="T51" fmla="*/ 36 h 106"/>
                <a:gd name="T52" fmla="*/ 112 w 118"/>
                <a:gd name="T53"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06">
                  <a:moveTo>
                    <a:pt x="112" y="22"/>
                  </a:moveTo>
                  <a:lnTo>
                    <a:pt x="112" y="22"/>
                  </a:lnTo>
                  <a:lnTo>
                    <a:pt x="102" y="10"/>
                  </a:lnTo>
                  <a:lnTo>
                    <a:pt x="94" y="4"/>
                  </a:lnTo>
                  <a:lnTo>
                    <a:pt x="84" y="0"/>
                  </a:lnTo>
                  <a:lnTo>
                    <a:pt x="78" y="0"/>
                  </a:lnTo>
                  <a:lnTo>
                    <a:pt x="74" y="2"/>
                  </a:lnTo>
                  <a:lnTo>
                    <a:pt x="8" y="42"/>
                  </a:lnTo>
                  <a:lnTo>
                    <a:pt x="8" y="42"/>
                  </a:lnTo>
                  <a:lnTo>
                    <a:pt x="6" y="44"/>
                  </a:lnTo>
                  <a:lnTo>
                    <a:pt x="2" y="48"/>
                  </a:lnTo>
                  <a:lnTo>
                    <a:pt x="0" y="58"/>
                  </a:lnTo>
                  <a:lnTo>
                    <a:pt x="2" y="72"/>
                  </a:lnTo>
                  <a:lnTo>
                    <a:pt x="8" y="84"/>
                  </a:lnTo>
                  <a:lnTo>
                    <a:pt x="8" y="84"/>
                  </a:lnTo>
                  <a:lnTo>
                    <a:pt x="16" y="96"/>
                  </a:lnTo>
                  <a:lnTo>
                    <a:pt x="26" y="104"/>
                  </a:lnTo>
                  <a:lnTo>
                    <a:pt x="36" y="106"/>
                  </a:lnTo>
                  <a:lnTo>
                    <a:pt x="40" y="106"/>
                  </a:lnTo>
                  <a:lnTo>
                    <a:pt x="44" y="104"/>
                  </a:lnTo>
                  <a:lnTo>
                    <a:pt x="110" y="64"/>
                  </a:lnTo>
                  <a:lnTo>
                    <a:pt x="110" y="64"/>
                  </a:lnTo>
                  <a:lnTo>
                    <a:pt x="114" y="62"/>
                  </a:lnTo>
                  <a:lnTo>
                    <a:pt x="116" y="58"/>
                  </a:lnTo>
                  <a:lnTo>
                    <a:pt x="118" y="48"/>
                  </a:lnTo>
                  <a:lnTo>
                    <a:pt x="116" y="36"/>
                  </a:lnTo>
                  <a:lnTo>
                    <a:pt x="112" y="22"/>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447">
              <a:extLst>
                <a:ext uri="{FF2B5EF4-FFF2-40B4-BE49-F238E27FC236}">
                  <a16:creationId xmlns:a16="http://schemas.microsoft.com/office/drawing/2014/main" id="{3983A6FC-7AA5-E6D8-A66A-4B69A0E7EB37}"/>
                </a:ext>
              </a:extLst>
            </p:cNvPr>
            <p:cNvSpPr>
              <a:spLocks/>
            </p:cNvSpPr>
            <p:nvPr/>
          </p:nvSpPr>
          <p:spPr bwMode="auto">
            <a:xfrm>
              <a:off x="8045450" y="3584575"/>
              <a:ext cx="187325" cy="168275"/>
            </a:xfrm>
            <a:custGeom>
              <a:avLst/>
              <a:gdLst>
                <a:gd name="T0" fmla="*/ 112 w 118"/>
                <a:gd name="T1" fmla="*/ 22 h 106"/>
                <a:gd name="T2" fmla="*/ 112 w 118"/>
                <a:gd name="T3" fmla="*/ 22 h 106"/>
                <a:gd name="T4" fmla="*/ 102 w 118"/>
                <a:gd name="T5" fmla="*/ 10 h 106"/>
                <a:gd name="T6" fmla="*/ 94 w 118"/>
                <a:gd name="T7" fmla="*/ 4 h 106"/>
                <a:gd name="T8" fmla="*/ 84 w 118"/>
                <a:gd name="T9" fmla="*/ 0 h 106"/>
                <a:gd name="T10" fmla="*/ 78 w 118"/>
                <a:gd name="T11" fmla="*/ 0 h 106"/>
                <a:gd name="T12" fmla="*/ 74 w 118"/>
                <a:gd name="T13" fmla="*/ 2 h 106"/>
                <a:gd name="T14" fmla="*/ 8 w 118"/>
                <a:gd name="T15" fmla="*/ 42 h 106"/>
                <a:gd name="T16" fmla="*/ 8 w 118"/>
                <a:gd name="T17" fmla="*/ 42 h 106"/>
                <a:gd name="T18" fmla="*/ 6 w 118"/>
                <a:gd name="T19" fmla="*/ 44 h 106"/>
                <a:gd name="T20" fmla="*/ 2 w 118"/>
                <a:gd name="T21" fmla="*/ 48 h 106"/>
                <a:gd name="T22" fmla="*/ 0 w 118"/>
                <a:gd name="T23" fmla="*/ 58 h 106"/>
                <a:gd name="T24" fmla="*/ 2 w 118"/>
                <a:gd name="T25" fmla="*/ 72 h 106"/>
                <a:gd name="T26" fmla="*/ 8 w 118"/>
                <a:gd name="T27" fmla="*/ 84 h 106"/>
                <a:gd name="T28" fmla="*/ 8 w 118"/>
                <a:gd name="T29" fmla="*/ 84 h 106"/>
                <a:gd name="T30" fmla="*/ 16 w 118"/>
                <a:gd name="T31" fmla="*/ 96 h 106"/>
                <a:gd name="T32" fmla="*/ 26 w 118"/>
                <a:gd name="T33" fmla="*/ 104 h 106"/>
                <a:gd name="T34" fmla="*/ 36 w 118"/>
                <a:gd name="T35" fmla="*/ 106 h 106"/>
                <a:gd name="T36" fmla="*/ 40 w 118"/>
                <a:gd name="T37" fmla="*/ 106 h 106"/>
                <a:gd name="T38" fmla="*/ 44 w 118"/>
                <a:gd name="T39" fmla="*/ 104 h 106"/>
                <a:gd name="T40" fmla="*/ 110 w 118"/>
                <a:gd name="T41" fmla="*/ 64 h 106"/>
                <a:gd name="T42" fmla="*/ 110 w 118"/>
                <a:gd name="T43" fmla="*/ 64 h 106"/>
                <a:gd name="T44" fmla="*/ 114 w 118"/>
                <a:gd name="T45" fmla="*/ 62 h 106"/>
                <a:gd name="T46" fmla="*/ 116 w 118"/>
                <a:gd name="T47" fmla="*/ 58 h 106"/>
                <a:gd name="T48" fmla="*/ 118 w 118"/>
                <a:gd name="T49" fmla="*/ 48 h 106"/>
                <a:gd name="T50" fmla="*/ 116 w 118"/>
                <a:gd name="T51" fmla="*/ 36 h 106"/>
                <a:gd name="T52" fmla="*/ 112 w 118"/>
                <a:gd name="T53"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06">
                  <a:moveTo>
                    <a:pt x="112" y="22"/>
                  </a:moveTo>
                  <a:lnTo>
                    <a:pt x="112" y="22"/>
                  </a:lnTo>
                  <a:lnTo>
                    <a:pt x="102" y="10"/>
                  </a:lnTo>
                  <a:lnTo>
                    <a:pt x="94" y="4"/>
                  </a:lnTo>
                  <a:lnTo>
                    <a:pt x="84" y="0"/>
                  </a:lnTo>
                  <a:lnTo>
                    <a:pt x="78" y="0"/>
                  </a:lnTo>
                  <a:lnTo>
                    <a:pt x="74" y="2"/>
                  </a:lnTo>
                  <a:lnTo>
                    <a:pt x="8" y="42"/>
                  </a:lnTo>
                  <a:lnTo>
                    <a:pt x="8" y="42"/>
                  </a:lnTo>
                  <a:lnTo>
                    <a:pt x="6" y="44"/>
                  </a:lnTo>
                  <a:lnTo>
                    <a:pt x="2" y="48"/>
                  </a:lnTo>
                  <a:lnTo>
                    <a:pt x="0" y="58"/>
                  </a:lnTo>
                  <a:lnTo>
                    <a:pt x="2" y="72"/>
                  </a:lnTo>
                  <a:lnTo>
                    <a:pt x="8" y="84"/>
                  </a:lnTo>
                  <a:lnTo>
                    <a:pt x="8" y="84"/>
                  </a:lnTo>
                  <a:lnTo>
                    <a:pt x="16" y="96"/>
                  </a:lnTo>
                  <a:lnTo>
                    <a:pt x="26" y="104"/>
                  </a:lnTo>
                  <a:lnTo>
                    <a:pt x="36" y="106"/>
                  </a:lnTo>
                  <a:lnTo>
                    <a:pt x="40" y="106"/>
                  </a:lnTo>
                  <a:lnTo>
                    <a:pt x="44" y="104"/>
                  </a:lnTo>
                  <a:lnTo>
                    <a:pt x="110" y="64"/>
                  </a:lnTo>
                  <a:lnTo>
                    <a:pt x="110" y="64"/>
                  </a:lnTo>
                  <a:lnTo>
                    <a:pt x="114" y="62"/>
                  </a:lnTo>
                  <a:lnTo>
                    <a:pt x="116" y="58"/>
                  </a:lnTo>
                  <a:lnTo>
                    <a:pt x="118" y="48"/>
                  </a:lnTo>
                  <a:lnTo>
                    <a:pt x="116" y="36"/>
                  </a:lnTo>
                  <a:lnTo>
                    <a:pt x="112"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448">
              <a:extLst>
                <a:ext uri="{FF2B5EF4-FFF2-40B4-BE49-F238E27FC236}">
                  <a16:creationId xmlns:a16="http://schemas.microsoft.com/office/drawing/2014/main" id="{7D8E88E0-4687-E3E8-93DE-B988652780AC}"/>
                </a:ext>
              </a:extLst>
            </p:cNvPr>
            <p:cNvSpPr>
              <a:spLocks/>
            </p:cNvSpPr>
            <p:nvPr/>
          </p:nvSpPr>
          <p:spPr bwMode="auto">
            <a:xfrm>
              <a:off x="8061325" y="3667125"/>
              <a:ext cx="53975" cy="69850"/>
            </a:xfrm>
            <a:custGeom>
              <a:avLst/>
              <a:gdLst>
                <a:gd name="T0" fmla="*/ 10 w 34"/>
                <a:gd name="T1" fmla="*/ 0 h 44"/>
                <a:gd name="T2" fmla="*/ 10 w 34"/>
                <a:gd name="T3" fmla="*/ 0 h 44"/>
                <a:gd name="T4" fmla="*/ 6 w 34"/>
                <a:gd name="T5" fmla="*/ 2 h 44"/>
                <a:gd name="T6" fmla="*/ 6 w 34"/>
                <a:gd name="T7" fmla="*/ 2 h 44"/>
                <a:gd name="T8" fmla="*/ 2 w 34"/>
                <a:gd name="T9" fmla="*/ 6 h 44"/>
                <a:gd name="T10" fmla="*/ 0 w 34"/>
                <a:gd name="T11" fmla="*/ 12 h 44"/>
                <a:gd name="T12" fmla="*/ 2 w 34"/>
                <a:gd name="T13" fmla="*/ 20 h 44"/>
                <a:gd name="T14" fmla="*/ 4 w 34"/>
                <a:gd name="T15" fmla="*/ 28 h 44"/>
                <a:gd name="T16" fmla="*/ 4 w 34"/>
                <a:gd name="T17" fmla="*/ 28 h 44"/>
                <a:gd name="T18" fmla="*/ 8 w 34"/>
                <a:gd name="T19" fmla="*/ 34 h 44"/>
                <a:gd name="T20" fmla="*/ 14 w 34"/>
                <a:gd name="T21" fmla="*/ 40 h 44"/>
                <a:gd name="T22" fmla="*/ 20 w 34"/>
                <a:gd name="T23" fmla="*/ 42 h 44"/>
                <a:gd name="T24" fmla="*/ 24 w 34"/>
                <a:gd name="T25" fmla="*/ 44 h 44"/>
                <a:gd name="T26" fmla="*/ 24 w 34"/>
                <a:gd name="T27" fmla="*/ 44 h 44"/>
                <a:gd name="T28" fmla="*/ 28 w 34"/>
                <a:gd name="T29" fmla="*/ 42 h 44"/>
                <a:gd name="T30" fmla="*/ 28 w 34"/>
                <a:gd name="T31" fmla="*/ 42 h 44"/>
                <a:gd name="T32" fmla="*/ 32 w 34"/>
                <a:gd name="T33" fmla="*/ 38 h 44"/>
                <a:gd name="T34" fmla="*/ 34 w 34"/>
                <a:gd name="T35" fmla="*/ 30 h 44"/>
                <a:gd name="T36" fmla="*/ 32 w 34"/>
                <a:gd name="T37" fmla="*/ 22 h 44"/>
                <a:gd name="T38" fmla="*/ 30 w 34"/>
                <a:gd name="T39" fmla="*/ 14 h 44"/>
                <a:gd name="T40" fmla="*/ 30 w 34"/>
                <a:gd name="T41" fmla="*/ 14 h 44"/>
                <a:gd name="T42" fmla="*/ 24 w 34"/>
                <a:gd name="T43" fmla="*/ 8 h 44"/>
                <a:gd name="T44" fmla="*/ 20 w 34"/>
                <a:gd name="T45" fmla="*/ 4 h 44"/>
                <a:gd name="T46" fmla="*/ 14 w 34"/>
                <a:gd name="T47" fmla="*/ 0 h 44"/>
                <a:gd name="T48" fmla="*/ 10 w 34"/>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4">
                  <a:moveTo>
                    <a:pt x="10" y="0"/>
                  </a:moveTo>
                  <a:lnTo>
                    <a:pt x="10" y="0"/>
                  </a:lnTo>
                  <a:lnTo>
                    <a:pt x="6" y="2"/>
                  </a:lnTo>
                  <a:lnTo>
                    <a:pt x="6" y="2"/>
                  </a:lnTo>
                  <a:lnTo>
                    <a:pt x="2" y="6"/>
                  </a:lnTo>
                  <a:lnTo>
                    <a:pt x="0" y="12"/>
                  </a:lnTo>
                  <a:lnTo>
                    <a:pt x="2" y="20"/>
                  </a:lnTo>
                  <a:lnTo>
                    <a:pt x="4" y="28"/>
                  </a:lnTo>
                  <a:lnTo>
                    <a:pt x="4" y="28"/>
                  </a:lnTo>
                  <a:lnTo>
                    <a:pt x="8" y="34"/>
                  </a:lnTo>
                  <a:lnTo>
                    <a:pt x="14" y="40"/>
                  </a:lnTo>
                  <a:lnTo>
                    <a:pt x="20" y="42"/>
                  </a:lnTo>
                  <a:lnTo>
                    <a:pt x="24" y="44"/>
                  </a:lnTo>
                  <a:lnTo>
                    <a:pt x="24" y="44"/>
                  </a:lnTo>
                  <a:lnTo>
                    <a:pt x="28" y="42"/>
                  </a:lnTo>
                  <a:lnTo>
                    <a:pt x="28" y="42"/>
                  </a:lnTo>
                  <a:lnTo>
                    <a:pt x="32" y="38"/>
                  </a:lnTo>
                  <a:lnTo>
                    <a:pt x="34" y="30"/>
                  </a:lnTo>
                  <a:lnTo>
                    <a:pt x="32" y="22"/>
                  </a:lnTo>
                  <a:lnTo>
                    <a:pt x="30" y="14"/>
                  </a:lnTo>
                  <a:lnTo>
                    <a:pt x="30" y="14"/>
                  </a:lnTo>
                  <a:lnTo>
                    <a:pt x="24" y="8"/>
                  </a:lnTo>
                  <a:lnTo>
                    <a:pt x="20" y="4"/>
                  </a:lnTo>
                  <a:lnTo>
                    <a:pt x="14" y="0"/>
                  </a:lnTo>
                  <a:lnTo>
                    <a:pt x="1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449">
              <a:extLst>
                <a:ext uri="{FF2B5EF4-FFF2-40B4-BE49-F238E27FC236}">
                  <a16:creationId xmlns:a16="http://schemas.microsoft.com/office/drawing/2014/main" id="{87A51BA7-BB97-CA04-87C9-62472EEF90F3}"/>
                </a:ext>
              </a:extLst>
            </p:cNvPr>
            <p:cNvSpPr>
              <a:spLocks/>
            </p:cNvSpPr>
            <p:nvPr/>
          </p:nvSpPr>
          <p:spPr bwMode="auto">
            <a:xfrm>
              <a:off x="8061325" y="3667125"/>
              <a:ext cx="53975" cy="69850"/>
            </a:xfrm>
            <a:custGeom>
              <a:avLst/>
              <a:gdLst>
                <a:gd name="T0" fmla="*/ 10 w 34"/>
                <a:gd name="T1" fmla="*/ 0 h 44"/>
                <a:gd name="T2" fmla="*/ 10 w 34"/>
                <a:gd name="T3" fmla="*/ 0 h 44"/>
                <a:gd name="T4" fmla="*/ 6 w 34"/>
                <a:gd name="T5" fmla="*/ 2 h 44"/>
                <a:gd name="T6" fmla="*/ 6 w 34"/>
                <a:gd name="T7" fmla="*/ 2 h 44"/>
                <a:gd name="T8" fmla="*/ 2 w 34"/>
                <a:gd name="T9" fmla="*/ 6 h 44"/>
                <a:gd name="T10" fmla="*/ 0 w 34"/>
                <a:gd name="T11" fmla="*/ 12 h 44"/>
                <a:gd name="T12" fmla="*/ 2 w 34"/>
                <a:gd name="T13" fmla="*/ 20 h 44"/>
                <a:gd name="T14" fmla="*/ 4 w 34"/>
                <a:gd name="T15" fmla="*/ 28 h 44"/>
                <a:gd name="T16" fmla="*/ 4 w 34"/>
                <a:gd name="T17" fmla="*/ 28 h 44"/>
                <a:gd name="T18" fmla="*/ 8 w 34"/>
                <a:gd name="T19" fmla="*/ 34 h 44"/>
                <a:gd name="T20" fmla="*/ 14 w 34"/>
                <a:gd name="T21" fmla="*/ 40 h 44"/>
                <a:gd name="T22" fmla="*/ 20 w 34"/>
                <a:gd name="T23" fmla="*/ 42 h 44"/>
                <a:gd name="T24" fmla="*/ 24 w 34"/>
                <a:gd name="T25" fmla="*/ 44 h 44"/>
                <a:gd name="T26" fmla="*/ 24 w 34"/>
                <a:gd name="T27" fmla="*/ 44 h 44"/>
                <a:gd name="T28" fmla="*/ 28 w 34"/>
                <a:gd name="T29" fmla="*/ 42 h 44"/>
                <a:gd name="T30" fmla="*/ 28 w 34"/>
                <a:gd name="T31" fmla="*/ 42 h 44"/>
                <a:gd name="T32" fmla="*/ 32 w 34"/>
                <a:gd name="T33" fmla="*/ 38 h 44"/>
                <a:gd name="T34" fmla="*/ 34 w 34"/>
                <a:gd name="T35" fmla="*/ 30 h 44"/>
                <a:gd name="T36" fmla="*/ 32 w 34"/>
                <a:gd name="T37" fmla="*/ 22 h 44"/>
                <a:gd name="T38" fmla="*/ 30 w 34"/>
                <a:gd name="T39" fmla="*/ 14 h 44"/>
                <a:gd name="T40" fmla="*/ 30 w 34"/>
                <a:gd name="T41" fmla="*/ 14 h 44"/>
                <a:gd name="T42" fmla="*/ 24 w 34"/>
                <a:gd name="T43" fmla="*/ 8 h 44"/>
                <a:gd name="T44" fmla="*/ 20 w 34"/>
                <a:gd name="T45" fmla="*/ 4 h 44"/>
                <a:gd name="T46" fmla="*/ 14 w 34"/>
                <a:gd name="T47" fmla="*/ 0 h 44"/>
                <a:gd name="T48" fmla="*/ 10 w 34"/>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4">
                  <a:moveTo>
                    <a:pt x="10" y="0"/>
                  </a:moveTo>
                  <a:lnTo>
                    <a:pt x="10" y="0"/>
                  </a:lnTo>
                  <a:lnTo>
                    <a:pt x="6" y="2"/>
                  </a:lnTo>
                  <a:lnTo>
                    <a:pt x="6" y="2"/>
                  </a:lnTo>
                  <a:lnTo>
                    <a:pt x="2" y="6"/>
                  </a:lnTo>
                  <a:lnTo>
                    <a:pt x="0" y="12"/>
                  </a:lnTo>
                  <a:lnTo>
                    <a:pt x="2" y="20"/>
                  </a:lnTo>
                  <a:lnTo>
                    <a:pt x="4" y="28"/>
                  </a:lnTo>
                  <a:lnTo>
                    <a:pt x="4" y="28"/>
                  </a:lnTo>
                  <a:lnTo>
                    <a:pt x="8" y="34"/>
                  </a:lnTo>
                  <a:lnTo>
                    <a:pt x="14" y="40"/>
                  </a:lnTo>
                  <a:lnTo>
                    <a:pt x="20" y="42"/>
                  </a:lnTo>
                  <a:lnTo>
                    <a:pt x="24" y="44"/>
                  </a:lnTo>
                  <a:lnTo>
                    <a:pt x="24" y="44"/>
                  </a:lnTo>
                  <a:lnTo>
                    <a:pt x="28" y="42"/>
                  </a:lnTo>
                  <a:lnTo>
                    <a:pt x="28" y="42"/>
                  </a:lnTo>
                  <a:lnTo>
                    <a:pt x="32" y="38"/>
                  </a:lnTo>
                  <a:lnTo>
                    <a:pt x="34" y="30"/>
                  </a:lnTo>
                  <a:lnTo>
                    <a:pt x="32" y="22"/>
                  </a:lnTo>
                  <a:lnTo>
                    <a:pt x="30" y="14"/>
                  </a:lnTo>
                  <a:lnTo>
                    <a:pt x="30" y="14"/>
                  </a:lnTo>
                  <a:lnTo>
                    <a:pt x="24" y="8"/>
                  </a:lnTo>
                  <a:lnTo>
                    <a:pt x="20" y="4"/>
                  </a:lnTo>
                  <a:lnTo>
                    <a:pt x="14"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450">
              <a:extLst>
                <a:ext uri="{FF2B5EF4-FFF2-40B4-BE49-F238E27FC236}">
                  <a16:creationId xmlns:a16="http://schemas.microsoft.com/office/drawing/2014/main" id="{C2322BE0-E17D-6D03-EFEA-21E6FFE2BBA4}"/>
                </a:ext>
              </a:extLst>
            </p:cNvPr>
            <p:cNvSpPr>
              <a:spLocks/>
            </p:cNvSpPr>
            <p:nvPr/>
          </p:nvSpPr>
          <p:spPr bwMode="auto">
            <a:xfrm>
              <a:off x="8108950" y="3644900"/>
              <a:ext cx="120650" cy="114300"/>
            </a:xfrm>
            <a:custGeom>
              <a:avLst/>
              <a:gdLst>
                <a:gd name="T0" fmla="*/ 24 w 76"/>
                <a:gd name="T1" fmla="*/ 28 h 72"/>
                <a:gd name="T2" fmla="*/ 24 w 76"/>
                <a:gd name="T3" fmla="*/ 28 h 72"/>
                <a:gd name="T4" fmla="*/ 22 w 76"/>
                <a:gd name="T5" fmla="*/ 36 h 72"/>
                <a:gd name="T6" fmla="*/ 18 w 76"/>
                <a:gd name="T7" fmla="*/ 46 h 72"/>
                <a:gd name="T8" fmla="*/ 12 w 76"/>
                <a:gd name="T9" fmla="*/ 60 h 72"/>
                <a:gd name="T10" fmla="*/ 6 w 76"/>
                <a:gd name="T11" fmla="*/ 66 h 72"/>
                <a:gd name="T12" fmla="*/ 0 w 76"/>
                <a:gd name="T13" fmla="*/ 72 h 72"/>
                <a:gd name="T14" fmla="*/ 38 w 76"/>
                <a:gd name="T15" fmla="*/ 62 h 72"/>
                <a:gd name="T16" fmla="*/ 76 w 76"/>
                <a:gd name="T17" fmla="*/ 32 h 72"/>
                <a:gd name="T18" fmla="*/ 76 w 76"/>
                <a:gd name="T19" fmla="*/ 32 h 72"/>
                <a:gd name="T20" fmla="*/ 76 w 76"/>
                <a:gd name="T21" fmla="*/ 18 h 72"/>
                <a:gd name="T22" fmla="*/ 72 w 76"/>
                <a:gd name="T23" fmla="*/ 8 h 72"/>
                <a:gd name="T24" fmla="*/ 70 w 76"/>
                <a:gd name="T25" fmla="*/ 4 h 72"/>
                <a:gd name="T26" fmla="*/ 66 w 76"/>
                <a:gd name="T27" fmla="*/ 0 h 72"/>
                <a:gd name="T28" fmla="*/ 66 w 76"/>
                <a:gd name="T29" fmla="*/ 0 h 72"/>
                <a:gd name="T30" fmla="*/ 64 w 76"/>
                <a:gd name="T31" fmla="*/ 2 h 72"/>
                <a:gd name="T32" fmla="*/ 58 w 76"/>
                <a:gd name="T33" fmla="*/ 2 h 72"/>
                <a:gd name="T34" fmla="*/ 46 w 76"/>
                <a:gd name="T35" fmla="*/ 10 h 72"/>
                <a:gd name="T36" fmla="*/ 34 w 76"/>
                <a:gd name="T37" fmla="*/ 20 h 72"/>
                <a:gd name="T38" fmla="*/ 24 w 76"/>
                <a:gd name="T39" fmla="*/ 28 h 72"/>
                <a:gd name="T40" fmla="*/ 24 w 76"/>
                <a:gd name="T41" fmla="*/ 2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2">
                  <a:moveTo>
                    <a:pt x="24" y="28"/>
                  </a:moveTo>
                  <a:lnTo>
                    <a:pt x="24" y="28"/>
                  </a:lnTo>
                  <a:lnTo>
                    <a:pt x="22" y="36"/>
                  </a:lnTo>
                  <a:lnTo>
                    <a:pt x="18" y="46"/>
                  </a:lnTo>
                  <a:lnTo>
                    <a:pt x="12" y="60"/>
                  </a:lnTo>
                  <a:lnTo>
                    <a:pt x="6" y="66"/>
                  </a:lnTo>
                  <a:lnTo>
                    <a:pt x="0" y="72"/>
                  </a:lnTo>
                  <a:lnTo>
                    <a:pt x="38" y="62"/>
                  </a:lnTo>
                  <a:lnTo>
                    <a:pt x="76" y="32"/>
                  </a:lnTo>
                  <a:lnTo>
                    <a:pt x="76" y="32"/>
                  </a:lnTo>
                  <a:lnTo>
                    <a:pt x="76" y="18"/>
                  </a:lnTo>
                  <a:lnTo>
                    <a:pt x="72" y="8"/>
                  </a:lnTo>
                  <a:lnTo>
                    <a:pt x="70" y="4"/>
                  </a:lnTo>
                  <a:lnTo>
                    <a:pt x="66" y="0"/>
                  </a:lnTo>
                  <a:lnTo>
                    <a:pt x="66" y="0"/>
                  </a:lnTo>
                  <a:lnTo>
                    <a:pt x="64" y="2"/>
                  </a:lnTo>
                  <a:lnTo>
                    <a:pt x="58" y="2"/>
                  </a:lnTo>
                  <a:lnTo>
                    <a:pt x="46" y="10"/>
                  </a:lnTo>
                  <a:lnTo>
                    <a:pt x="34" y="20"/>
                  </a:lnTo>
                  <a:lnTo>
                    <a:pt x="24" y="28"/>
                  </a:lnTo>
                  <a:lnTo>
                    <a:pt x="24" y="28"/>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451">
              <a:extLst>
                <a:ext uri="{FF2B5EF4-FFF2-40B4-BE49-F238E27FC236}">
                  <a16:creationId xmlns:a16="http://schemas.microsoft.com/office/drawing/2014/main" id="{40FED5F3-9F38-6530-C388-9F67A637C549}"/>
                </a:ext>
              </a:extLst>
            </p:cNvPr>
            <p:cNvSpPr>
              <a:spLocks/>
            </p:cNvSpPr>
            <p:nvPr/>
          </p:nvSpPr>
          <p:spPr bwMode="auto">
            <a:xfrm>
              <a:off x="8159750" y="3676650"/>
              <a:ext cx="63500" cy="50800"/>
            </a:xfrm>
            <a:custGeom>
              <a:avLst/>
              <a:gdLst>
                <a:gd name="T0" fmla="*/ 38 w 40"/>
                <a:gd name="T1" fmla="*/ 6 h 32"/>
                <a:gd name="T2" fmla="*/ 38 w 40"/>
                <a:gd name="T3" fmla="*/ 6 h 32"/>
                <a:gd name="T4" fmla="*/ 40 w 40"/>
                <a:gd name="T5" fmla="*/ 12 h 32"/>
                <a:gd name="T6" fmla="*/ 38 w 40"/>
                <a:gd name="T7" fmla="*/ 18 h 32"/>
                <a:gd name="T8" fmla="*/ 34 w 40"/>
                <a:gd name="T9" fmla="*/ 24 h 32"/>
                <a:gd name="T10" fmla="*/ 26 w 40"/>
                <a:gd name="T11" fmla="*/ 30 h 32"/>
                <a:gd name="T12" fmla="*/ 26 w 40"/>
                <a:gd name="T13" fmla="*/ 30 h 32"/>
                <a:gd name="T14" fmla="*/ 18 w 40"/>
                <a:gd name="T15" fmla="*/ 32 h 32"/>
                <a:gd name="T16" fmla="*/ 12 w 40"/>
                <a:gd name="T17" fmla="*/ 32 h 32"/>
                <a:gd name="T18" fmla="*/ 6 w 40"/>
                <a:gd name="T19" fmla="*/ 32 h 32"/>
                <a:gd name="T20" fmla="*/ 2 w 40"/>
                <a:gd name="T21" fmla="*/ 28 h 32"/>
                <a:gd name="T22" fmla="*/ 2 w 40"/>
                <a:gd name="T23" fmla="*/ 28 h 32"/>
                <a:gd name="T24" fmla="*/ 0 w 40"/>
                <a:gd name="T25" fmla="*/ 22 h 32"/>
                <a:gd name="T26" fmla="*/ 2 w 40"/>
                <a:gd name="T27" fmla="*/ 16 h 32"/>
                <a:gd name="T28" fmla="*/ 6 w 40"/>
                <a:gd name="T29" fmla="*/ 10 h 32"/>
                <a:gd name="T30" fmla="*/ 14 w 40"/>
                <a:gd name="T31" fmla="*/ 4 h 32"/>
                <a:gd name="T32" fmla="*/ 14 w 40"/>
                <a:gd name="T33" fmla="*/ 4 h 32"/>
                <a:gd name="T34" fmla="*/ 20 w 40"/>
                <a:gd name="T35" fmla="*/ 2 h 32"/>
                <a:gd name="T36" fmla="*/ 28 w 40"/>
                <a:gd name="T37" fmla="*/ 0 h 32"/>
                <a:gd name="T38" fmla="*/ 34 w 40"/>
                <a:gd name="T39" fmla="*/ 2 h 32"/>
                <a:gd name="T40" fmla="*/ 38 w 40"/>
                <a:gd name="T41" fmla="*/ 6 h 32"/>
                <a:gd name="T42" fmla="*/ 38 w 40"/>
                <a:gd name="T4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2">
                  <a:moveTo>
                    <a:pt x="38" y="6"/>
                  </a:moveTo>
                  <a:lnTo>
                    <a:pt x="38" y="6"/>
                  </a:lnTo>
                  <a:lnTo>
                    <a:pt x="40" y="12"/>
                  </a:lnTo>
                  <a:lnTo>
                    <a:pt x="38" y="18"/>
                  </a:lnTo>
                  <a:lnTo>
                    <a:pt x="34" y="24"/>
                  </a:lnTo>
                  <a:lnTo>
                    <a:pt x="26" y="30"/>
                  </a:lnTo>
                  <a:lnTo>
                    <a:pt x="26" y="30"/>
                  </a:lnTo>
                  <a:lnTo>
                    <a:pt x="18" y="32"/>
                  </a:lnTo>
                  <a:lnTo>
                    <a:pt x="12" y="32"/>
                  </a:lnTo>
                  <a:lnTo>
                    <a:pt x="6" y="32"/>
                  </a:lnTo>
                  <a:lnTo>
                    <a:pt x="2" y="28"/>
                  </a:lnTo>
                  <a:lnTo>
                    <a:pt x="2" y="28"/>
                  </a:lnTo>
                  <a:lnTo>
                    <a:pt x="0" y="22"/>
                  </a:lnTo>
                  <a:lnTo>
                    <a:pt x="2" y="16"/>
                  </a:lnTo>
                  <a:lnTo>
                    <a:pt x="6" y="10"/>
                  </a:lnTo>
                  <a:lnTo>
                    <a:pt x="14" y="4"/>
                  </a:lnTo>
                  <a:lnTo>
                    <a:pt x="14" y="4"/>
                  </a:lnTo>
                  <a:lnTo>
                    <a:pt x="20" y="2"/>
                  </a:lnTo>
                  <a:lnTo>
                    <a:pt x="28" y="0"/>
                  </a:lnTo>
                  <a:lnTo>
                    <a:pt x="34" y="2"/>
                  </a:lnTo>
                  <a:lnTo>
                    <a:pt x="38" y="6"/>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452">
              <a:extLst>
                <a:ext uri="{FF2B5EF4-FFF2-40B4-BE49-F238E27FC236}">
                  <a16:creationId xmlns:a16="http://schemas.microsoft.com/office/drawing/2014/main" id="{0199C291-DF14-B22A-F4FD-21279F575069}"/>
                </a:ext>
              </a:extLst>
            </p:cNvPr>
            <p:cNvSpPr>
              <a:spLocks/>
            </p:cNvSpPr>
            <p:nvPr/>
          </p:nvSpPr>
          <p:spPr bwMode="auto">
            <a:xfrm>
              <a:off x="8004175" y="3308350"/>
              <a:ext cx="212725" cy="361950"/>
            </a:xfrm>
            <a:custGeom>
              <a:avLst/>
              <a:gdLst>
                <a:gd name="T0" fmla="*/ 8 w 134"/>
                <a:gd name="T1" fmla="*/ 36 h 228"/>
                <a:gd name="T2" fmla="*/ 8 w 134"/>
                <a:gd name="T3" fmla="*/ 36 h 228"/>
                <a:gd name="T4" fmla="*/ 4 w 134"/>
                <a:gd name="T5" fmla="*/ 44 h 228"/>
                <a:gd name="T6" fmla="*/ 0 w 134"/>
                <a:gd name="T7" fmla="*/ 52 h 228"/>
                <a:gd name="T8" fmla="*/ 0 w 134"/>
                <a:gd name="T9" fmla="*/ 64 h 228"/>
                <a:gd name="T10" fmla="*/ 0 w 134"/>
                <a:gd name="T11" fmla="*/ 74 h 228"/>
                <a:gd name="T12" fmla="*/ 2 w 134"/>
                <a:gd name="T13" fmla="*/ 100 h 228"/>
                <a:gd name="T14" fmla="*/ 8 w 134"/>
                <a:gd name="T15" fmla="*/ 128 h 228"/>
                <a:gd name="T16" fmla="*/ 8 w 134"/>
                <a:gd name="T17" fmla="*/ 128 h 228"/>
                <a:gd name="T18" fmla="*/ 12 w 134"/>
                <a:gd name="T19" fmla="*/ 158 h 228"/>
                <a:gd name="T20" fmla="*/ 18 w 134"/>
                <a:gd name="T21" fmla="*/ 186 h 228"/>
                <a:gd name="T22" fmla="*/ 20 w 134"/>
                <a:gd name="T23" fmla="*/ 198 h 228"/>
                <a:gd name="T24" fmla="*/ 24 w 134"/>
                <a:gd name="T25" fmla="*/ 208 h 228"/>
                <a:gd name="T26" fmla="*/ 30 w 134"/>
                <a:gd name="T27" fmla="*/ 216 h 228"/>
                <a:gd name="T28" fmla="*/ 36 w 134"/>
                <a:gd name="T29" fmla="*/ 222 h 228"/>
                <a:gd name="T30" fmla="*/ 36 w 134"/>
                <a:gd name="T31" fmla="*/ 222 h 228"/>
                <a:gd name="T32" fmla="*/ 38 w 134"/>
                <a:gd name="T33" fmla="*/ 220 h 228"/>
                <a:gd name="T34" fmla="*/ 44 w 134"/>
                <a:gd name="T35" fmla="*/ 216 h 228"/>
                <a:gd name="T36" fmla="*/ 48 w 134"/>
                <a:gd name="T37" fmla="*/ 216 h 228"/>
                <a:gd name="T38" fmla="*/ 54 w 134"/>
                <a:gd name="T39" fmla="*/ 218 h 228"/>
                <a:gd name="T40" fmla="*/ 60 w 134"/>
                <a:gd name="T41" fmla="*/ 222 h 228"/>
                <a:gd name="T42" fmla="*/ 66 w 134"/>
                <a:gd name="T43" fmla="*/ 228 h 228"/>
                <a:gd name="T44" fmla="*/ 66 w 134"/>
                <a:gd name="T45" fmla="*/ 228 h 228"/>
                <a:gd name="T46" fmla="*/ 90 w 134"/>
                <a:gd name="T47" fmla="*/ 216 h 228"/>
                <a:gd name="T48" fmla="*/ 112 w 134"/>
                <a:gd name="T49" fmla="*/ 204 h 228"/>
                <a:gd name="T50" fmla="*/ 132 w 134"/>
                <a:gd name="T51" fmla="*/ 190 h 228"/>
                <a:gd name="T52" fmla="*/ 132 w 134"/>
                <a:gd name="T53" fmla="*/ 190 h 228"/>
                <a:gd name="T54" fmla="*/ 134 w 134"/>
                <a:gd name="T55" fmla="*/ 162 h 228"/>
                <a:gd name="T56" fmla="*/ 132 w 134"/>
                <a:gd name="T57" fmla="*/ 134 h 228"/>
                <a:gd name="T58" fmla="*/ 126 w 134"/>
                <a:gd name="T59" fmla="*/ 98 h 228"/>
                <a:gd name="T60" fmla="*/ 126 w 134"/>
                <a:gd name="T61" fmla="*/ 98 h 228"/>
                <a:gd name="T62" fmla="*/ 118 w 134"/>
                <a:gd name="T63" fmla="*/ 62 h 228"/>
                <a:gd name="T64" fmla="*/ 108 w 134"/>
                <a:gd name="T65" fmla="*/ 32 h 228"/>
                <a:gd name="T66" fmla="*/ 102 w 134"/>
                <a:gd name="T67" fmla="*/ 20 h 228"/>
                <a:gd name="T68" fmla="*/ 94 w 134"/>
                <a:gd name="T69" fmla="*/ 10 h 228"/>
                <a:gd name="T70" fmla="*/ 90 w 134"/>
                <a:gd name="T71" fmla="*/ 4 h 228"/>
                <a:gd name="T72" fmla="*/ 84 w 134"/>
                <a:gd name="T73" fmla="*/ 0 h 228"/>
                <a:gd name="T74" fmla="*/ 84 w 134"/>
                <a:gd name="T75" fmla="*/ 0 h 228"/>
                <a:gd name="T76" fmla="*/ 76 w 134"/>
                <a:gd name="T77" fmla="*/ 0 h 228"/>
                <a:gd name="T78" fmla="*/ 66 w 134"/>
                <a:gd name="T79" fmla="*/ 2 h 228"/>
                <a:gd name="T80" fmla="*/ 44 w 134"/>
                <a:gd name="T81" fmla="*/ 10 h 228"/>
                <a:gd name="T82" fmla="*/ 20 w 134"/>
                <a:gd name="T83" fmla="*/ 24 h 228"/>
                <a:gd name="T84" fmla="*/ 12 w 134"/>
                <a:gd name="T85" fmla="*/ 30 h 228"/>
                <a:gd name="T86" fmla="*/ 8 w 134"/>
                <a:gd name="T87" fmla="*/ 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228">
                  <a:moveTo>
                    <a:pt x="8" y="36"/>
                  </a:moveTo>
                  <a:lnTo>
                    <a:pt x="8" y="36"/>
                  </a:lnTo>
                  <a:lnTo>
                    <a:pt x="4" y="44"/>
                  </a:lnTo>
                  <a:lnTo>
                    <a:pt x="0" y="52"/>
                  </a:lnTo>
                  <a:lnTo>
                    <a:pt x="0" y="64"/>
                  </a:lnTo>
                  <a:lnTo>
                    <a:pt x="0" y="74"/>
                  </a:lnTo>
                  <a:lnTo>
                    <a:pt x="2" y="100"/>
                  </a:lnTo>
                  <a:lnTo>
                    <a:pt x="8" y="128"/>
                  </a:lnTo>
                  <a:lnTo>
                    <a:pt x="8" y="128"/>
                  </a:lnTo>
                  <a:lnTo>
                    <a:pt x="12" y="158"/>
                  </a:lnTo>
                  <a:lnTo>
                    <a:pt x="18" y="186"/>
                  </a:lnTo>
                  <a:lnTo>
                    <a:pt x="20" y="198"/>
                  </a:lnTo>
                  <a:lnTo>
                    <a:pt x="24" y="208"/>
                  </a:lnTo>
                  <a:lnTo>
                    <a:pt x="30" y="216"/>
                  </a:lnTo>
                  <a:lnTo>
                    <a:pt x="36" y="222"/>
                  </a:lnTo>
                  <a:lnTo>
                    <a:pt x="36" y="222"/>
                  </a:lnTo>
                  <a:lnTo>
                    <a:pt x="38" y="220"/>
                  </a:lnTo>
                  <a:lnTo>
                    <a:pt x="44" y="216"/>
                  </a:lnTo>
                  <a:lnTo>
                    <a:pt x="48" y="216"/>
                  </a:lnTo>
                  <a:lnTo>
                    <a:pt x="54" y="218"/>
                  </a:lnTo>
                  <a:lnTo>
                    <a:pt x="60" y="222"/>
                  </a:lnTo>
                  <a:lnTo>
                    <a:pt x="66" y="228"/>
                  </a:lnTo>
                  <a:lnTo>
                    <a:pt x="66" y="228"/>
                  </a:lnTo>
                  <a:lnTo>
                    <a:pt x="90" y="216"/>
                  </a:lnTo>
                  <a:lnTo>
                    <a:pt x="112" y="204"/>
                  </a:lnTo>
                  <a:lnTo>
                    <a:pt x="132" y="190"/>
                  </a:lnTo>
                  <a:lnTo>
                    <a:pt x="132" y="190"/>
                  </a:lnTo>
                  <a:lnTo>
                    <a:pt x="134" y="162"/>
                  </a:lnTo>
                  <a:lnTo>
                    <a:pt x="132" y="134"/>
                  </a:lnTo>
                  <a:lnTo>
                    <a:pt x="126" y="98"/>
                  </a:lnTo>
                  <a:lnTo>
                    <a:pt x="126" y="98"/>
                  </a:lnTo>
                  <a:lnTo>
                    <a:pt x="118" y="62"/>
                  </a:lnTo>
                  <a:lnTo>
                    <a:pt x="108" y="32"/>
                  </a:lnTo>
                  <a:lnTo>
                    <a:pt x="102" y="20"/>
                  </a:lnTo>
                  <a:lnTo>
                    <a:pt x="94" y="10"/>
                  </a:lnTo>
                  <a:lnTo>
                    <a:pt x="90" y="4"/>
                  </a:lnTo>
                  <a:lnTo>
                    <a:pt x="84" y="0"/>
                  </a:lnTo>
                  <a:lnTo>
                    <a:pt x="84" y="0"/>
                  </a:lnTo>
                  <a:lnTo>
                    <a:pt x="76" y="0"/>
                  </a:lnTo>
                  <a:lnTo>
                    <a:pt x="66" y="2"/>
                  </a:lnTo>
                  <a:lnTo>
                    <a:pt x="44" y="10"/>
                  </a:lnTo>
                  <a:lnTo>
                    <a:pt x="20" y="24"/>
                  </a:lnTo>
                  <a:lnTo>
                    <a:pt x="12" y="30"/>
                  </a:lnTo>
                  <a:lnTo>
                    <a:pt x="8" y="36"/>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453">
              <a:extLst>
                <a:ext uri="{FF2B5EF4-FFF2-40B4-BE49-F238E27FC236}">
                  <a16:creationId xmlns:a16="http://schemas.microsoft.com/office/drawing/2014/main" id="{09845809-4C8E-5D87-E3CC-BAC7277F1B52}"/>
                </a:ext>
              </a:extLst>
            </p:cNvPr>
            <p:cNvSpPr>
              <a:spLocks/>
            </p:cNvSpPr>
            <p:nvPr/>
          </p:nvSpPr>
          <p:spPr bwMode="auto">
            <a:xfrm>
              <a:off x="8004175" y="3308350"/>
              <a:ext cx="212725" cy="361950"/>
            </a:xfrm>
            <a:custGeom>
              <a:avLst/>
              <a:gdLst>
                <a:gd name="T0" fmla="*/ 8 w 134"/>
                <a:gd name="T1" fmla="*/ 36 h 228"/>
                <a:gd name="T2" fmla="*/ 8 w 134"/>
                <a:gd name="T3" fmla="*/ 36 h 228"/>
                <a:gd name="T4" fmla="*/ 4 w 134"/>
                <a:gd name="T5" fmla="*/ 44 h 228"/>
                <a:gd name="T6" fmla="*/ 0 w 134"/>
                <a:gd name="T7" fmla="*/ 52 h 228"/>
                <a:gd name="T8" fmla="*/ 0 w 134"/>
                <a:gd name="T9" fmla="*/ 64 h 228"/>
                <a:gd name="T10" fmla="*/ 0 w 134"/>
                <a:gd name="T11" fmla="*/ 74 h 228"/>
                <a:gd name="T12" fmla="*/ 2 w 134"/>
                <a:gd name="T13" fmla="*/ 100 h 228"/>
                <a:gd name="T14" fmla="*/ 8 w 134"/>
                <a:gd name="T15" fmla="*/ 128 h 228"/>
                <a:gd name="T16" fmla="*/ 8 w 134"/>
                <a:gd name="T17" fmla="*/ 128 h 228"/>
                <a:gd name="T18" fmla="*/ 12 w 134"/>
                <a:gd name="T19" fmla="*/ 158 h 228"/>
                <a:gd name="T20" fmla="*/ 18 w 134"/>
                <a:gd name="T21" fmla="*/ 186 h 228"/>
                <a:gd name="T22" fmla="*/ 20 w 134"/>
                <a:gd name="T23" fmla="*/ 198 h 228"/>
                <a:gd name="T24" fmla="*/ 24 w 134"/>
                <a:gd name="T25" fmla="*/ 208 h 228"/>
                <a:gd name="T26" fmla="*/ 30 w 134"/>
                <a:gd name="T27" fmla="*/ 216 h 228"/>
                <a:gd name="T28" fmla="*/ 36 w 134"/>
                <a:gd name="T29" fmla="*/ 222 h 228"/>
                <a:gd name="T30" fmla="*/ 36 w 134"/>
                <a:gd name="T31" fmla="*/ 222 h 228"/>
                <a:gd name="T32" fmla="*/ 38 w 134"/>
                <a:gd name="T33" fmla="*/ 220 h 228"/>
                <a:gd name="T34" fmla="*/ 44 w 134"/>
                <a:gd name="T35" fmla="*/ 216 h 228"/>
                <a:gd name="T36" fmla="*/ 48 w 134"/>
                <a:gd name="T37" fmla="*/ 216 h 228"/>
                <a:gd name="T38" fmla="*/ 54 w 134"/>
                <a:gd name="T39" fmla="*/ 218 h 228"/>
                <a:gd name="T40" fmla="*/ 60 w 134"/>
                <a:gd name="T41" fmla="*/ 222 h 228"/>
                <a:gd name="T42" fmla="*/ 66 w 134"/>
                <a:gd name="T43" fmla="*/ 228 h 228"/>
                <a:gd name="T44" fmla="*/ 66 w 134"/>
                <a:gd name="T45" fmla="*/ 228 h 228"/>
                <a:gd name="T46" fmla="*/ 90 w 134"/>
                <a:gd name="T47" fmla="*/ 216 h 228"/>
                <a:gd name="T48" fmla="*/ 112 w 134"/>
                <a:gd name="T49" fmla="*/ 204 h 228"/>
                <a:gd name="T50" fmla="*/ 132 w 134"/>
                <a:gd name="T51" fmla="*/ 190 h 228"/>
                <a:gd name="T52" fmla="*/ 132 w 134"/>
                <a:gd name="T53" fmla="*/ 190 h 228"/>
                <a:gd name="T54" fmla="*/ 134 w 134"/>
                <a:gd name="T55" fmla="*/ 162 h 228"/>
                <a:gd name="T56" fmla="*/ 132 w 134"/>
                <a:gd name="T57" fmla="*/ 134 h 228"/>
                <a:gd name="T58" fmla="*/ 126 w 134"/>
                <a:gd name="T59" fmla="*/ 98 h 228"/>
                <a:gd name="T60" fmla="*/ 126 w 134"/>
                <a:gd name="T61" fmla="*/ 98 h 228"/>
                <a:gd name="T62" fmla="*/ 118 w 134"/>
                <a:gd name="T63" fmla="*/ 62 h 228"/>
                <a:gd name="T64" fmla="*/ 108 w 134"/>
                <a:gd name="T65" fmla="*/ 32 h 228"/>
                <a:gd name="T66" fmla="*/ 102 w 134"/>
                <a:gd name="T67" fmla="*/ 20 h 228"/>
                <a:gd name="T68" fmla="*/ 94 w 134"/>
                <a:gd name="T69" fmla="*/ 10 h 228"/>
                <a:gd name="T70" fmla="*/ 90 w 134"/>
                <a:gd name="T71" fmla="*/ 4 h 228"/>
                <a:gd name="T72" fmla="*/ 84 w 134"/>
                <a:gd name="T73" fmla="*/ 0 h 228"/>
                <a:gd name="T74" fmla="*/ 84 w 134"/>
                <a:gd name="T75" fmla="*/ 0 h 228"/>
                <a:gd name="T76" fmla="*/ 76 w 134"/>
                <a:gd name="T77" fmla="*/ 0 h 228"/>
                <a:gd name="T78" fmla="*/ 66 w 134"/>
                <a:gd name="T79" fmla="*/ 2 h 228"/>
                <a:gd name="T80" fmla="*/ 44 w 134"/>
                <a:gd name="T81" fmla="*/ 10 h 228"/>
                <a:gd name="T82" fmla="*/ 20 w 134"/>
                <a:gd name="T83" fmla="*/ 24 h 228"/>
                <a:gd name="T84" fmla="*/ 12 w 134"/>
                <a:gd name="T85" fmla="*/ 30 h 228"/>
                <a:gd name="T86" fmla="*/ 8 w 134"/>
                <a:gd name="T87" fmla="*/ 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228">
                  <a:moveTo>
                    <a:pt x="8" y="36"/>
                  </a:moveTo>
                  <a:lnTo>
                    <a:pt x="8" y="36"/>
                  </a:lnTo>
                  <a:lnTo>
                    <a:pt x="4" y="44"/>
                  </a:lnTo>
                  <a:lnTo>
                    <a:pt x="0" y="52"/>
                  </a:lnTo>
                  <a:lnTo>
                    <a:pt x="0" y="64"/>
                  </a:lnTo>
                  <a:lnTo>
                    <a:pt x="0" y="74"/>
                  </a:lnTo>
                  <a:lnTo>
                    <a:pt x="2" y="100"/>
                  </a:lnTo>
                  <a:lnTo>
                    <a:pt x="8" y="128"/>
                  </a:lnTo>
                  <a:lnTo>
                    <a:pt x="8" y="128"/>
                  </a:lnTo>
                  <a:lnTo>
                    <a:pt x="12" y="158"/>
                  </a:lnTo>
                  <a:lnTo>
                    <a:pt x="18" y="186"/>
                  </a:lnTo>
                  <a:lnTo>
                    <a:pt x="20" y="198"/>
                  </a:lnTo>
                  <a:lnTo>
                    <a:pt x="24" y="208"/>
                  </a:lnTo>
                  <a:lnTo>
                    <a:pt x="30" y="216"/>
                  </a:lnTo>
                  <a:lnTo>
                    <a:pt x="36" y="222"/>
                  </a:lnTo>
                  <a:lnTo>
                    <a:pt x="36" y="222"/>
                  </a:lnTo>
                  <a:lnTo>
                    <a:pt x="38" y="220"/>
                  </a:lnTo>
                  <a:lnTo>
                    <a:pt x="44" y="216"/>
                  </a:lnTo>
                  <a:lnTo>
                    <a:pt x="48" y="216"/>
                  </a:lnTo>
                  <a:lnTo>
                    <a:pt x="54" y="218"/>
                  </a:lnTo>
                  <a:lnTo>
                    <a:pt x="60" y="222"/>
                  </a:lnTo>
                  <a:lnTo>
                    <a:pt x="66" y="228"/>
                  </a:lnTo>
                  <a:lnTo>
                    <a:pt x="66" y="228"/>
                  </a:lnTo>
                  <a:lnTo>
                    <a:pt x="90" y="216"/>
                  </a:lnTo>
                  <a:lnTo>
                    <a:pt x="112" y="204"/>
                  </a:lnTo>
                  <a:lnTo>
                    <a:pt x="132" y="190"/>
                  </a:lnTo>
                  <a:lnTo>
                    <a:pt x="132" y="190"/>
                  </a:lnTo>
                  <a:lnTo>
                    <a:pt x="134" y="162"/>
                  </a:lnTo>
                  <a:lnTo>
                    <a:pt x="132" y="134"/>
                  </a:lnTo>
                  <a:lnTo>
                    <a:pt x="126" y="98"/>
                  </a:lnTo>
                  <a:lnTo>
                    <a:pt x="126" y="98"/>
                  </a:lnTo>
                  <a:lnTo>
                    <a:pt x="118" y="62"/>
                  </a:lnTo>
                  <a:lnTo>
                    <a:pt x="108" y="32"/>
                  </a:lnTo>
                  <a:lnTo>
                    <a:pt x="102" y="20"/>
                  </a:lnTo>
                  <a:lnTo>
                    <a:pt x="94" y="10"/>
                  </a:lnTo>
                  <a:lnTo>
                    <a:pt x="90" y="4"/>
                  </a:lnTo>
                  <a:lnTo>
                    <a:pt x="84" y="0"/>
                  </a:lnTo>
                  <a:lnTo>
                    <a:pt x="84" y="0"/>
                  </a:lnTo>
                  <a:lnTo>
                    <a:pt x="76" y="0"/>
                  </a:lnTo>
                  <a:lnTo>
                    <a:pt x="66" y="2"/>
                  </a:lnTo>
                  <a:lnTo>
                    <a:pt x="44" y="10"/>
                  </a:lnTo>
                  <a:lnTo>
                    <a:pt x="20" y="24"/>
                  </a:lnTo>
                  <a:lnTo>
                    <a:pt x="12" y="30"/>
                  </a:lnTo>
                  <a:lnTo>
                    <a:pt x="8"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454">
              <a:extLst>
                <a:ext uri="{FF2B5EF4-FFF2-40B4-BE49-F238E27FC236}">
                  <a16:creationId xmlns:a16="http://schemas.microsoft.com/office/drawing/2014/main" id="{F2BA2B86-DE49-425E-57D9-19BA04D732EC}"/>
                </a:ext>
              </a:extLst>
            </p:cNvPr>
            <p:cNvSpPr>
              <a:spLocks/>
            </p:cNvSpPr>
            <p:nvPr/>
          </p:nvSpPr>
          <p:spPr bwMode="auto">
            <a:xfrm>
              <a:off x="8140700" y="3390900"/>
              <a:ext cx="69850" cy="215900"/>
            </a:xfrm>
            <a:custGeom>
              <a:avLst/>
              <a:gdLst>
                <a:gd name="T0" fmla="*/ 34 w 44"/>
                <a:gd name="T1" fmla="*/ 136 h 136"/>
                <a:gd name="T2" fmla="*/ 34 w 44"/>
                <a:gd name="T3" fmla="*/ 136 h 136"/>
                <a:gd name="T4" fmla="*/ 30 w 44"/>
                <a:gd name="T5" fmla="*/ 136 h 136"/>
                <a:gd name="T6" fmla="*/ 28 w 44"/>
                <a:gd name="T7" fmla="*/ 132 h 136"/>
                <a:gd name="T8" fmla="*/ 24 w 44"/>
                <a:gd name="T9" fmla="*/ 118 h 136"/>
                <a:gd name="T10" fmla="*/ 20 w 44"/>
                <a:gd name="T11" fmla="*/ 96 h 136"/>
                <a:gd name="T12" fmla="*/ 16 w 44"/>
                <a:gd name="T13" fmla="*/ 68 h 136"/>
                <a:gd name="T14" fmla="*/ 16 w 44"/>
                <a:gd name="T15" fmla="*/ 68 h 136"/>
                <a:gd name="T16" fmla="*/ 8 w 44"/>
                <a:gd name="T17" fmla="*/ 42 h 136"/>
                <a:gd name="T18" fmla="*/ 2 w 44"/>
                <a:gd name="T19" fmla="*/ 22 h 136"/>
                <a:gd name="T20" fmla="*/ 0 w 44"/>
                <a:gd name="T21" fmla="*/ 8 h 136"/>
                <a:gd name="T22" fmla="*/ 0 w 44"/>
                <a:gd name="T23" fmla="*/ 2 h 136"/>
                <a:gd name="T24" fmla="*/ 4 w 44"/>
                <a:gd name="T25" fmla="*/ 0 h 136"/>
                <a:gd name="T26" fmla="*/ 4 w 44"/>
                <a:gd name="T27" fmla="*/ 0 h 136"/>
                <a:gd name="T28" fmla="*/ 8 w 44"/>
                <a:gd name="T29" fmla="*/ 2 h 136"/>
                <a:gd name="T30" fmla="*/ 12 w 44"/>
                <a:gd name="T31" fmla="*/ 4 h 136"/>
                <a:gd name="T32" fmla="*/ 16 w 44"/>
                <a:gd name="T33" fmla="*/ 10 h 136"/>
                <a:gd name="T34" fmla="*/ 22 w 44"/>
                <a:gd name="T35" fmla="*/ 18 h 136"/>
                <a:gd name="T36" fmla="*/ 30 w 44"/>
                <a:gd name="T37" fmla="*/ 38 h 136"/>
                <a:gd name="T38" fmla="*/ 38 w 44"/>
                <a:gd name="T39" fmla="*/ 64 h 136"/>
                <a:gd name="T40" fmla="*/ 38 w 44"/>
                <a:gd name="T41" fmla="*/ 64 h 136"/>
                <a:gd name="T42" fmla="*/ 44 w 44"/>
                <a:gd name="T43" fmla="*/ 90 h 136"/>
                <a:gd name="T44" fmla="*/ 44 w 44"/>
                <a:gd name="T45" fmla="*/ 112 h 136"/>
                <a:gd name="T46" fmla="*/ 42 w 44"/>
                <a:gd name="T47" fmla="*/ 122 h 136"/>
                <a:gd name="T48" fmla="*/ 40 w 44"/>
                <a:gd name="T49" fmla="*/ 128 h 136"/>
                <a:gd name="T50" fmla="*/ 38 w 44"/>
                <a:gd name="T51" fmla="*/ 134 h 136"/>
                <a:gd name="T52" fmla="*/ 34 w 44"/>
                <a:gd name="T5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136">
                  <a:moveTo>
                    <a:pt x="34" y="136"/>
                  </a:moveTo>
                  <a:lnTo>
                    <a:pt x="34" y="136"/>
                  </a:lnTo>
                  <a:lnTo>
                    <a:pt x="30" y="136"/>
                  </a:lnTo>
                  <a:lnTo>
                    <a:pt x="28" y="132"/>
                  </a:lnTo>
                  <a:lnTo>
                    <a:pt x="24" y="118"/>
                  </a:lnTo>
                  <a:lnTo>
                    <a:pt x="20" y="96"/>
                  </a:lnTo>
                  <a:lnTo>
                    <a:pt x="16" y="68"/>
                  </a:lnTo>
                  <a:lnTo>
                    <a:pt x="16" y="68"/>
                  </a:lnTo>
                  <a:lnTo>
                    <a:pt x="8" y="42"/>
                  </a:lnTo>
                  <a:lnTo>
                    <a:pt x="2" y="22"/>
                  </a:lnTo>
                  <a:lnTo>
                    <a:pt x="0" y="8"/>
                  </a:lnTo>
                  <a:lnTo>
                    <a:pt x="0" y="2"/>
                  </a:lnTo>
                  <a:lnTo>
                    <a:pt x="4" y="0"/>
                  </a:lnTo>
                  <a:lnTo>
                    <a:pt x="4" y="0"/>
                  </a:lnTo>
                  <a:lnTo>
                    <a:pt x="8" y="2"/>
                  </a:lnTo>
                  <a:lnTo>
                    <a:pt x="12" y="4"/>
                  </a:lnTo>
                  <a:lnTo>
                    <a:pt x="16" y="10"/>
                  </a:lnTo>
                  <a:lnTo>
                    <a:pt x="22" y="18"/>
                  </a:lnTo>
                  <a:lnTo>
                    <a:pt x="30" y="38"/>
                  </a:lnTo>
                  <a:lnTo>
                    <a:pt x="38" y="64"/>
                  </a:lnTo>
                  <a:lnTo>
                    <a:pt x="38" y="64"/>
                  </a:lnTo>
                  <a:lnTo>
                    <a:pt x="44" y="90"/>
                  </a:lnTo>
                  <a:lnTo>
                    <a:pt x="44" y="112"/>
                  </a:lnTo>
                  <a:lnTo>
                    <a:pt x="42" y="122"/>
                  </a:lnTo>
                  <a:lnTo>
                    <a:pt x="40" y="128"/>
                  </a:lnTo>
                  <a:lnTo>
                    <a:pt x="38" y="134"/>
                  </a:lnTo>
                  <a:lnTo>
                    <a:pt x="3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455">
              <a:extLst>
                <a:ext uri="{FF2B5EF4-FFF2-40B4-BE49-F238E27FC236}">
                  <a16:creationId xmlns:a16="http://schemas.microsoft.com/office/drawing/2014/main" id="{52CDB5A0-8100-189B-E0B7-D031F159366D}"/>
                </a:ext>
              </a:extLst>
            </p:cNvPr>
            <p:cNvSpPr>
              <a:spLocks/>
            </p:cNvSpPr>
            <p:nvPr/>
          </p:nvSpPr>
          <p:spPr bwMode="auto">
            <a:xfrm>
              <a:off x="8140700" y="3390900"/>
              <a:ext cx="69850" cy="215900"/>
            </a:xfrm>
            <a:custGeom>
              <a:avLst/>
              <a:gdLst>
                <a:gd name="T0" fmla="*/ 34 w 44"/>
                <a:gd name="T1" fmla="*/ 136 h 136"/>
                <a:gd name="T2" fmla="*/ 34 w 44"/>
                <a:gd name="T3" fmla="*/ 136 h 136"/>
                <a:gd name="T4" fmla="*/ 30 w 44"/>
                <a:gd name="T5" fmla="*/ 136 h 136"/>
                <a:gd name="T6" fmla="*/ 28 w 44"/>
                <a:gd name="T7" fmla="*/ 132 h 136"/>
                <a:gd name="T8" fmla="*/ 24 w 44"/>
                <a:gd name="T9" fmla="*/ 118 h 136"/>
                <a:gd name="T10" fmla="*/ 20 w 44"/>
                <a:gd name="T11" fmla="*/ 96 h 136"/>
                <a:gd name="T12" fmla="*/ 16 w 44"/>
                <a:gd name="T13" fmla="*/ 68 h 136"/>
                <a:gd name="T14" fmla="*/ 16 w 44"/>
                <a:gd name="T15" fmla="*/ 68 h 136"/>
                <a:gd name="T16" fmla="*/ 8 w 44"/>
                <a:gd name="T17" fmla="*/ 42 h 136"/>
                <a:gd name="T18" fmla="*/ 2 w 44"/>
                <a:gd name="T19" fmla="*/ 22 h 136"/>
                <a:gd name="T20" fmla="*/ 0 w 44"/>
                <a:gd name="T21" fmla="*/ 8 h 136"/>
                <a:gd name="T22" fmla="*/ 0 w 44"/>
                <a:gd name="T23" fmla="*/ 2 h 136"/>
                <a:gd name="T24" fmla="*/ 4 w 44"/>
                <a:gd name="T25" fmla="*/ 0 h 136"/>
                <a:gd name="T26" fmla="*/ 4 w 44"/>
                <a:gd name="T27" fmla="*/ 0 h 136"/>
                <a:gd name="T28" fmla="*/ 8 w 44"/>
                <a:gd name="T29" fmla="*/ 2 h 136"/>
                <a:gd name="T30" fmla="*/ 12 w 44"/>
                <a:gd name="T31" fmla="*/ 4 h 136"/>
                <a:gd name="T32" fmla="*/ 16 w 44"/>
                <a:gd name="T33" fmla="*/ 10 h 136"/>
                <a:gd name="T34" fmla="*/ 22 w 44"/>
                <a:gd name="T35" fmla="*/ 18 h 136"/>
                <a:gd name="T36" fmla="*/ 30 w 44"/>
                <a:gd name="T37" fmla="*/ 38 h 136"/>
                <a:gd name="T38" fmla="*/ 38 w 44"/>
                <a:gd name="T39" fmla="*/ 64 h 136"/>
                <a:gd name="T40" fmla="*/ 38 w 44"/>
                <a:gd name="T41" fmla="*/ 64 h 136"/>
                <a:gd name="T42" fmla="*/ 44 w 44"/>
                <a:gd name="T43" fmla="*/ 90 h 136"/>
                <a:gd name="T44" fmla="*/ 44 w 44"/>
                <a:gd name="T45" fmla="*/ 112 h 136"/>
                <a:gd name="T46" fmla="*/ 42 w 44"/>
                <a:gd name="T47" fmla="*/ 122 h 136"/>
                <a:gd name="T48" fmla="*/ 40 w 44"/>
                <a:gd name="T49" fmla="*/ 128 h 136"/>
                <a:gd name="T50" fmla="*/ 38 w 44"/>
                <a:gd name="T51" fmla="*/ 134 h 136"/>
                <a:gd name="T52" fmla="*/ 34 w 44"/>
                <a:gd name="T5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136">
                  <a:moveTo>
                    <a:pt x="34" y="136"/>
                  </a:moveTo>
                  <a:lnTo>
                    <a:pt x="34" y="136"/>
                  </a:lnTo>
                  <a:lnTo>
                    <a:pt x="30" y="136"/>
                  </a:lnTo>
                  <a:lnTo>
                    <a:pt x="28" y="132"/>
                  </a:lnTo>
                  <a:lnTo>
                    <a:pt x="24" y="118"/>
                  </a:lnTo>
                  <a:lnTo>
                    <a:pt x="20" y="96"/>
                  </a:lnTo>
                  <a:lnTo>
                    <a:pt x="16" y="68"/>
                  </a:lnTo>
                  <a:lnTo>
                    <a:pt x="16" y="68"/>
                  </a:lnTo>
                  <a:lnTo>
                    <a:pt x="8" y="42"/>
                  </a:lnTo>
                  <a:lnTo>
                    <a:pt x="2" y="22"/>
                  </a:lnTo>
                  <a:lnTo>
                    <a:pt x="0" y="8"/>
                  </a:lnTo>
                  <a:lnTo>
                    <a:pt x="0" y="2"/>
                  </a:lnTo>
                  <a:lnTo>
                    <a:pt x="4" y="0"/>
                  </a:lnTo>
                  <a:lnTo>
                    <a:pt x="4" y="0"/>
                  </a:lnTo>
                  <a:lnTo>
                    <a:pt x="8" y="2"/>
                  </a:lnTo>
                  <a:lnTo>
                    <a:pt x="12" y="4"/>
                  </a:lnTo>
                  <a:lnTo>
                    <a:pt x="16" y="10"/>
                  </a:lnTo>
                  <a:lnTo>
                    <a:pt x="22" y="18"/>
                  </a:lnTo>
                  <a:lnTo>
                    <a:pt x="30" y="38"/>
                  </a:lnTo>
                  <a:lnTo>
                    <a:pt x="38" y="64"/>
                  </a:lnTo>
                  <a:lnTo>
                    <a:pt x="38" y="64"/>
                  </a:lnTo>
                  <a:lnTo>
                    <a:pt x="44" y="90"/>
                  </a:lnTo>
                  <a:lnTo>
                    <a:pt x="44" y="112"/>
                  </a:lnTo>
                  <a:lnTo>
                    <a:pt x="42" y="122"/>
                  </a:lnTo>
                  <a:lnTo>
                    <a:pt x="40" y="128"/>
                  </a:lnTo>
                  <a:lnTo>
                    <a:pt x="38" y="134"/>
                  </a:lnTo>
                  <a:lnTo>
                    <a:pt x="34"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456">
              <a:extLst>
                <a:ext uri="{FF2B5EF4-FFF2-40B4-BE49-F238E27FC236}">
                  <a16:creationId xmlns:a16="http://schemas.microsoft.com/office/drawing/2014/main" id="{AE7D0ECD-33E3-E582-7145-6A26575A5763}"/>
                </a:ext>
              </a:extLst>
            </p:cNvPr>
            <p:cNvSpPr>
              <a:spLocks/>
            </p:cNvSpPr>
            <p:nvPr/>
          </p:nvSpPr>
          <p:spPr bwMode="auto">
            <a:xfrm>
              <a:off x="8080375" y="3368675"/>
              <a:ext cx="107950" cy="130175"/>
            </a:xfrm>
            <a:custGeom>
              <a:avLst/>
              <a:gdLst>
                <a:gd name="T0" fmla="*/ 0 w 68"/>
                <a:gd name="T1" fmla="*/ 28 h 82"/>
                <a:gd name="T2" fmla="*/ 0 w 68"/>
                <a:gd name="T3" fmla="*/ 28 h 82"/>
                <a:gd name="T4" fmla="*/ 0 w 68"/>
                <a:gd name="T5" fmla="*/ 38 h 82"/>
                <a:gd name="T6" fmla="*/ 4 w 68"/>
                <a:gd name="T7" fmla="*/ 56 h 82"/>
                <a:gd name="T8" fmla="*/ 8 w 68"/>
                <a:gd name="T9" fmla="*/ 74 h 82"/>
                <a:gd name="T10" fmla="*/ 10 w 68"/>
                <a:gd name="T11" fmla="*/ 80 h 82"/>
                <a:gd name="T12" fmla="*/ 12 w 68"/>
                <a:gd name="T13" fmla="*/ 82 h 82"/>
                <a:gd name="T14" fmla="*/ 12 w 68"/>
                <a:gd name="T15" fmla="*/ 82 h 82"/>
                <a:gd name="T16" fmla="*/ 22 w 68"/>
                <a:gd name="T17" fmla="*/ 78 h 82"/>
                <a:gd name="T18" fmla="*/ 40 w 68"/>
                <a:gd name="T19" fmla="*/ 68 h 82"/>
                <a:gd name="T20" fmla="*/ 58 w 68"/>
                <a:gd name="T21" fmla="*/ 58 h 82"/>
                <a:gd name="T22" fmla="*/ 68 w 68"/>
                <a:gd name="T23" fmla="*/ 50 h 82"/>
                <a:gd name="T24" fmla="*/ 68 w 68"/>
                <a:gd name="T25" fmla="*/ 50 h 82"/>
                <a:gd name="T26" fmla="*/ 66 w 68"/>
                <a:gd name="T27" fmla="*/ 40 h 82"/>
                <a:gd name="T28" fmla="*/ 62 w 68"/>
                <a:gd name="T29" fmla="*/ 24 h 82"/>
                <a:gd name="T30" fmla="*/ 58 w 68"/>
                <a:gd name="T31" fmla="*/ 8 h 82"/>
                <a:gd name="T32" fmla="*/ 52 w 68"/>
                <a:gd name="T33" fmla="*/ 0 h 82"/>
                <a:gd name="T34" fmla="*/ 52 w 68"/>
                <a:gd name="T35" fmla="*/ 0 h 82"/>
                <a:gd name="T36" fmla="*/ 50 w 68"/>
                <a:gd name="T37" fmla="*/ 0 h 82"/>
                <a:gd name="T38" fmla="*/ 44 w 68"/>
                <a:gd name="T39" fmla="*/ 2 h 82"/>
                <a:gd name="T40" fmla="*/ 26 w 68"/>
                <a:gd name="T41" fmla="*/ 12 h 82"/>
                <a:gd name="T42" fmla="*/ 0 w 68"/>
                <a:gd name="T43"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2">
                  <a:moveTo>
                    <a:pt x="0" y="28"/>
                  </a:moveTo>
                  <a:lnTo>
                    <a:pt x="0" y="28"/>
                  </a:lnTo>
                  <a:lnTo>
                    <a:pt x="0" y="38"/>
                  </a:lnTo>
                  <a:lnTo>
                    <a:pt x="4" y="56"/>
                  </a:lnTo>
                  <a:lnTo>
                    <a:pt x="8" y="74"/>
                  </a:lnTo>
                  <a:lnTo>
                    <a:pt x="10" y="80"/>
                  </a:lnTo>
                  <a:lnTo>
                    <a:pt x="12" y="82"/>
                  </a:lnTo>
                  <a:lnTo>
                    <a:pt x="12" y="82"/>
                  </a:lnTo>
                  <a:lnTo>
                    <a:pt x="22" y="78"/>
                  </a:lnTo>
                  <a:lnTo>
                    <a:pt x="40" y="68"/>
                  </a:lnTo>
                  <a:lnTo>
                    <a:pt x="58" y="58"/>
                  </a:lnTo>
                  <a:lnTo>
                    <a:pt x="68" y="50"/>
                  </a:lnTo>
                  <a:lnTo>
                    <a:pt x="68" y="50"/>
                  </a:lnTo>
                  <a:lnTo>
                    <a:pt x="66" y="40"/>
                  </a:lnTo>
                  <a:lnTo>
                    <a:pt x="62" y="24"/>
                  </a:lnTo>
                  <a:lnTo>
                    <a:pt x="58" y="8"/>
                  </a:lnTo>
                  <a:lnTo>
                    <a:pt x="52" y="0"/>
                  </a:lnTo>
                  <a:lnTo>
                    <a:pt x="52" y="0"/>
                  </a:lnTo>
                  <a:lnTo>
                    <a:pt x="50" y="0"/>
                  </a:lnTo>
                  <a:lnTo>
                    <a:pt x="44" y="2"/>
                  </a:lnTo>
                  <a:lnTo>
                    <a:pt x="26" y="12"/>
                  </a:lnTo>
                  <a:lnTo>
                    <a:pt x="0" y="2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457">
              <a:extLst>
                <a:ext uri="{FF2B5EF4-FFF2-40B4-BE49-F238E27FC236}">
                  <a16:creationId xmlns:a16="http://schemas.microsoft.com/office/drawing/2014/main" id="{FA6CE93B-10F2-6C15-4F12-CAB34721369E}"/>
                </a:ext>
              </a:extLst>
            </p:cNvPr>
            <p:cNvSpPr>
              <a:spLocks/>
            </p:cNvSpPr>
            <p:nvPr/>
          </p:nvSpPr>
          <p:spPr bwMode="auto">
            <a:xfrm>
              <a:off x="8080375" y="3368675"/>
              <a:ext cx="107950" cy="130175"/>
            </a:xfrm>
            <a:custGeom>
              <a:avLst/>
              <a:gdLst>
                <a:gd name="T0" fmla="*/ 0 w 68"/>
                <a:gd name="T1" fmla="*/ 28 h 82"/>
                <a:gd name="T2" fmla="*/ 0 w 68"/>
                <a:gd name="T3" fmla="*/ 28 h 82"/>
                <a:gd name="T4" fmla="*/ 0 w 68"/>
                <a:gd name="T5" fmla="*/ 38 h 82"/>
                <a:gd name="T6" fmla="*/ 4 w 68"/>
                <a:gd name="T7" fmla="*/ 56 h 82"/>
                <a:gd name="T8" fmla="*/ 8 w 68"/>
                <a:gd name="T9" fmla="*/ 74 h 82"/>
                <a:gd name="T10" fmla="*/ 10 w 68"/>
                <a:gd name="T11" fmla="*/ 80 h 82"/>
                <a:gd name="T12" fmla="*/ 12 w 68"/>
                <a:gd name="T13" fmla="*/ 82 h 82"/>
                <a:gd name="T14" fmla="*/ 12 w 68"/>
                <a:gd name="T15" fmla="*/ 82 h 82"/>
                <a:gd name="T16" fmla="*/ 22 w 68"/>
                <a:gd name="T17" fmla="*/ 78 h 82"/>
                <a:gd name="T18" fmla="*/ 40 w 68"/>
                <a:gd name="T19" fmla="*/ 68 h 82"/>
                <a:gd name="T20" fmla="*/ 58 w 68"/>
                <a:gd name="T21" fmla="*/ 58 h 82"/>
                <a:gd name="T22" fmla="*/ 68 w 68"/>
                <a:gd name="T23" fmla="*/ 50 h 82"/>
                <a:gd name="T24" fmla="*/ 68 w 68"/>
                <a:gd name="T25" fmla="*/ 50 h 82"/>
                <a:gd name="T26" fmla="*/ 66 w 68"/>
                <a:gd name="T27" fmla="*/ 40 h 82"/>
                <a:gd name="T28" fmla="*/ 62 w 68"/>
                <a:gd name="T29" fmla="*/ 24 h 82"/>
                <a:gd name="T30" fmla="*/ 58 w 68"/>
                <a:gd name="T31" fmla="*/ 8 h 82"/>
                <a:gd name="T32" fmla="*/ 52 w 68"/>
                <a:gd name="T33" fmla="*/ 0 h 82"/>
                <a:gd name="T34" fmla="*/ 52 w 68"/>
                <a:gd name="T35" fmla="*/ 0 h 82"/>
                <a:gd name="T36" fmla="*/ 50 w 68"/>
                <a:gd name="T37" fmla="*/ 0 h 82"/>
                <a:gd name="T38" fmla="*/ 44 w 68"/>
                <a:gd name="T39" fmla="*/ 2 h 82"/>
                <a:gd name="T40" fmla="*/ 26 w 68"/>
                <a:gd name="T41" fmla="*/ 12 h 82"/>
                <a:gd name="T42" fmla="*/ 0 w 68"/>
                <a:gd name="T43"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2">
                  <a:moveTo>
                    <a:pt x="0" y="28"/>
                  </a:moveTo>
                  <a:lnTo>
                    <a:pt x="0" y="28"/>
                  </a:lnTo>
                  <a:lnTo>
                    <a:pt x="0" y="38"/>
                  </a:lnTo>
                  <a:lnTo>
                    <a:pt x="4" y="56"/>
                  </a:lnTo>
                  <a:lnTo>
                    <a:pt x="8" y="74"/>
                  </a:lnTo>
                  <a:lnTo>
                    <a:pt x="10" y="80"/>
                  </a:lnTo>
                  <a:lnTo>
                    <a:pt x="12" y="82"/>
                  </a:lnTo>
                  <a:lnTo>
                    <a:pt x="12" y="82"/>
                  </a:lnTo>
                  <a:lnTo>
                    <a:pt x="22" y="78"/>
                  </a:lnTo>
                  <a:lnTo>
                    <a:pt x="40" y="68"/>
                  </a:lnTo>
                  <a:lnTo>
                    <a:pt x="58" y="58"/>
                  </a:lnTo>
                  <a:lnTo>
                    <a:pt x="68" y="50"/>
                  </a:lnTo>
                  <a:lnTo>
                    <a:pt x="68" y="50"/>
                  </a:lnTo>
                  <a:lnTo>
                    <a:pt x="66" y="40"/>
                  </a:lnTo>
                  <a:lnTo>
                    <a:pt x="62" y="24"/>
                  </a:lnTo>
                  <a:lnTo>
                    <a:pt x="58" y="8"/>
                  </a:lnTo>
                  <a:lnTo>
                    <a:pt x="52" y="0"/>
                  </a:lnTo>
                  <a:lnTo>
                    <a:pt x="52" y="0"/>
                  </a:lnTo>
                  <a:lnTo>
                    <a:pt x="50" y="0"/>
                  </a:lnTo>
                  <a:lnTo>
                    <a:pt x="44" y="2"/>
                  </a:lnTo>
                  <a:lnTo>
                    <a:pt x="26" y="12"/>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458">
              <a:extLst>
                <a:ext uri="{FF2B5EF4-FFF2-40B4-BE49-F238E27FC236}">
                  <a16:creationId xmlns:a16="http://schemas.microsoft.com/office/drawing/2014/main" id="{61790644-58CD-6E04-6A1D-474F3CA8D068}"/>
                </a:ext>
              </a:extLst>
            </p:cNvPr>
            <p:cNvSpPr>
              <a:spLocks noEditPoints="1"/>
            </p:cNvSpPr>
            <p:nvPr/>
          </p:nvSpPr>
          <p:spPr bwMode="auto">
            <a:xfrm>
              <a:off x="8007350" y="3349625"/>
              <a:ext cx="177800" cy="320675"/>
            </a:xfrm>
            <a:custGeom>
              <a:avLst/>
              <a:gdLst>
                <a:gd name="T0" fmla="*/ 46 w 112"/>
                <a:gd name="T1" fmla="*/ 52 h 202"/>
                <a:gd name="T2" fmla="*/ 46 w 112"/>
                <a:gd name="T3" fmla="*/ 52 h 202"/>
                <a:gd name="T4" fmla="*/ 44 w 112"/>
                <a:gd name="T5" fmla="*/ 54 h 202"/>
                <a:gd name="T6" fmla="*/ 44 w 112"/>
                <a:gd name="T7" fmla="*/ 54 h 202"/>
                <a:gd name="T8" fmla="*/ 44 w 112"/>
                <a:gd name="T9" fmla="*/ 54 h 202"/>
                <a:gd name="T10" fmla="*/ 44 w 112"/>
                <a:gd name="T11" fmla="*/ 54 h 202"/>
                <a:gd name="T12" fmla="*/ 42 w 112"/>
                <a:gd name="T13" fmla="*/ 54 h 202"/>
                <a:gd name="T14" fmla="*/ 42 w 112"/>
                <a:gd name="T15" fmla="*/ 54 h 202"/>
                <a:gd name="T16" fmla="*/ 24 w 112"/>
                <a:gd name="T17" fmla="*/ 66 h 202"/>
                <a:gd name="T18" fmla="*/ 6 w 112"/>
                <a:gd name="T19" fmla="*/ 76 h 202"/>
                <a:gd name="T20" fmla="*/ 6 w 112"/>
                <a:gd name="T21" fmla="*/ 76 h 202"/>
                <a:gd name="T22" fmla="*/ 0 w 112"/>
                <a:gd name="T23" fmla="*/ 78 h 202"/>
                <a:gd name="T24" fmla="*/ 0 w 112"/>
                <a:gd name="T25" fmla="*/ 78 h 202"/>
                <a:gd name="T26" fmla="*/ 6 w 112"/>
                <a:gd name="T27" fmla="*/ 102 h 202"/>
                <a:gd name="T28" fmla="*/ 6 w 112"/>
                <a:gd name="T29" fmla="*/ 102 h 202"/>
                <a:gd name="T30" fmla="*/ 10 w 112"/>
                <a:gd name="T31" fmla="*/ 132 h 202"/>
                <a:gd name="T32" fmla="*/ 16 w 112"/>
                <a:gd name="T33" fmla="*/ 160 h 202"/>
                <a:gd name="T34" fmla="*/ 18 w 112"/>
                <a:gd name="T35" fmla="*/ 172 h 202"/>
                <a:gd name="T36" fmla="*/ 22 w 112"/>
                <a:gd name="T37" fmla="*/ 182 h 202"/>
                <a:gd name="T38" fmla="*/ 28 w 112"/>
                <a:gd name="T39" fmla="*/ 190 h 202"/>
                <a:gd name="T40" fmla="*/ 34 w 112"/>
                <a:gd name="T41" fmla="*/ 196 h 202"/>
                <a:gd name="T42" fmla="*/ 34 w 112"/>
                <a:gd name="T43" fmla="*/ 196 h 202"/>
                <a:gd name="T44" fmla="*/ 36 w 112"/>
                <a:gd name="T45" fmla="*/ 194 h 202"/>
                <a:gd name="T46" fmla="*/ 40 w 112"/>
                <a:gd name="T47" fmla="*/ 192 h 202"/>
                <a:gd name="T48" fmla="*/ 44 w 112"/>
                <a:gd name="T49" fmla="*/ 190 h 202"/>
                <a:gd name="T50" fmla="*/ 44 w 112"/>
                <a:gd name="T51" fmla="*/ 190 h 202"/>
                <a:gd name="T52" fmla="*/ 48 w 112"/>
                <a:gd name="T53" fmla="*/ 190 h 202"/>
                <a:gd name="T54" fmla="*/ 54 w 112"/>
                <a:gd name="T55" fmla="*/ 192 h 202"/>
                <a:gd name="T56" fmla="*/ 58 w 112"/>
                <a:gd name="T57" fmla="*/ 196 h 202"/>
                <a:gd name="T58" fmla="*/ 64 w 112"/>
                <a:gd name="T59" fmla="*/ 202 h 202"/>
                <a:gd name="T60" fmla="*/ 64 w 112"/>
                <a:gd name="T61" fmla="*/ 202 h 202"/>
                <a:gd name="T62" fmla="*/ 60 w 112"/>
                <a:gd name="T63" fmla="*/ 192 h 202"/>
                <a:gd name="T64" fmla="*/ 54 w 112"/>
                <a:gd name="T65" fmla="*/ 174 h 202"/>
                <a:gd name="T66" fmla="*/ 44 w 112"/>
                <a:gd name="T67" fmla="*/ 132 h 202"/>
                <a:gd name="T68" fmla="*/ 40 w 112"/>
                <a:gd name="T69" fmla="*/ 110 h 202"/>
                <a:gd name="T70" fmla="*/ 38 w 112"/>
                <a:gd name="T71" fmla="*/ 90 h 202"/>
                <a:gd name="T72" fmla="*/ 38 w 112"/>
                <a:gd name="T73" fmla="*/ 74 h 202"/>
                <a:gd name="T74" fmla="*/ 40 w 112"/>
                <a:gd name="T75" fmla="*/ 64 h 202"/>
                <a:gd name="T76" fmla="*/ 40 w 112"/>
                <a:gd name="T77" fmla="*/ 64 h 202"/>
                <a:gd name="T78" fmla="*/ 46 w 112"/>
                <a:gd name="T79" fmla="*/ 56 h 202"/>
                <a:gd name="T80" fmla="*/ 46 w 112"/>
                <a:gd name="T81" fmla="*/ 56 h 202"/>
                <a:gd name="T82" fmla="*/ 46 w 112"/>
                <a:gd name="T83" fmla="*/ 52 h 202"/>
                <a:gd name="T84" fmla="*/ 102 w 112"/>
                <a:gd name="T85" fmla="*/ 0 h 202"/>
                <a:gd name="T86" fmla="*/ 102 w 112"/>
                <a:gd name="T87" fmla="*/ 0 h 202"/>
                <a:gd name="T88" fmla="*/ 94 w 112"/>
                <a:gd name="T89" fmla="*/ 12 h 202"/>
                <a:gd name="T90" fmla="*/ 94 w 112"/>
                <a:gd name="T91" fmla="*/ 12 h 202"/>
                <a:gd name="T92" fmla="*/ 98 w 112"/>
                <a:gd name="T93" fmla="*/ 10 h 202"/>
                <a:gd name="T94" fmla="*/ 98 w 112"/>
                <a:gd name="T95" fmla="*/ 10 h 202"/>
                <a:gd name="T96" fmla="*/ 98 w 112"/>
                <a:gd name="T97" fmla="*/ 12 h 202"/>
                <a:gd name="T98" fmla="*/ 98 w 112"/>
                <a:gd name="T99" fmla="*/ 12 h 202"/>
                <a:gd name="T100" fmla="*/ 102 w 112"/>
                <a:gd name="T101" fmla="*/ 16 h 202"/>
                <a:gd name="T102" fmla="*/ 106 w 112"/>
                <a:gd name="T103" fmla="*/ 28 h 202"/>
                <a:gd name="T104" fmla="*/ 106 w 112"/>
                <a:gd name="T105" fmla="*/ 28 h 202"/>
                <a:gd name="T106" fmla="*/ 112 w 112"/>
                <a:gd name="T107" fmla="*/ 26 h 202"/>
                <a:gd name="T108" fmla="*/ 112 w 112"/>
                <a:gd name="T109" fmla="*/ 26 h 202"/>
                <a:gd name="T110" fmla="*/ 102 w 112"/>
                <a:gd name="T11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202">
                  <a:moveTo>
                    <a:pt x="46" y="52"/>
                  </a:moveTo>
                  <a:lnTo>
                    <a:pt x="46" y="52"/>
                  </a:lnTo>
                  <a:lnTo>
                    <a:pt x="44" y="54"/>
                  </a:lnTo>
                  <a:lnTo>
                    <a:pt x="44" y="54"/>
                  </a:lnTo>
                  <a:lnTo>
                    <a:pt x="44" y="54"/>
                  </a:lnTo>
                  <a:lnTo>
                    <a:pt x="44" y="54"/>
                  </a:lnTo>
                  <a:lnTo>
                    <a:pt x="42" y="54"/>
                  </a:lnTo>
                  <a:lnTo>
                    <a:pt x="42" y="54"/>
                  </a:lnTo>
                  <a:lnTo>
                    <a:pt x="24" y="66"/>
                  </a:lnTo>
                  <a:lnTo>
                    <a:pt x="6" y="76"/>
                  </a:lnTo>
                  <a:lnTo>
                    <a:pt x="6" y="76"/>
                  </a:lnTo>
                  <a:lnTo>
                    <a:pt x="0" y="78"/>
                  </a:lnTo>
                  <a:lnTo>
                    <a:pt x="0" y="78"/>
                  </a:lnTo>
                  <a:lnTo>
                    <a:pt x="6" y="102"/>
                  </a:lnTo>
                  <a:lnTo>
                    <a:pt x="6" y="102"/>
                  </a:lnTo>
                  <a:lnTo>
                    <a:pt x="10" y="132"/>
                  </a:lnTo>
                  <a:lnTo>
                    <a:pt x="16" y="160"/>
                  </a:lnTo>
                  <a:lnTo>
                    <a:pt x="18" y="172"/>
                  </a:lnTo>
                  <a:lnTo>
                    <a:pt x="22" y="182"/>
                  </a:lnTo>
                  <a:lnTo>
                    <a:pt x="28" y="190"/>
                  </a:lnTo>
                  <a:lnTo>
                    <a:pt x="34" y="196"/>
                  </a:lnTo>
                  <a:lnTo>
                    <a:pt x="34" y="196"/>
                  </a:lnTo>
                  <a:lnTo>
                    <a:pt x="36" y="194"/>
                  </a:lnTo>
                  <a:lnTo>
                    <a:pt x="40" y="192"/>
                  </a:lnTo>
                  <a:lnTo>
                    <a:pt x="44" y="190"/>
                  </a:lnTo>
                  <a:lnTo>
                    <a:pt x="44" y="190"/>
                  </a:lnTo>
                  <a:lnTo>
                    <a:pt x="48" y="190"/>
                  </a:lnTo>
                  <a:lnTo>
                    <a:pt x="54" y="192"/>
                  </a:lnTo>
                  <a:lnTo>
                    <a:pt x="58" y="196"/>
                  </a:lnTo>
                  <a:lnTo>
                    <a:pt x="64" y="202"/>
                  </a:lnTo>
                  <a:lnTo>
                    <a:pt x="64" y="202"/>
                  </a:lnTo>
                  <a:lnTo>
                    <a:pt x="60" y="192"/>
                  </a:lnTo>
                  <a:lnTo>
                    <a:pt x="54" y="174"/>
                  </a:lnTo>
                  <a:lnTo>
                    <a:pt x="44" y="132"/>
                  </a:lnTo>
                  <a:lnTo>
                    <a:pt x="40" y="110"/>
                  </a:lnTo>
                  <a:lnTo>
                    <a:pt x="38" y="90"/>
                  </a:lnTo>
                  <a:lnTo>
                    <a:pt x="38" y="74"/>
                  </a:lnTo>
                  <a:lnTo>
                    <a:pt x="40" y="64"/>
                  </a:lnTo>
                  <a:lnTo>
                    <a:pt x="40" y="64"/>
                  </a:lnTo>
                  <a:lnTo>
                    <a:pt x="46" y="56"/>
                  </a:lnTo>
                  <a:lnTo>
                    <a:pt x="46" y="56"/>
                  </a:lnTo>
                  <a:lnTo>
                    <a:pt x="46" y="52"/>
                  </a:lnTo>
                  <a:close/>
                  <a:moveTo>
                    <a:pt x="102" y="0"/>
                  </a:moveTo>
                  <a:lnTo>
                    <a:pt x="102" y="0"/>
                  </a:lnTo>
                  <a:lnTo>
                    <a:pt x="94" y="12"/>
                  </a:lnTo>
                  <a:lnTo>
                    <a:pt x="94" y="12"/>
                  </a:lnTo>
                  <a:lnTo>
                    <a:pt x="98" y="10"/>
                  </a:lnTo>
                  <a:lnTo>
                    <a:pt x="98" y="10"/>
                  </a:lnTo>
                  <a:lnTo>
                    <a:pt x="98" y="12"/>
                  </a:lnTo>
                  <a:lnTo>
                    <a:pt x="98" y="12"/>
                  </a:lnTo>
                  <a:lnTo>
                    <a:pt x="102" y="16"/>
                  </a:lnTo>
                  <a:lnTo>
                    <a:pt x="106" y="28"/>
                  </a:lnTo>
                  <a:lnTo>
                    <a:pt x="106" y="28"/>
                  </a:lnTo>
                  <a:lnTo>
                    <a:pt x="112" y="26"/>
                  </a:lnTo>
                  <a:lnTo>
                    <a:pt x="112" y="26"/>
                  </a:lnTo>
                  <a:lnTo>
                    <a:pt x="10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459">
              <a:extLst>
                <a:ext uri="{FF2B5EF4-FFF2-40B4-BE49-F238E27FC236}">
                  <a16:creationId xmlns:a16="http://schemas.microsoft.com/office/drawing/2014/main" id="{67C9933A-5160-018F-1BE9-7A4D09162DD3}"/>
                </a:ext>
              </a:extLst>
            </p:cNvPr>
            <p:cNvSpPr>
              <a:spLocks/>
            </p:cNvSpPr>
            <p:nvPr/>
          </p:nvSpPr>
          <p:spPr bwMode="auto">
            <a:xfrm>
              <a:off x="8007350" y="3432175"/>
              <a:ext cx="101600" cy="238125"/>
            </a:xfrm>
            <a:custGeom>
              <a:avLst/>
              <a:gdLst>
                <a:gd name="T0" fmla="*/ 46 w 64"/>
                <a:gd name="T1" fmla="*/ 0 h 150"/>
                <a:gd name="T2" fmla="*/ 46 w 64"/>
                <a:gd name="T3" fmla="*/ 0 h 150"/>
                <a:gd name="T4" fmla="*/ 44 w 64"/>
                <a:gd name="T5" fmla="*/ 2 h 150"/>
                <a:gd name="T6" fmla="*/ 44 w 64"/>
                <a:gd name="T7" fmla="*/ 2 h 150"/>
                <a:gd name="T8" fmla="*/ 44 w 64"/>
                <a:gd name="T9" fmla="*/ 2 h 150"/>
                <a:gd name="T10" fmla="*/ 44 w 64"/>
                <a:gd name="T11" fmla="*/ 2 h 150"/>
                <a:gd name="T12" fmla="*/ 42 w 64"/>
                <a:gd name="T13" fmla="*/ 2 h 150"/>
                <a:gd name="T14" fmla="*/ 42 w 64"/>
                <a:gd name="T15" fmla="*/ 2 h 150"/>
                <a:gd name="T16" fmla="*/ 24 w 64"/>
                <a:gd name="T17" fmla="*/ 14 h 150"/>
                <a:gd name="T18" fmla="*/ 6 w 64"/>
                <a:gd name="T19" fmla="*/ 24 h 150"/>
                <a:gd name="T20" fmla="*/ 6 w 64"/>
                <a:gd name="T21" fmla="*/ 24 h 150"/>
                <a:gd name="T22" fmla="*/ 0 w 64"/>
                <a:gd name="T23" fmla="*/ 26 h 150"/>
                <a:gd name="T24" fmla="*/ 0 w 64"/>
                <a:gd name="T25" fmla="*/ 26 h 150"/>
                <a:gd name="T26" fmla="*/ 6 w 64"/>
                <a:gd name="T27" fmla="*/ 50 h 150"/>
                <a:gd name="T28" fmla="*/ 6 w 64"/>
                <a:gd name="T29" fmla="*/ 50 h 150"/>
                <a:gd name="T30" fmla="*/ 10 w 64"/>
                <a:gd name="T31" fmla="*/ 80 h 150"/>
                <a:gd name="T32" fmla="*/ 16 w 64"/>
                <a:gd name="T33" fmla="*/ 108 h 150"/>
                <a:gd name="T34" fmla="*/ 18 w 64"/>
                <a:gd name="T35" fmla="*/ 120 h 150"/>
                <a:gd name="T36" fmla="*/ 22 w 64"/>
                <a:gd name="T37" fmla="*/ 130 h 150"/>
                <a:gd name="T38" fmla="*/ 28 w 64"/>
                <a:gd name="T39" fmla="*/ 138 h 150"/>
                <a:gd name="T40" fmla="*/ 34 w 64"/>
                <a:gd name="T41" fmla="*/ 144 h 150"/>
                <a:gd name="T42" fmla="*/ 34 w 64"/>
                <a:gd name="T43" fmla="*/ 144 h 150"/>
                <a:gd name="T44" fmla="*/ 36 w 64"/>
                <a:gd name="T45" fmla="*/ 142 h 150"/>
                <a:gd name="T46" fmla="*/ 40 w 64"/>
                <a:gd name="T47" fmla="*/ 140 h 150"/>
                <a:gd name="T48" fmla="*/ 44 w 64"/>
                <a:gd name="T49" fmla="*/ 138 h 150"/>
                <a:gd name="T50" fmla="*/ 44 w 64"/>
                <a:gd name="T51" fmla="*/ 138 h 150"/>
                <a:gd name="T52" fmla="*/ 48 w 64"/>
                <a:gd name="T53" fmla="*/ 138 h 150"/>
                <a:gd name="T54" fmla="*/ 54 w 64"/>
                <a:gd name="T55" fmla="*/ 140 h 150"/>
                <a:gd name="T56" fmla="*/ 58 w 64"/>
                <a:gd name="T57" fmla="*/ 144 h 150"/>
                <a:gd name="T58" fmla="*/ 64 w 64"/>
                <a:gd name="T59" fmla="*/ 150 h 150"/>
                <a:gd name="T60" fmla="*/ 64 w 64"/>
                <a:gd name="T61" fmla="*/ 150 h 150"/>
                <a:gd name="T62" fmla="*/ 60 w 64"/>
                <a:gd name="T63" fmla="*/ 140 h 150"/>
                <a:gd name="T64" fmla="*/ 54 w 64"/>
                <a:gd name="T65" fmla="*/ 122 h 150"/>
                <a:gd name="T66" fmla="*/ 44 w 64"/>
                <a:gd name="T67" fmla="*/ 80 h 150"/>
                <a:gd name="T68" fmla="*/ 40 w 64"/>
                <a:gd name="T69" fmla="*/ 58 h 150"/>
                <a:gd name="T70" fmla="*/ 38 w 64"/>
                <a:gd name="T71" fmla="*/ 38 h 150"/>
                <a:gd name="T72" fmla="*/ 38 w 64"/>
                <a:gd name="T73" fmla="*/ 22 h 150"/>
                <a:gd name="T74" fmla="*/ 40 w 64"/>
                <a:gd name="T75" fmla="*/ 12 h 150"/>
                <a:gd name="T76" fmla="*/ 40 w 64"/>
                <a:gd name="T77" fmla="*/ 12 h 150"/>
                <a:gd name="T78" fmla="*/ 46 w 64"/>
                <a:gd name="T79" fmla="*/ 4 h 150"/>
                <a:gd name="T80" fmla="*/ 46 w 64"/>
                <a:gd name="T81" fmla="*/ 4 h 150"/>
                <a:gd name="T82" fmla="*/ 46 w 64"/>
                <a:gd name="T8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150">
                  <a:moveTo>
                    <a:pt x="46" y="0"/>
                  </a:moveTo>
                  <a:lnTo>
                    <a:pt x="46" y="0"/>
                  </a:lnTo>
                  <a:lnTo>
                    <a:pt x="44" y="2"/>
                  </a:lnTo>
                  <a:lnTo>
                    <a:pt x="44" y="2"/>
                  </a:lnTo>
                  <a:lnTo>
                    <a:pt x="44" y="2"/>
                  </a:lnTo>
                  <a:lnTo>
                    <a:pt x="44" y="2"/>
                  </a:lnTo>
                  <a:lnTo>
                    <a:pt x="42" y="2"/>
                  </a:lnTo>
                  <a:lnTo>
                    <a:pt x="42" y="2"/>
                  </a:lnTo>
                  <a:lnTo>
                    <a:pt x="24" y="14"/>
                  </a:lnTo>
                  <a:lnTo>
                    <a:pt x="6" y="24"/>
                  </a:lnTo>
                  <a:lnTo>
                    <a:pt x="6" y="24"/>
                  </a:lnTo>
                  <a:lnTo>
                    <a:pt x="0" y="26"/>
                  </a:lnTo>
                  <a:lnTo>
                    <a:pt x="0" y="26"/>
                  </a:lnTo>
                  <a:lnTo>
                    <a:pt x="6" y="50"/>
                  </a:lnTo>
                  <a:lnTo>
                    <a:pt x="6" y="50"/>
                  </a:lnTo>
                  <a:lnTo>
                    <a:pt x="10" y="80"/>
                  </a:lnTo>
                  <a:lnTo>
                    <a:pt x="16" y="108"/>
                  </a:lnTo>
                  <a:lnTo>
                    <a:pt x="18" y="120"/>
                  </a:lnTo>
                  <a:lnTo>
                    <a:pt x="22" y="130"/>
                  </a:lnTo>
                  <a:lnTo>
                    <a:pt x="28" y="138"/>
                  </a:lnTo>
                  <a:lnTo>
                    <a:pt x="34" y="144"/>
                  </a:lnTo>
                  <a:lnTo>
                    <a:pt x="34" y="144"/>
                  </a:lnTo>
                  <a:lnTo>
                    <a:pt x="36" y="142"/>
                  </a:lnTo>
                  <a:lnTo>
                    <a:pt x="40" y="140"/>
                  </a:lnTo>
                  <a:lnTo>
                    <a:pt x="44" y="138"/>
                  </a:lnTo>
                  <a:lnTo>
                    <a:pt x="44" y="138"/>
                  </a:lnTo>
                  <a:lnTo>
                    <a:pt x="48" y="138"/>
                  </a:lnTo>
                  <a:lnTo>
                    <a:pt x="54" y="140"/>
                  </a:lnTo>
                  <a:lnTo>
                    <a:pt x="58" y="144"/>
                  </a:lnTo>
                  <a:lnTo>
                    <a:pt x="64" y="150"/>
                  </a:lnTo>
                  <a:lnTo>
                    <a:pt x="64" y="150"/>
                  </a:lnTo>
                  <a:lnTo>
                    <a:pt x="60" y="140"/>
                  </a:lnTo>
                  <a:lnTo>
                    <a:pt x="54" y="122"/>
                  </a:lnTo>
                  <a:lnTo>
                    <a:pt x="44" y="80"/>
                  </a:lnTo>
                  <a:lnTo>
                    <a:pt x="40" y="58"/>
                  </a:lnTo>
                  <a:lnTo>
                    <a:pt x="38" y="38"/>
                  </a:lnTo>
                  <a:lnTo>
                    <a:pt x="38" y="22"/>
                  </a:lnTo>
                  <a:lnTo>
                    <a:pt x="40" y="12"/>
                  </a:lnTo>
                  <a:lnTo>
                    <a:pt x="40" y="12"/>
                  </a:lnTo>
                  <a:lnTo>
                    <a:pt x="46" y="4"/>
                  </a:lnTo>
                  <a:lnTo>
                    <a:pt x="46" y="4"/>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1460">
              <a:extLst>
                <a:ext uri="{FF2B5EF4-FFF2-40B4-BE49-F238E27FC236}">
                  <a16:creationId xmlns:a16="http://schemas.microsoft.com/office/drawing/2014/main" id="{CF9848C6-8135-FFD4-07A3-035DD3C3D6B5}"/>
                </a:ext>
              </a:extLst>
            </p:cNvPr>
            <p:cNvSpPr>
              <a:spLocks/>
            </p:cNvSpPr>
            <p:nvPr/>
          </p:nvSpPr>
          <p:spPr bwMode="auto">
            <a:xfrm>
              <a:off x="8156575" y="3349625"/>
              <a:ext cx="28575" cy="44450"/>
            </a:xfrm>
            <a:custGeom>
              <a:avLst/>
              <a:gdLst>
                <a:gd name="T0" fmla="*/ 8 w 18"/>
                <a:gd name="T1" fmla="*/ 0 h 28"/>
                <a:gd name="T2" fmla="*/ 8 w 18"/>
                <a:gd name="T3" fmla="*/ 0 h 28"/>
                <a:gd name="T4" fmla="*/ 0 w 18"/>
                <a:gd name="T5" fmla="*/ 12 h 28"/>
                <a:gd name="T6" fmla="*/ 0 w 18"/>
                <a:gd name="T7" fmla="*/ 12 h 28"/>
                <a:gd name="T8" fmla="*/ 4 w 18"/>
                <a:gd name="T9" fmla="*/ 10 h 28"/>
                <a:gd name="T10" fmla="*/ 4 w 18"/>
                <a:gd name="T11" fmla="*/ 10 h 28"/>
                <a:gd name="T12" fmla="*/ 4 w 18"/>
                <a:gd name="T13" fmla="*/ 12 h 28"/>
                <a:gd name="T14" fmla="*/ 4 w 18"/>
                <a:gd name="T15" fmla="*/ 12 h 28"/>
                <a:gd name="T16" fmla="*/ 8 w 18"/>
                <a:gd name="T17" fmla="*/ 16 h 28"/>
                <a:gd name="T18" fmla="*/ 12 w 18"/>
                <a:gd name="T19" fmla="*/ 28 h 28"/>
                <a:gd name="T20" fmla="*/ 12 w 18"/>
                <a:gd name="T21" fmla="*/ 28 h 28"/>
                <a:gd name="T22" fmla="*/ 18 w 18"/>
                <a:gd name="T23" fmla="*/ 26 h 28"/>
                <a:gd name="T24" fmla="*/ 18 w 18"/>
                <a:gd name="T25" fmla="*/ 26 h 28"/>
                <a:gd name="T26" fmla="*/ 8 w 18"/>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8">
                  <a:moveTo>
                    <a:pt x="8" y="0"/>
                  </a:moveTo>
                  <a:lnTo>
                    <a:pt x="8" y="0"/>
                  </a:lnTo>
                  <a:lnTo>
                    <a:pt x="0" y="12"/>
                  </a:lnTo>
                  <a:lnTo>
                    <a:pt x="0" y="12"/>
                  </a:lnTo>
                  <a:lnTo>
                    <a:pt x="4" y="10"/>
                  </a:lnTo>
                  <a:lnTo>
                    <a:pt x="4" y="10"/>
                  </a:lnTo>
                  <a:lnTo>
                    <a:pt x="4" y="12"/>
                  </a:lnTo>
                  <a:lnTo>
                    <a:pt x="4" y="12"/>
                  </a:lnTo>
                  <a:lnTo>
                    <a:pt x="8" y="16"/>
                  </a:lnTo>
                  <a:lnTo>
                    <a:pt x="12" y="28"/>
                  </a:lnTo>
                  <a:lnTo>
                    <a:pt x="12" y="28"/>
                  </a:lnTo>
                  <a:lnTo>
                    <a:pt x="18" y="26"/>
                  </a:lnTo>
                  <a:lnTo>
                    <a:pt x="18" y="2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1461">
              <a:extLst>
                <a:ext uri="{FF2B5EF4-FFF2-40B4-BE49-F238E27FC236}">
                  <a16:creationId xmlns:a16="http://schemas.microsoft.com/office/drawing/2014/main" id="{EC1D435D-8B9E-FCF6-4243-EBDBDD43451D}"/>
                </a:ext>
              </a:extLst>
            </p:cNvPr>
            <p:cNvSpPr>
              <a:spLocks/>
            </p:cNvSpPr>
            <p:nvPr/>
          </p:nvSpPr>
          <p:spPr bwMode="auto">
            <a:xfrm>
              <a:off x="8080375" y="3365500"/>
              <a:ext cx="95250" cy="73025"/>
            </a:xfrm>
            <a:custGeom>
              <a:avLst/>
              <a:gdLst>
                <a:gd name="T0" fmla="*/ 52 w 60"/>
                <a:gd name="T1" fmla="*/ 0 h 46"/>
                <a:gd name="T2" fmla="*/ 52 w 60"/>
                <a:gd name="T3" fmla="*/ 0 h 46"/>
                <a:gd name="T4" fmla="*/ 48 w 60"/>
                <a:gd name="T5" fmla="*/ 2 h 46"/>
                <a:gd name="T6" fmla="*/ 48 w 60"/>
                <a:gd name="T7" fmla="*/ 2 h 46"/>
                <a:gd name="T8" fmla="*/ 38 w 60"/>
                <a:gd name="T9" fmla="*/ 12 h 46"/>
                <a:gd name="T10" fmla="*/ 28 w 60"/>
                <a:gd name="T11" fmla="*/ 22 h 46"/>
                <a:gd name="T12" fmla="*/ 0 w 60"/>
                <a:gd name="T13" fmla="*/ 42 h 46"/>
                <a:gd name="T14" fmla="*/ 0 w 60"/>
                <a:gd name="T15" fmla="*/ 42 h 46"/>
                <a:gd name="T16" fmla="*/ 0 w 60"/>
                <a:gd name="T17" fmla="*/ 46 h 46"/>
                <a:gd name="T18" fmla="*/ 0 w 60"/>
                <a:gd name="T19" fmla="*/ 46 h 46"/>
                <a:gd name="T20" fmla="*/ 14 w 60"/>
                <a:gd name="T21" fmla="*/ 38 h 46"/>
                <a:gd name="T22" fmla="*/ 30 w 60"/>
                <a:gd name="T23" fmla="*/ 30 h 46"/>
                <a:gd name="T24" fmla="*/ 46 w 60"/>
                <a:gd name="T25" fmla="*/ 22 h 46"/>
                <a:gd name="T26" fmla="*/ 60 w 60"/>
                <a:gd name="T27" fmla="*/ 18 h 46"/>
                <a:gd name="T28" fmla="*/ 60 w 60"/>
                <a:gd name="T29" fmla="*/ 18 h 46"/>
                <a:gd name="T30" fmla="*/ 56 w 60"/>
                <a:gd name="T31" fmla="*/ 6 h 46"/>
                <a:gd name="T32" fmla="*/ 52 w 60"/>
                <a:gd name="T33" fmla="*/ 2 h 46"/>
                <a:gd name="T34" fmla="*/ 52 w 60"/>
                <a:gd name="T35" fmla="*/ 2 h 46"/>
                <a:gd name="T36" fmla="*/ 52 w 60"/>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46">
                  <a:moveTo>
                    <a:pt x="52" y="0"/>
                  </a:moveTo>
                  <a:lnTo>
                    <a:pt x="52" y="0"/>
                  </a:lnTo>
                  <a:lnTo>
                    <a:pt x="48" y="2"/>
                  </a:lnTo>
                  <a:lnTo>
                    <a:pt x="48" y="2"/>
                  </a:lnTo>
                  <a:lnTo>
                    <a:pt x="38" y="12"/>
                  </a:lnTo>
                  <a:lnTo>
                    <a:pt x="28" y="22"/>
                  </a:lnTo>
                  <a:lnTo>
                    <a:pt x="0" y="42"/>
                  </a:lnTo>
                  <a:lnTo>
                    <a:pt x="0" y="42"/>
                  </a:lnTo>
                  <a:lnTo>
                    <a:pt x="0" y="46"/>
                  </a:lnTo>
                  <a:lnTo>
                    <a:pt x="0" y="46"/>
                  </a:lnTo>
                  <a:lnTo>
                    <a:pt x="14" y="38"/>
                  </a:lnTo>
                  <a:lnTo>
                    <a:pt x="30" y="30"/>
                  </a:lnTo>
                  <a:lnTo>
                    <a:pt x="46" y="22"/>
                  </a:lnTo>
                  <a:lnTo>
                    <a:pt x="60" y="18"/>
                  </a:lnTo>
                  <a:lnTo>
                    <a:pt x="60" y="18"/>
                  </a:lnTo>
                  <a:lnTo>
                    <a:pt x="56" y="6"/>
                  </a:lnTo>
                  <a:lnTo>
                    <a:pt x="52" y="2"/>
                  </a:lnTo>
                  <a:lnTo>
                    <a:pt x="52" y="2"/>
                  </a:lnTo>
                  <a:lnTo>
                    <a:pt x="52" y="0"/>
                  </a:lnTo>
                  <a:close/>
                </a:path>
              </a:pathLst>
            </a:custGeom>
            <a:solidFill>
              <a:srgbClr val="437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462">
              <a:extLst>
                <a:ext uri="{FF2B5EF4-FFF2-40B4-BE49-F238E27FC236}">
                  <a16:creationId xmlns:a16="http://schemas.microsoft.com/office/drawing/2014/main" id="{48A4E9A9-5724-795C-E72C-30D56C31E703}"/>
                </a:ext>
              </a:extLst>
            </p:cNvPr>
            <p:cNvSpPr>
              <a:spLocks/>
            </p:cNvSpPr>
            <p:nvPr/>
          </p:nvSpPr>
          <p:spPr bwMode="auto">
            <a:xfrm>
              <a:off x="8080375" y="3365500"/>
              <a:ext cx="95250" cy="73025"/>
            </a:xfrm>
            <a:custGeom>
              <a:avLst/>
              <a:gdLst>
                <a:gd name="T0" fmla="*/ 52 w 60"/>
                <a:gd name="T1" fmla="*/ 0 h 46"/>
                <a:gd name="T2" fmla="*/ 52 w 60"/>
                <a:gd name="T3" fmla="*/ 0 h 46"/>
                <a:gd name="T4" fmla="*/ 48 w 60"/>
                <a:gd name="T5" fmla="*/ 2 h 46"/>
                <a:gd name="T6" fmla="*/ 48 w 60"/>
                <a:gd name="T7" fmla="*/ 2 h 46"/>
                <a:gd name="T8" fmla="*/ 38 w 60"/>
                <a:gd name="T9" fmla="*/ 12 h 46"/>
                <a:gd name="T10" fmla="*/ 28 w 60"/>
                <a:gd name="T11" fmla="*/ 22 h 46"/>
                <a:gd name="T12" fmla="*/ 0 w 60"/>
                <a:gd name="T13" fmla="*/ 42 h 46"/>
                <a:gd name="T14" fmla="*/ 0 w 60"/>
                <a:gd name="T15" fmla="*/ 42 h 46"/>
                <a:gd name="T16" fmla="*/ 0 w 60"/>
                <a:gd name="T17" fmla="*/ 46 h 46"/>
                <a:gd name="T18" fmla="*/ 0 w 60"/>
                <a:gd name="T19" fmla="*/ 46 h 46"/>
                <a:gd name="T20" fmla="*/ 14 w 60"/>
                <a:gd name="T21" fmla="*/ 38 h 46"/>
                <a:gd name="T22" fmla="*/ 30 w 60"/>
                <a:gd name="T23" fmla="*/ 30 h 46"/>
                <a:gd name="T24" fmla="*/ 46 w 60"/>
                <a:gd name="T25" fmla="*/ 22 h 46"/>
                <a:gd name="T26" fmla="*/ 60 w 60"/>
                <a:gd name="T27" fmla="*/ 18 h 46"/>
                <a:gd name="T28" fmla="*/ 60 w 60"/>
                <a:gd name="T29" fmla="*/ 18 h 46"/>
                <a:gd name="T30" fmla="*/ 56 w 60"/>
                <a:gd name="T31" fmla="*/ 6 h 46"/>
                <a:gd name="T32" fmla="*/ 52 w 60"/>
                <a:gd name="T33" fmla="*/ 2 h 46"/>
                <a:gd name="T34" fmla="*/ 52 w 60"/>
                <a:gd name="T35" fmla="*/ 2 h 46"/>
                <a:gd name="T36" fmla="*/ 52 w 60"/>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46">
                  <a:moveTo>
                    <a:pt x="52" y="0"/>
                  </a:moveTo>
                  <a:lnTo>
                    <a:pt x="52" y="0"/>
                  </a:lnTo>
                  <a:lnTo>
                    <a:pt x="48" y="2"/>
                  </a:lnTo>
                  <a:lnTo>
                    <a:pt x="48" y="2"/>
                  </a:lnTo>
                  <a:lnTo>
                    <a:pt x="38" y="12"/>
                  </a:lnTo>
                  <a:lnTo>
                    <a:pt x="28" y="22"/>
                  </a:lnTo>
                  <a:lnTo>
                    <a:pt x="0" y="42"/>
                  </a:lnTo>
                  <a:lnTo>
                    <a:pt x="0" y="42"/>
                  </a:lnTo>
                  <a:lnTo>
                    <a:pt x="0" y="46"/>
                  </a:lnTo>
                  <a:lnTo>
                    <a:pt x="0" y="46"/>
                  </a:lnTo>
                  <a:lnTo>
                    <a:pt x="14" y="38"/>
                  </a:lnTo>
                  <a:lnTo>
                    <a:pt x="30" y="30"/>
                  </a:lnTo>
                  <a:lnTo>
                    <a:pt x="46" y="22"/>
                  </a:lnTo>
                  <a:lnTo>
                    <a:pt x="60" y="18"/>
                  </a:lnTo>
                  <a:lnTo>
                    <a:pt x="60" y="18"/>
                  </a:lnTo>
                  <a:lnTo>
                    <a:pt x="56" y="6"/>
                  </a:lnTo>
                  <a:lnTo>
                    <a:pt x="52" y="2"/>
                  </a:lnTo>
                  <a:lnTo>
                    <a:pt x="52" y="2"/>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463">
              <a:extLst>
                <a:ext uri="{FF2B5EF4-FFF2-40B4-BE49-F238E27FC236}">
                  <a16:creationId xmlns:a16="http://schemas.microsoft.com/office/drawing/2014/main" id="{621114D4-E651-09F2-A14B-8935EF6BBD17}"/>
                </a:ext>
              </a:extLst>
            </p:cNvPr>
            <p:cNvSpPr>
              <a:spLocks/>
            </p:cNvSpPr>
            <p:nvPr/>
          </p:nvSpPr>
          <p:spPr bwMode="auto">
            <a:xfrm>
              <a:off x="7715250" y="3975100"/>
              <a:ext cx="295275" cy="228600"/>
            </a:xfrm>
            <a:custGeom>
              <a:avLst/>
              <a:gdLst>
                <a:gd name="T0" fmla="*/ 186 w 186"/>
                <a:gd name="T1" fmla="*/ 86 h 144"/>
                <a:gd name="T2" fmla="*/ 186 w 186"/>
                <a:gd name="T3" fmla="*/ 86 h 144"/>
                <a:gd name="T4" fmla="*/ 176 w 186"/>
                <a:gd name="T5" fmla="*/ 72 h 144"/>
                <a:gd name="T6" fmla="*/ 160 w 186"/>
                <a:gd name="T7" fmla="*/ 58 h 144"/>
                <a:gd name="T8" fmla="*/ 142 w 186"/>
                <a:gd name="T9" fmla="*/ 44 h 144"/>
                <a:gd name="T10" fmla="*/ 124 w 186"/>
                <a:gd name="T11" fmla="*/ 30 h 144"/>
                <a:gd name="T12" fmla="*/ 88 w 186"/>
                <a:gd name="T13" fmla="*/ 8 h 144"/>
                <a:gd name="T14" fmla="*/ 74 w 186"/>
                <a:gd name="T15" fmla="*/ 0 h 144"/>
                <a:gd name="T16" fmla="*/ 74 w 186"/>
                <a:gd name="T17" fmla="*/ 0 h 144"/>
                <a:gd name="T18" fmla="*/ 64 w 186"/>
                <a:gd name="T19" fmla="*/ 2 h 144"/>
                <a:gd name="T20" fmla="*/ 52 w 186"/>
                <a:gd name="T21" fmla="*/ 8 h 144"/>
                <a:gd name="T22" fmla="*/ 30 w 186"/>
                <a:gd name="T23" fmla="*/ 18 h 144"/>
                <a:gd name="T24" fmla="*/ 12 w 186"/>
                <a:gd name="T25" fmla="*/ 32 h 144"/>
                <a:gd name="T26" fmla="*/ 6 w 186"/>
                <a:gd name="T27" fmla="*/ 38 h 144"/>
                <a:gd name="T28" fmla="*/ 2 w 186"/>
                <a:gd name="T29" fmla="*/ 42 h 144"/>
                <a:gd name="T30" fmla="*/ 2 w 186"/>
                <a:gd name="T31" fmla="*/ 42 h 144"/>
                <a:gd name="T32" fmla="*/ 0 w 186"/>
                <a:gd name="T33" fmla="*/ 50 h 144"/>
                <a:gd name="T34" fmla="*/ 0 w 186"/>
                <a:gd name="T35" fmla="*/ 60 h 144"/>
                <a:gd name="T36" fmla="*/ 2 w 186"/>
                <a:gd name="T37" fmla="*/ 76 h 144"/>
                <a:gd name="T38" fmla="*/ 2 w 186"/>
                <a:gd name="T39" fmla="*/ 76 h 144"/>
                <a:gd name="T40" fmla="*/ 4 w 186"/>
                <a:gd name="T41" fmla="*/ 80 h 144"/>
                <a:gd name="T42" fmla="*/ 8 w 186"/>
                <a:gd name="T43" fmla="*/ 84 h 144"/>
                <a:gd name="T44" fmla="*/ 20 w 186"/>
                <a:gd name="T45" fmla="*/ 94 h 144"/>
                <a:gd name="T46" fmla="*/ 56 w 186"/>
                <a:gd name="T47" fmla="*/ 116 h 144"/>
                <a:gd name="T48" fmla="*/ 94 w 186"/>
                <a:gd name="T49" fmla="*/ 136 h 144"/>
                <a:gd name="T50" fmla="*/ 108 w 186"/>
                <a:gd name="T51" fmla="*/ 142 h 144"/>
                <a:gd name="T52" fmla="*/ 116 w 186"/>
                <a:gd name="T53" fmla="*/ 144 h 144"/>
                <a:gd name="T54" fmla="*/ 116 w 186"/>
                <a:gd name="T55" fmla="*/ 144 h 144"/>
                <a:gd name="T56" fmla="*/ 134 w 186"/>
                <a:gd name="T57" fmla="*/ 138 h 144"/>
                <a:gd name="T58" fmla="*/ 156 w 186"/>
                <a:gd name="T59" fmla="*/ 128 h 144"/>
                <a:gd name="T60" fmla="*/ 176 w 186"/>
                <a:gd name="T61" fmla="*/ 114 h 144"/>
                <a:gd name="T62" fmla="*/ 182 w 186"/>
                <a:gd name="T63" fmla="*/ 108 h 144"/>
                <a:gd name="T64" fmla="*/ 186 w 186"/>
                <a:gd name="T65" fmla="*/ 104 h 144"/>
                <a:gd name="T66" fmla="*/ 186 w 186"/>
                <a:gd name="T67" fmla="*/ 104 h 144"/>
                <a:gd name="T68" fmla="*/ 186 w 186"/>
                <a:gd name="T69" fmla="*/ 96 h 144"/>
                <a:gd name="T70" fmla="*/ 186 w 186"/>
                <a:gd name="T71" fmla="*/ 90 h 144"/>
                <a:gd name="T72" fmla="*/ 186 w 186"/>
                <a:gd name="T73"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44">
                  <a:moveTo>
                    <a:pt x="186" y="86"/>
                  </a:moveTo>
                  <a:lnTo>
                    <a:pt x="186" y="86"/>
                  </a:lnTo>
                  <a:lnTo>
                    <a:pt x="176" y="72"/>
                  </a:lnTo>
                  <a:lnTo>
                    <a:pt x="160" y="58"/>
                  </a:lnTo>
                  <a:lnTo>
                    <a:pt x="142" y="44"/>
                  </a:lnTo>
                  <a:lnTo>
                    <a:pt x="124" y="30"/>
                  </a:lnTo>
                  <a:lnTo>
                    <a:pt x="88" y="8"/>
                  </a:lnTo>
                  <a:lnTo>
                    <a:pt x="74" y="0"/>
                  </a:lnTo>
                  <a:lnTo>
                    <a:pt x="74" y="0"/>
                  </a:lnTo>
                  <a:lnTo>
                    <a:pt x="64" y="2"/>
                  </a:lnTo>
                  <a:lnTo>
                    <a:pt x="52" y="8"/>
                  </a:lnTo>
                  <a:lnTo>
                    <a:pt x="30" y="18"/>
                  </a:lnTo>
                  <a:lnTo>
                    <a:pt x="12" y="32"/>
                  </a:lnTo>
                  <a:lnTo>
                    <a:pt x="6" y="38"/>
                  </a:lnTo>
                  <a:lnTo>
                    <a:pt x="2" y="42"/>
                  </a:lnTo>
                  <a:lnTo>
                    <a:pt x="2" y="42"/>
                  </a:lnTo>
                  <a:lnTo>
                    <a:pt x="0" y="50"/>
                  </a:lnTo>
                  <a:lnTo>
                    <a:pt x="0" y="60"/>
                  </a:lnTo>
                  <a:lnTo>
                    <a:pt x="2" y="76"/>
                  </a:lnTo>
                  <a:lnTo>
                    <a:pt x="2" y="76"/>
                  </a:lnTo>
                  <a:lnTo>
                    <a:pt x="4" y="80"/>
                  </a:lnTo>
                  <a:lnTo>
                    <a:pt x="8" y="84"/>
                  </a:lnTo>
                  <a:lnTo>
                    <a:pt x="20" y="94"/>
                  </a:lnTo>
                  <a:lnTo>
                    <a:pt x="56" y="116"/>
                  </a:lnTo>
                  <a:lnTo>
                    <a:pt x="94" y="136"/>
                  </a:lnTo>
                  <a:lnTo>
                    <a:pt x="108" y="142"/>
                  </a:lnTo>
                  <a:lnTo>
                    <a:pt x="116" y="144"/>
                  </a:lnTo>
                  <a:lnTo>
                    <a:pt x="116" y="144"/>
                  </a:lnTo>
                  <a:lnTo>
                    <a:pt x="134" y="138"/>
                  </a:lnTo>
                  <a:lnTo>
                    <a:pt x="156" y="128"/>
                  </a:lnTo>
                  <a:lnTo>
                    <a:pt x="176" y="114"/>
                  </a:lnTo>
                  <a:lnTo>
                    <a:pt x="182" y="108"/>
                  </a:lnTo>
                  <a:lnTo>
                    <a:pt x="186" y="104"/>
                  </a:lnTo>
                  <a:lnTo>
                    <a:pt x="186" y="104"/>
                  </a:lnTo>
                  <a:lnTo>
                    <a:pt x="186" y="96"/>
                  </a:lnTo>
                  <a:lnTo>
                    <a:pt x="186" y="90"/>
                  </a:lnTo>
                  <a:lnTo>
                    <a:pt x="186" y="86"/>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464">
              <a:extLst>
                <a:ext uri="{FF2B5EF4-FFF2-40B4-BE49-F238E27FC236}">
                  <a16:creationId xmlns:a16="http://schemas.microsoft.com/office/drawing/2014/main" id="{21844CCC-45E6-E361-EF46-13B06700E6F1}"/>
                </a:ext>
              </a:extLst>
            </p:cNvPr>
            <p:cNvSpPr>
              <a:spLocks/>
            </p:cNvSpPr>
            <p:nvPr/>
          </p:nvSpPr>
          <p:spPr bwMode="auto">
            <a:xfrm>
              <a:off x="7715250" y="3975100"/>
              <a:ext cx="295275" cy="228600"/>
            </a:xfrm>
            <a:custGeom>
              <a:avLst/>
              <a:gdLst>
                <a:gd name="T0" fmla="*/ 186 w 186"/>
                <a:gd name="T1" fmla="*/ 86 h 144"/>
                <a:gd name="T2" fmla="*/ 186 w 186"/>
                <a:gd name="T3" fmla="*/ 86 h 144"/>
                <a:gd name="T4" fmla="*/ 176 w 186"/>
                <a:gd name="T5" fmla="*/ 72 h 144"/>
                <a:gd name="T6" fmla="*/ 160 w 186"/>
                <a:gd name="T7" fmla="*/ 58 h 144"/>
                <a:gd name="T8" fmla="*/ 142 w 186"/>
                <a:gd name="T9" fmla="*/ 44 h 144"/>
                <a:gd name="T10" fmla="*/ 124 w 186"/>
                <a:gd name="T11" fmla="*/ 30 h 144"/>
                <a:gd name="T12" fmla="*/ 88 w 186"/>
                <a:gd name="T13" fmla="*/ 8 h 144"/>
                <a:gd name="T14" fmla="*/ 74 w 186"/>
                <a:gd name="T15" fmla="*/ 0 h 144"/>
                <a:gd name="T16" fmla="*/ 74 w 186"/>
                <a:gd name="T17" fmla="*/ 0 h 144"/>
                <a:gd name="T18" fmla="*/ 64 w 186"/>
                <a:gd name="T19" fmla="*/ 2 h 144"/>
                <a:gd name="T20" fmla="*/ 52 w 186"/>
                <a:gd name="T21" fmla="*/ 8 h 144"/>
                <a:gd name="T22" fmla="*/ 30 w 186"/>
                <a:gd name="T23" fmla="*/ 18 h 144"/>
                <a:gd name="T24" fmla="*/ 12 w 186"/>
                <a:gd name="T25" fmla="*/ 32 h 144"/>
                <a:gd name="T26" fmla="*/ 6 w 186"/>
                <a:gd name="T27" fmla="*/ 38 h 144"/>
                <a:gd name="T28" fmla="*/ 2 w 186"/>
                <a:gd name="T29" fmla="*/ 42 h 144"/>
                <a:gd name="T30" fmla="*/ 2 w 186"/>
                <a:gd name="T31" fmla="*/ 42 h 144"/>
                <a:gd name="T32" fmla="*/ 0 w 186"/>
                <a:gd name="T33" fmla="*/ 50 h 144"/>
                <a:gd name="T34" fmla="*/ 0 w 186"/>
                <a:gd name="T35" fmla="*/ 60 h 144"/>
                <a:gd name="T36" fmla="*/ 2 w 186"/>
                <a:gd name="T37" fmla="*/ 76 h 144"/>
                <a:gd name="T38" fmla="*/ 2 w 186"/>
                <a:gd name="T39" fmla="*/ 76 h 144"/>
                <a:gd name="T40" fmla="*/ 4 w 186"/>
                <a:gd name="T41" fmla="*/ 80 h 144"/>
                <a:gd name="T42" fmla="*/ 8 w 186"/>
                <a:gd name="T43" fmla="*/ 84 h 144"/>
                <a:gd name="T44" fmla="*/ 20 w 186"/>
                <a:gd name="T45" fmla="*/ 94 h 144"/>
                <a:gd name="T46" fmla="*/ 56 w 186"/>
                <a:gd name="T47" fmla="*/ 116 h 144"/>
                <a:gd name="T48" fmla="*/ 94 w 186"/>
                <a:gd name="T49" fmla="*/ 136 h 144"/>
                <a:gd name="T50" fmla="*/ 108 w 186"/>
                <a:gd name="T51" fmla="*/ 142 h 144"/>
                <a:gd name="T52" fmla="*/ 116 w 186"/>
                <a:gd name="T53" fmla="*/ 144 h 144"/>
                <a:gd name="T54" fmla="*/ 116 w 186"/>
                <a:gd name="T55" fmla="*/ 144 h 144"/>
                <a:gd name="T56" fmla="*/ 134 w 186"/>
                <a:gd name="T57" fmla="*/ 138 h 144"/>
                <a:gd name="T58" fmla="*/ 156 w 186"/>
                <a:gd name="T59" fmla="*/ 128 h 144"/>
                <a:gd name="T60" fmla="*/ 176 w 186"/>
                <a:gd name="T61" fmla="*/ 114 h 144"/>
                <a:gd name="T62" fmla="*/ 182 w 186"/>
                <a:gd name="T63" fmla="*/ 108 h 144"/>
                <a:gd name="T64" fmla="*/ 186 w 186"/>
                <a:gd name="T65" fmla="*/ 104 h 144"/>
                <a:gd name="T66" fmla="*/ 186 w 186"/>
                <a:gd name="T67" fmla="*/ 104 h 144"/>
                <a:gd name="T68" fmla="*/ 186 w 186"/>
                <a:gd name="T69" fmla="*/ 96 h 144"/>
                <a:gd name="T70" fmla="*/ 186 w 186"/>
                <a:gd name="T71" fmla="*/ 90 h 144"/>
                <a:gd name="T72" fmla="*/ 186 w 186"/>
                <a:gd name="T73"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44">
                  <a:moveTo>
                    <a:pt x="186" y="86"/>
                  </a:moveTo>
                  <a:lnTo>
                    <a:pt x="186" y="86"/>
                  </a:lnTo>
                  <a:lnTo>
                    <a:pt x="176" y="72"/>
                  </a:lnTo>
                  <a:lnTo>
                    <a:pt x="160" y="58"/>
                  </a:lnTo>
                  <a:lnTo>
                    <a:pt x="142" y="44"/>
                  </a:lnTo>
                  <a:lnTo>
                    <a:pt x="124" y="30"/>
                  </a:lnTo>
                  <a:lnTo>
                    <a:pt x="88" y="8"/>
                  </a:lnTo>
                  <a:lnTo>
                    <a:pt x="74" y="0"/>
                  </a:lnTo>
                  <a:lnTo>
                    <a:pt x="74" y="0"/>
                  </a:lnTo>
                  <a:lnTo>
                    <a:pt x="64" y="2"/>
                  </a:lnTo>
                  <a:lnTo>
                    <a:pt x="52" y="8"/>
                  </a:lnTo>
                  <a:lnTo>
                    <a:pt x="30" y="18"/>
                  </a:lnTo>
                  <a:lnTo>
                    <a:pt x="12" y="32"/>
                  </a:lnTo>
                  <a:lnTo>
                    <a:pt x="6" y="38"/>
                  </a:lnTo>
                  <a:lnTo>
                    <a:pt x="2" y="42"/>
                  </a:lnTo>
                  <a:lnTo>
                    <a:pt x="2" y="42"/>
                  </a:lnTo>
                  <a:lnTo>
                    <a:pt x="0" y="50"/>
                  </a:lnTo>
                  <a:lnTo>
                    <a:pt x="0" y="60"/>
                  </a:lnTo>
                  <a:lnTo>
                    <a:pt x="2" y="76"/>
                  </a:lnTo>
                  <a:lnTo>
                    <a:pt x="2" y="76"/>
                  </a:lnTo>
                  <a:lnTo>
                    <a:pt x="4" y="80"/>
                  </a:lnTo>
                  <a:lnTo>
                    <a:pt x="8" y="84"/>
                  </a:lnTo>
                  <a:lnTo>
                    <a:pt x="20" y="94"/>
                  </a:lnTo>
                  <a:lnTo>
                    <a:pt x="56" y="116"/>
                  </a:lnTo>
                  <a:lnTo>
                    <a:pt x="94" y="136"/>
                  </a:lnTo>
                  <a:lnTo>
                    <a:pt x="108" y="142"/>
                  </a:lnTo>
                  <a:lnTo>
                    <a:pt x="116" y="144"/>
                  </a:lnTo>
                  <a:lnTo>
                    <a:pt x="116" y="144"/>
                  </a:lnTo>
                  <a:lnTo>
                    <a:pt x="134" y="138"/>
                  </a:lnTo>
                  <a:lnTo>
                    <a:pt x="156" y="128"/>
                  </a:lnTo>
                  <a:lnTo>
                    <a:pt x="176" y="114"/>
                  </a:lnTo>
                  <a:lnTo>
                    <a:pt x="182" y="108"/>
                  </a:lnTo>
                  <a:lnTo>
                    <a:pt x="186" y="104"/>
                  </a:lnTo>
                  <a:lnTo>
                    <a:pt x="186" y="104"/>
                  </a:lnTo>
                  <a:lnTo>
                    <a:pt x="186" y="96"/>
                  </a:lnTo>
                  <a:lnTo>
                    <a:pt x="186" y="90"/>
                  </a:lnTo>
                  <a:lnTo>
                    <a:pt x="186"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465">
              <a:extLst>
                <a:ext uri="{FF2B5EF4-FFF2-40B4-BE49-F238E27FC236}">
                  <a16:creationId xmlns:a16="http://schemas.microsoft.com/office/drawing/2014/main" id="{80ACE169-9DB3-3F72-BDB5-D19136BEB9D3}"/>
                </a:ext>
              </a:extLst>
            </p:cNvPr>
            <p:cNvSpPr>
              <a:spLocks noEditPoints="1"/>
            </p:cNvSpPr>
            <p:nvPr/>
          </p:nvSpPr>
          <p:spPr bwMode="auto">
            <a:xfrm>
              <a:off x="7718425" y="4022725"/>
              <a:ext cx="19050" cy="73025"/>
            </a:xfrm>
            <a:custGeom>
              <a:avLst/>
              <a:gdLst>
                <a:gd name="T0" fmla="*/ 0 w 12"/>
                <a:gd name="T1" fmla="*/ 46 h 46"/>
                <a:gd name="T2" fmla="*/ 0 w 12"/>
                <a:gd name="T3" fmla="*/ 46 h 46"/>
                <a:gd name="T4" fmla="*/ 0 w 12"/>
                <a:gd name="T5" fmla="*/ 46 h 46"/>
                <a:gd name="T6" fmla="*/ 0 w 12"/>
                <a:gd name="T7" fmla="*/ 46 h 46"/>
                <a:gd name="T8" fmla="*/ 0 w 12"/>
                <a:gd name="T9" fmla="*/ 46 h 46"/>
                <a:gd name="T10" fmla="*/ 0 w 12"/>
                <a:gd name="T11" fmla="*/ 46 h 46"/>
                <a:gd name="T12" fmla="*/ 0 w 12"/>
                <a:gd name="T13" fmla="*/ 46 h 46"/>
                <a:gd name="T14" fmla="*/ 0 w 12"/>
                <a:gd name="T15" fmla="*/ 46 h 46"/>
                <a:gd name="T16" fmla="*/ 0 w 12"/>
                <a:gd name="T17" fmla="*/ 46 h 46"/>
                <a:gd name="T18" fmla="*/ 0 w 12"/>
                <a:gd name="T19" fmla="*/ 46 h 46"/>
                <a:gd name="T20" fmla="*/ 0 w 12"/>
                <a:gd name="T21" fmla="*/ 12 h 46"/>
                <a:gd name="T22" fmla="*/ 0 w 12"/>
                <a:gd name="T23" fmla="*/ 12 h 46"/>
                <a:gd name="T24" fmla="*/ 0 w 12"/>
                <a:gd name="T25" fmla="*/ 12 h 46"/>
                <a:gd name="T26" fmla="*/ 0 w 12"/>
                <a:gd name="T27" fmla="*/ 12 h 46"/>
                <a:gd name="T28" fmla="*/ 0 w 12"/>
                <a:gd name="T29" fmla="*/ 12 h 46"/>
                <a:gd name="T30" fmla="*/ 0 w 12"/>
                <a:gd name="T31" fmla="*/ 12 h 46"/>
                <a:gd name="T32" fmla="*/ 0 w 12"/>
                <a:gd name="T33" fmla="*/ 12 h 46"/>
                <a:gd name="T34" fmla="*/ 0 w 12"/>
                <a:gd name="T35" fmla="*/ 12 h 46"/>
                <a:gd name="T36" fmla="*/ 0 w 12"/>
                <a:gd name="T37" fmla="*/ 12 h 46"/>
                <a:gd name="T38" fmla="*/ 0 w 12"/>
                <a:gd name="T39" fmla="*/ 12 h 46"/>
                <a:gd name="T40" fmla="*/ 0 w 12"/>
                <a:gd name="T41" fmla="*/ 12 h 46"/>
                <a:gd name="T42" fmla="*/ 0 w 12"/>
                <a:gd name="T43" fmla="*/ 12 h 46"/>
                <a:gd name="T44" fmla="*/ 0 w 12"/>
                <a:gd name="T45" fmla="*/ 12 h 46"/>
                <a:gd name="T46" fmla="*/ 0 w 12"/>
                <a:gd name="T47" fmla="*/ 12 h 46"/>
                <a:gd name="T48" fmla="*/ 0 w 12"/>
                <a:gd name="T49" fmla="*/ 12 h 46"/>
                <a:gd name="T50" fmla="*/ 0 w 12"/>
                <a:gd name="T51" fmla="*/ 12 h 46"/>
                <a:gd name="T52" fmla="*/ 0 w 12"/>
                <a:gd name="T53" fmla="*/ 12 h 46"/>
                <a:gd name="T54" fmla="*/ 0 w 12"/>
                <a:gd name="T55" fmla="*/ 12 h 46"/>
                <a:gd name="T56" fmla="*/ 0 w 12"/>
                <a:gd name="T57" fmla="*/ 12 h 46"/>
                <a:gd name="T58" fmla="*/ 0 w 12"/>
                <a:gd name="T59" fmla="*/ 12 h 46"/>
                <a:gd name="T60" fmla="*/ 0 w 12"/>
                <a:gd name="T61" fmla="*/ 12 h 46"/>
                <a:gd name="T62" fmla="*/ 0 w 12"/>
                <a:gd name="T63" fmla="*/ 12 h 46"/>
                <a:gd name="T64" fmla="*/ 0 w 12"/>
                <a:gd name="T65" fmla="*/ 12 h 46"/>
                <a:gd name="T66" fmla="*/ 0 w 12"/>
                <a:gd name="T67" fmla="*/ 12 h 46"/>
                <a:gd name="T68" fmla="*/ 0 w 12"/>
                <a:gd name="T69" fmla="*/ 12 h 46"/>
                <a:gd name="T70" fmla="*/ 0 w 12"/>
                <a:gd name="T71" fmla="*/ 12 h 46"/>
                <a:gd name="T72" fmla="*/ 0 w 12"/>
                <a:gd name="T73" fmla="*/ 12 h 46"/>
                <a:gd name="T74" fmla="*/ 0 w 12"/>
                <a:gd name="T75" fmla="*/ 12 h 46"/>
                <a:gd name="T76" fmla="*/ 0 w 12"/>
                <a:gd name="T77" fmla="*/ 12 h 46"/>
                <a:gd name="T78" fmla="*/ 0 w 12"/>
                <a:gd name="T79" fmla="*/ 12 h 46"/>
                <a:gd name="T80" fmla="*/ 0 w 12"/>
                <a:gd name="T81" fmla="*/ 12 h 46"/>
                <a:gd name="T82" fmla="*/ 0 w 12"/>
                <a:gd name="T83" fmla="*/ 12 h 46"/>
                <a:gd name="T84" fmla="*/ 0 w 12"/>
                <a:gd name="T85" fmla="*/ 12 h 46"/>
                <a:gd name="T86" fmla="*/ 0 w 12"/>
                <a:gd name="T87" fmla="*/ 12 h 46"/>
                <a:gd name="T88" fmla="*/ 0 w 12"/>
                <a:gd name="T89" fmla="*/ 12 h 46"/>
                <a:gd name="T90" fmla="*/ 0 w 12"/>
                <a:gd name="T91" fmla="*/ 12 h 46"/>
                <a:gd name="T92" fmla="*/ 0 w 12"/>
                <a:gd name="T93" fmla="*/ 12 h 46"/>
                <a:gd name="T94" fmla="*/ 0 w 12"/>
                <a:gd name="T95" fmla="*/ 12 h 46"/>
                <a:gd name="T96" fmla="*/ 0 w 12"/>
                <a:gd name="T97" fmla="*/ 12 h 46"/>
                <a:gd name="T98" fmla="*/ 0 w 12"/>
                <a:gd name="T99" fmla="*/ 12 h 46"/>
                <a:gd name="T100" fmla="*/ 12 w 12"/>
                <a:gd name="T101" fmla="*/ 0 h 46"/>
                <a:gd name="T102" fmla="*/ 12 w 12"/>
                <a:gd name="T103" fmla="*/ 0 h 46"/>
                <a:gd name="T104" fmla="*/ 4 w 12"/>
                <a:gd name="T105" fmla="*/ 6 h 46"/>
                <a:gd name="T106" fmla="*/ 0 w 12"/>
                <a:gd name="T107" fmla="*/ 12 h 46"/>
                <a:gd name="T108" fmla="*/ 0 w 12"/>
                <a:gd name="T109" fmla="*/ 12 h 46"/>
                <a:gd name="T110" fmla="*/ 0 w 12"/>
                <a:gd name="T111" fmla="*/ 12 h 46"/>
                <a:gd name="T112" fmla="*/ 0 w 12"/>
                <a:gd name="T113" fmla="*/ 12 h 46"/>
                <a:gd name="T114" fmla="*/ 0 w 12"/>
                <a:gd name="T115" fmla="*/ 12 h 46"/>
                <a:gd name="T116" fmla="*/ 0 w 12"/>
                <a:gd name="T117" fmla="*/ 12 h 46"/>
                <a:gd name="T118" fmla="*/ 4 w 12"/>
                <a:gd name="T119" fmla="*/ 6 h 46"/>
                <a:gd name="T120" fmla="*/ 12 w 12"/>
                <a:gd name="T121" fmla="*/ 0 h 46"/>
                <a:gd name="T122" fmla="*/ 12 w 12"/>
                <a:gd name="T1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 h="46">
                  <a:moveTo>
                    <a:pt x="0" y="46"/>
                  </a:moveTo>
                  <a:lnTo>
                    <a:pt x="0" y="46"/>
                  </a:lnTo>
                  <a:lnTo>
                    <a:pt x="0" y="46"/>
                  </a:lnTo>
                  <a:lnTo>
                    <a:pt x="0" y="46"/>
                  </a:lnTo>
                  <a:lnTo>
                    <a:pt x="0" y="46"/>
                  </a:lnTo>
                  <a:close/>
                  <a:moveTo>
                    <a:pt x="0" y="46"/>
                  </a:moveTo>
                  <a:lnTo>
                    <a:pt x="0" y="46"/>
                  </a:lnTo>
                  <a:lnTo>
                    <a:pt x="0" y="46"/>
                  </a:lnTo>
                  <a:lnTo>
                    <a:pt x="0" y="46"/>
                  </a:lnTo>
                  <a:lnTo>
                    <a:pt x="0" y="46"/>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0" y="12"/>
                  </a:moveTo>
                  <a:lnTo>
                    <a:pt x="0" y="12"/>
                  </a:lnTo>
                  <a:lnTo>
                    <a:pt x="0" y="12"/>
                  </a:lnTo>
                  <a:lnTo>
                    <a:pt x="0" y="12"/>
                  </a:lnTo>
                  <a:lnTo>
                    <a:pt x="0" y="12"/>
                  </a:lnTo>
                  <a:close/>
                  <a:moveTo>
                    <a:pt x="12" y="0"/>
                  </a:moveTo>
                  <a:lnTo>
                    <a:pt x="12" y="0"/>
                  </a:lnTo>
                  <a:lnTo>
                    <a:pt x="4" y="6"/>
                  </a:lnTo>
                  <a:lnTo>
                    <a:pt x="0" y="12"/>
                  </a:lnTo>
                  <a:lnTo>
                    <a:pt x="0" y="12"/>
                  </a:lnTo>
                  <a:lnTo>
                    <a:pt x="0" y="12"/>
                  </a:lnTo>
                  <a:lnTo>
                    <a:pt x="0" y="12"/>
                  </a:lnTo>
                  <a:lnTo>
                    <a:pt x="0" y="12"/>
                  </a:lnTo>
                  <a:lnTo>
                    <a:pt x="0" y="12"/>
                  </a:lnTo>
                  <a:lnTo>
                    <a:pt x="4" y="6"/>
                  </a:lnTo>
                  <a:lnTo>
                    <a:pt x="12" y="0"/>
                  </a:lnTo>
                  <a:lnTo>
                    <a:pt x="12" y="0"/>
                  </a:lnTo>
                  <a:close/>
                </a:path>
              </a:pathLst>
            </a:custGeom>
            <a:solidFill>
              <a:srgbClr val="B5C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1466">
              <a:extLst>
                <a:ext uri="{FF2B5EF4-FFF2-40B4-BE49-F238E27FC236}">
                  <a16:creationId xmlns:a16="http://schemas.microsoft.com/office/drawing/2014/main" id="{0143E435-9170-0B4E-4E9E-3216605A51D7}"/>
                </a:ext>
              </a:extLst>
            </p:cNvPr>
            <p:cNvSpPr>
              <a:spLocks noChangeArrowheads="1"/>
            </p:cNvSpPr>
            <p:nvPr/>
          </p:nvSpPr>
          <p:spPr bwMode="auto">
            <a:xfrm>
              <a:off x="7718425" y="40957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1467">
              <a:extLst>
                <a:ext uri="{FF2B5EF4-FFF2-40B4-BE49-F238E27FC236}">
                  <a16:creationId xmlns:a16="http://schemas.microsoft.com/office/drawing/2014/main" id="{9D810EDC-F262-F7C3-778A-A760B952C1FF}"/>
                </a:ext>
              </a:extLst>
            </p:cNvPr>
            <p:cNvSpPr>
              <a:spLocks noChangeArrowheads="1"/>
            </p:cNvSpPr>
            <p:nvPr/>
          </p:nvSpPr>
          <p:spPr bwMode="auto">
            <a:xfrm>
              <a:off x="7718425" y="40957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Rectangle 1468">
              <a:extLst>
                <a:ext uri="{FF2B5EF4-FFF2-40B4-BE49-F238E27FC236}">
                  <a16:creationId xmlns:a16="http://schemas.microsoft.com/office/drawing/2014/main" id="{6E668F28-47F4-1CF4-C3EC-B622D0FDA6E6}"/>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Rectangle 1469">
              <a:extLst>
                <a:ext uri="{FF2B5EF4-FFF2-40B4-BE49-F238E27FC236}">
                  <a16:creationId xmlns:a16="http://schemas.microsoft.com/office/drawing/2014/main" id="{58ECA6C7-6498-F2F0-D4CE-531DECD52477}"/>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Rectangle 1470">
              <a:extLst>
                <a:ext uri="{FF2B5EF4-FFF2-40B4-BE49-F238E27FC236}">
                  <a16:creationId xmlns:a16="http://schemas.microsoft.com/office/drawing/2014/main" id="{7B1AE8E4-38AB-CB42-5435-ABEB514A6A60}"/>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Rectangle 1471">
              <a:extLst>
                <a:ext uri="{FF2B5EF4-FFF2-40B4-BE49-F238E27FC236}">
                  <a16:creationId xmlns:a16="http://schemas.microsoft.com/office/drawing/2014/main" id="{E300ABD2-6A5E-68AC-BD7A-E245AA88EC64}"/>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Rectangle 1472">
              <a:extLst>
                <a:ext uri="{FF2B5EF4-FFF2-40B4-BE49-F238E27FC236}">
                  <a16:creationId xmlns:a16="http://schemas.microsoft.com/office/drawing/2014/main" id="{CA9B976D-4082-35A2-21BE-6D2031290C9F}"/>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Rectangle 1473">
              <a:extLst>
                <a:ext uri="{FF2B5EF4-FFF2-40B4-BE49-F238E27FC236}">
                  <a16:creationId xmlns:a16="http://schemas.microsoft.com/office/drawing/2014/main" id="{443B5C70-C5F7-BC27-D95B-F22C6CE4FF9A}"/>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Rectangle 1474">
              <a:extLst>
                <a:ext uri="{FF2B5EF4-FFF2-40B4-BE49-F238E27FC236}">
                  <a16:creationId xmlns:a16="http://schemas.microsoft.com/office/drawing/2014/main" id="{7DA17642-3C22-8774-C55B-F98622161E2F}"/>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Rectangle 1475">
              <a:extLst>
                <a:ext uri="{FF2B5EF4-FFF2-40B4-BE49-F238E27FC236}">
                  <a16:creationId xmlns:a16="http://schemas.microsoft.com/office/drawing/2014/main" id="{35B11913-A9D0-7959-D996-0796CF155115}"/>
                </a:ext>
              </a:extLst>
            </p:cNvPr>
            <p:cNvSpPr>
              <a:spLocks noChangeArrowheads="1"/>
            </p:cNvSpPr>
            <p:nvPr/>
          </p:nvSpPr>
          <p:spPr bwMode="auto">
            <a:xfrm>
              <a:off x="7718425" y="40417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476">
              <a:extLst>
                <a:ext uri="{FF2B5EF4-FFF2-40B4-BE49-F238E27FC236}">
                  <a16:creationId xmlns:a16="http://schemas.microsoft.com/office/drawing/2014/main" id="{AA61F38B-B619-D084-8D73-0A0FD5C1B128}"/>
                </a:ext>
              </a:extLst>
            </p:cNvPr>
            <p:cNvSpPr>
              <a:spLocks/>
            </p:cNvSpPr>
            <p:nvPr/>
          </p:nvSpPr>
          <p:spPr bwMode="auto">
            <a:xfrm>
              <a:off x="7718425" y="4022725"/>
              <a:ext cx="19050" cy="19050"/>
            </a:xfrm>
            <a:custGeom>
              <a:avLst/>
              <a:gdLst>
                <a:gd name="T0" fmla="*/ 12 w 12"/>
                <a:gd name="T1" fmla="*/ 0 h 12"/>
                <a:gd name="T2" fmla="*/ 12 w 12"/>
                <a:gd name="T3" fmla="*/ 0 h 12"/>
                <a:gd name="T4" fmla="*/ 4 w 12"/>
                <a:gd name="T5" fmla="*/ 6 h 12"/>
                <a:gd name="T6" fmla="*/ 0 w 12"/>
                <a:gd name="T7" fmla="*/ 12 h 12"/>
                <a:gd name="T8" fmla="*/ 0 w 12"/>
                <a:gd name="T9" fmla="*/ 12 h 12"/>
                <a:gd name="T10" fmla="*/ 0 w 12"/>
                <a:gd name="T11" fmla="*/ 12 h 12"/>
                <a:gd name="T12" fmla="*/ 0 w 12"/>
                <a:gd name="T13" fmla="*/ 12 h 12"/>
                <a:gd name="T14" fmla="*/ 0 w 12"/>
                <a:gd name="T15" fmla="*/ 12 h 12"/>
                <a:gd name="T16" fmla="*/ 0 w 12"/>
                <a:gd name="T17" fmla="*/ 12 h 12"/>
                <a:gd name="T18" fmla="*/ 4 w 12"/>
                <a:gd name="T19" fmla="*/ 6 h 12"/>
                <a:gd name="T20" fmla="*/ 12 w 12"/>
                <a:gd name="T21" fmla="*/ 0 h 12"/>
                <a:gd name="T22" fmla="*/ 12 w 1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12" y="0"/>
                  </a:moveTo>
                  <a:lnTo>
                    <a:pt x="12" y="0"/>
                  </a:lnTo>
                  <a:lnTo>
                    <a:pt x="4" y="6"/>
                  </a:lnTo>
                  <a:lnTo>
                    <a:pt x="0" y="12"/>
                  </a:lnTo>
                  <a:lnTo>
                    <a:pt x="0" y="12"/>
                  </a:lnTo>
                  <a:lnTo>
                    <a:pt x="0" y="12"/>
                  </a:lnTo>
                  <a:lnTo>
                    <a:pt x="0" y="12"/>
                  </a:lnTo>
                  <a:lnTo>
                    <a:pt x="0" y="12"/>
                  </a:lnTo>
                  <a:lnTo>
                    <a:pt x="0" y="12"/>
                  </a:lnTo>
                  <a:lnTo>
                    <a:pt x="4" y="6"/>
                  </a:ln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477">
              <a:extLst>
                <a:ext uri="{FF2B5EF4-FFF2-40B4-BE49-F238E27FC236}">
                  <a16:creationId xmlns:a16="http://schemas.microsoft.com/office/drawing/2014/main" id="{77EE0FA8-3171-FAA2-91D1-85A7F4056D94}"/>
                </a:ext>
              </a:extLst>
            </p:cNvPr>
            <p:cNvSpPr>
              <a:spLocks/>
            </p:cNvSpPr>
            <p:nvPr/>
          </p:nvSpPr>
          <p:spPr bwMode="auto">
            <a:xfrm>
              <a:off x="7715250" y="4022725"/>
              <a:ext cx="295275" cy="180975"/>
            </a:xfrm>
            <a:custGeom>
              <a:avLst/>
              <a:gdLst>
                <a:gd name="T0" fmla="*/ 14 w 186"/>
                <a:gd name="T1" fmla="*/ 0 h 114"/>
                <a:gd name="T2" fmla="*/ 2 w 186"/>
                <a:gd name="T3" fmla="*/ 12 h 114"/>
                <a:gd name="T4" fmla="*/ 2 w 186"/>
                <a:gd name="T5" fmla="*/ 12 h 114"/>
                <a:gd name="T6" fmla="*/ 2 w 186"/>
                <a:gd name="T7" fmla="*/ 12 h 114"/>
                <a:gd name="T8" fmla="*/ 2 w 186"/>
                <a:gd name="T9" fmla="*/ 12 h 114"/>
                <a:gd name="T10" fmla="*/ 2 w 186"/>
                <a:gd name="T11" fmla="*/ 12 h 114"/>
                <a:gd name="T12" fmla="*/ 2 w 186"/>
                <a:gd name="T13" fmla="*/ 12 h 114"/>
                <a:gd name="T14" fmla="*/ 2 w 186"/>
                <a:gd name="T15" fmla="*/ 12 h 114"/>
                <a:gd name="T16" fmla="*/ 2 w 186"/>
                <a:gd name="T17" fmla="*/ 12 h 114"/>
                <a:gd name="T18" fmla="*/ 2 w 186"/>
                <a:gd name="T19" fmla="*/ 12 h 114"/>
                <a:gd name="T20" fmla="*/ 2 w 186"/>
                <a:gd name="T21" fmla="*/ 12 h 114"/>
                <a:gd name="T22" fmla="*/ 2 w 186"/>
                <a:gd name="T23" fmla="*/ 12 h 114"/>
                <a:gd name="T24" fmla="*/ 2 w 186"/>
                <a:gd name="T25" fmla="*/ 12 h 114"/>
                <a:gd name="T26" fmla="*/ 2 w 186"/>
                <a:gd name="T27" fmla="*/ 12 h 114"/>
                <a:gd name="T28" fmla="*/ 2 w 186"/>
                <a:gd name="T29" fmla="*/ 12 h 114"/>
                <a:gd name="T30" fmla="*/ 2 w 186"/>
                <a:gd name="T31" fmla="*/ 12 h 114"/>
                <a:gd name="T32" fmla="*/ 2 w 186"/>
                <a:gd name="T33" fmla="*/ 12 h 114"/>
                <a:gd name="T34" fmla="*/ 2 w 186"/>
                <a:gd name="T35" fmla="*/ 12 h 114"/>
                <a:gd name="T36" fmla="*/ 2 w 186"/>
                <a:gd name="T37" fmla="*/ 12 h 114"/>
                <a:gd name="T38" fmla="*/ 0 w 186"/>
                <a:gd name="T39" fmla="*/ 26 h 114"/>
                <a:gd name="T40" fmla="*/ 2 w 186"/>
                <a:gd name="T41" fmla="*/ 40 h 114"/>
                <a:gd name="T42" fmla="*/ 2 w 186"/>
                <a:gd name="T43" fmla="*/ 46 h 114"/>
                <a:gd name="T44" fmla="*/ 2 w 186"/>
                <a:gd name="T45" fmla="*/ 46 h 114"/>
                <a:gd name="T46" fmla="*/ 2 w 186"/>
                <a:gd name="T47" fmla="*/ 46 h 114"/>
                <a:gd name="T48" fmla="*/ 2 w 186"/>
                <a:gd name="T49" fmla="*/ 46 h 114"/>
                <a:gd name="T50" fmla="*/ 2 w 186"/>
                <a:gd name="T51" fmla="*/ 46 h 114"/>
                <a:gd name="T52" fmla="*/ 18 w 186"/>
                <a:gd name="T53" fmla="*/ 64 h 114"/>
                <a:gd name="T54" fmla="*/ 92 w 186"/>
                <a:gd name="T55" fmla="*/ 106 h 114"/>
                <a:gd name="T56" fmla="*/ 116 w 186"/>
                <a:gd name="T57" fmla="*/ 114 h 114"/>
                <a:gd name="T58" fmla="*/ 116 w 186"/>
                <a:gd name="T59" fmla="*/ 114 h 114"/>
                <a:gd name="T60" fmla="*/ 134 w 186"/>
                <a:gd name="T61" fmla="*/ 108 h 114"/>
                <a:gd name="T62" fmla="*/ 176 w 186"/>
                <a:gd name="T63" fmla="*/ 84 h 114"/>
                <a:gd name="T64" fmla="*/ 186 w 186"/>
                <a:gd name="T65" fmla="*/ 74 h 114"/>
                <a:gd name="T66" fmla="*/ 186 w 186"/>
                <a:gd name="T67" fmla="*/ 68 h 114"/>
                <a:gd name="T68" fmla="*/ 170 w 186"/>
                <a:gd name="T69" fmla="*/ 82 h 114"/>
                <a:gd name="T70" fmla="*/ 130 w 186"/>
                <a:gd name="T71" fmla="*/ 102 h 114"/>
                <a:gd name="T72" fmla="*/ 114 w 186"/>
                <a:gd name="T73" fmla="*/ 106 h 114"/>
                <a:gd name="T74" fmla="*/ 110 w 186"/>
                <a:gd name="T75" fmla="*/ 100 h 114"/>
                <a:gd name="T76" fmla="*/ 80 w 186"/>
                <a:gd name="T77" fmla="*/ 82 h 114"/>
                <a:gd name="T78" fmla="*/ 70 w 186"/>
                <a:gd name="T79" fmla="*/ 74 h 114"/>
                <a:gd name="T80" fmla="*/ 64 w 186"/>
                <a:gd name="T81" fmla="*/ 64 h 114"/>
                <a:gd name="T82" fmla="*/ 70 w 186"/>
                <a:gd name="T83" fmla="*/ 58 h 114"/>
                <a:gd name="T84" fmla="*/ 138 w 186"/>
                <a:gd name="T85" fmla="*/ 12 h 114"/>
                <a:gd name="T86" fmla="*/ 128 w 186"/>
                <a:gd name="T87" fmla="*/ 4 h 114"/>
                <a:gd name="T88" fmla="*/ 122 w 186"/>
                <a:gd name="T89" fmla="*/ 10 h 114"/>
                <a:gd name="T90" fmla="*/ 56 w 186"/>
                <a:gd name="T91" fmla="*/ 50 h 114"/>
                <a:gd name="T92" fmla="*/ 50 w 186"/>
                <a:gd name="T93" fmla="*/ 52 h 114"/>
                <a:gd name="T94" fmla="*/ 36 w 186"/>
                <a:gd name="T95" fmla="*/ 48 h 114"/>
                <a:gd name="T96" fmla="*/ 24 w 186"/>
                <a:gd name="T97" fmla="*/ 36 h 114"/>
                <a:gd name="T98" fmla="*/ 24 w 186"/>
                <a:gd name="T99" fmla="*/ 36 h 114"/>
                <a:gd name="T100" fmla="*/ 24 w 186"/>
                <a:gd name="T101" fmla="*/ 36 h 114"/>
                <a:gd name="T102" fmla="*/ 20 w 186"/>
                <a:gd name="T103" fmla="*/ 30 h 114"/>
                <a:gd name="T104" fmla="*/ 20 w 186"/>
                <a:gd name="T105" fmla="*/ 30 h 114"/>
                <a:gd name="T106" fmla="*/ 12 w 186"/>
                <a:gd name="T107" fmla="*/ 6 h 114"/>
                <a:gd name="T108" fmla="*/ 14 w 186"/>
                <a:gd name="T10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14">
                  <a:moveTo>
                    <a:pt x="14" y="0"/>
                  </a:moveTo>
                  <a:lnTo>
                    <a:pt x="14" y="0"/>
                  </a:lnTo>
                  <a:lnTo>
                    <a:pt x="6" y="6"/>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0" y="26"/>
                  </a:lnTo>
                  <a:lnTo>
                    <a:pt x="2" y="40"/>
                  </a:lnTo>
                  <a:lnTo>
                    <a:pt x="2" y="40"/>
                  </a:lnTo>
                  <a:lnTo>
                    <a:pt x="2" y="40"/>
                  </a:lnTo>
                  <a:lnTo>
                    <a:pt x="2" y="46"/>
                  </a:lnTo>
                  <a:lnTo>
                    <a:pt x="2" y="46"/>
                  </a:lnTo>
                  <a:lnTo>
                    <a:pt x="2" y="46"/>
                  </a:lnTo>
                  <a:lnTo>
                    <a:pt x="2" y="46"/>
                  </a:lnTo>
                  <a:lnTo>
                    <a:pt x="2" y="46"/>
                  </a:lnTo>
                  <a:lnTo>
                    <a:pt x="2" y="46"/>
                  </a:lnTo>
                  <a:lnTo>
                    <a:pt x="2" y="46"/>
                  </a:lnTo>
                  <a:lnTo>
                    <a:pt x="2" y="46"/>
                  </a:lnTo>
                  <a:lnTo>
                    <a:pt x="2" y="46"/>
                  </a:lnTo>
                  <a:lnTo>
                    <a:pt x="8" y="54"/>
                  </a:lnTo>
                  <a:lnTo>
                    <a:pt x="18" y="64"/>
                  </a:lnTo>
                  <a:lnTo>
                    <a:pt x="54" y="86"/>
                  </a:lnTo>
                  <a:lnTo>
                    <a:pt x="92" y="106"/>
                  </a:lnTo>
                  <a:lnTo>
                    <a:pt x="106" y="112"/>
                  </a:lnTo>
                  <a:lnTo>
                    <a:pt x="116" y="114"/>
                  </a:lnTo>
                  <a:lnTo>
                    <a:pt x="116" y="114"/>
                  </a:lnTo>
                  <a:lnTo>
                    <a:pt x="116" y="114"/>
                  </a:lnTo>
                  <a:lnTo>
                    <a:pt x="116" y="114"/>
                  </a:lnTo>
                  <a:lnTo>
                    <a:pt x="134" y="108"/>
                  </a:lnTo>
                  <a:lnTo>
                    <a:pt x="156" y="98"/>
                  </a:lnTo>
                  <a:lnTo>
                    <a:pt x="176" y="84"/>
                  </a:lnTo>
                  <a:lnTo>
                    <a:pt x="182" y="78"/>
                  </a:lnTo>
                  <a:lnTo>
                    <a:pt x="186" y="74"/>
                  </a:lnTo>
                  <a:lnTo>
                    <a:pt x="186" y="74"/>
                  </a:lnTo>
                  <a:lnTo>
                    <a:pt x="186" y="68"/>
                  </a:lnTo>
                  <a:lnTo>
                    <a:pt x="186" y="68"/>
                  </a:lnTo>
                  <a:lnTo>
                    <a:pt x="170" y="82"/>
                  </a:lnTo>
                  <a:lnTo>
                    <a:pt x="150" y="94"/>
                  </a:lnTo>
                  <a:lnTo>
                    <a:pt x="130" y="102"/>
                  </a:lnTo>
                  <a:lnTo>
                    <a:pt x="122" y="106"/>
                  </a:lnTo>
                  <a:lnTo>
                    <a:pt x="114" y="106"/>
                  </a:lnTo>
                  <a:lnTo>
                    <a:pt x="114" y="106"/>
                  </a:lnTo>
                  <a:lnTo>
                    <a:pt x="110" y="100"/>
                  </a:lnTo>
                  <a:lnTo>
                    <a:pt x="104" y="96"/>
                  </a:lnTo>
                  <a:lnTo>
                    <a:pt x="80" y="82"/>
                  </a:lnTo>
                  <a:lnTo>
                    <a:pt x="80" y="82"/>
                  </a:lnTo>
                  <a:lnTo>
                    <a:pt x="70" y="74"/>
                  </a:lnTo>
                  <a:lnTo>
                    <a:pt x="64" y="68"/>
                  </a:lnTo>
                  <a:lnTo>
                    <a:pt x="64" y="64"/>
                  </a:lnTo>
                  <a:lnTo>
                    <a:pt x="64" y="62"/>
                  </a:lnTo>
                  <a:lnTo>
                    <a:pt x="70" y="58"/>
                  </a:lnTo>
                  <a:lnTo>
                    <a:pt x="70" y="58"/>
                  </a:lnTo>
                  <a:lnTo>
                    <a:pt x="138" y="12"/>
                  </a:lnTo>
                  <a:lnTo>
                    <a:pt x="138" y="12"/>
                  </a:lnTo>
                  <a:lnTo>
                    <a:pt x="128" y="4"/>
                  </a:lnTo>
                  <a:lnTo>
                    <a:pt x="128" y="4"/>
                  </a:lnTo>
                  <a:lnTo>
                    <a:pt x="122" y="10"/>
                  </a:lnTo>
                  <a:lnTo>
                    <a:pt x="56" y="50"/>
                  </a:lnTo>
                  <a:lnTo>
                    <a:pt x="56" y="50"/>
                  </a:lnTo>
                  <a:lnTo>
                    <a:pt x="50" y="52"/>
                  </a:lnTo>
                  <a:lnTo>
                    <a:pt x="50" y="52"/>
                  </a:lnTo>
                  <a:lnTo>
                    <a:pt x="44" y="50"/>
                  </a:lnTo>
                  <a:lnTo>
                    <a:pt x="36" y="48"/>
                  </a:lnTo>
                  <a:lnTo>
                    <a:pt x="30" y="42"/>
                  </a:lnTo>
                  <a:lnTo>
                    <a:pt x="24" y="36"/>
                  </a:lnTo>
                  <a:lnTo>
                    <a:pt x="24" y="36"/>
                  </a:lnTo>
                  <a:lnTo>
                    <a:pt x="24" y="36"/>
                  </a:lnTo>
                  <a:lnTo>
                    <a:pt x="24" y="36"/>
                  </a:lnTo>
                  <a:lnTo>
                    <a:pt x="24" y="36"/>
                  </a:lnTo>
                  <a:lnTo>
                    <a:pt x="24" y="36"/>
                  </a:lnTo>
                  <a:lnTo>
                    <a:pt x="20" y="30"/>
                  </a:lnTo>
                  <a:lnTo>
                    <a:pt x="20" y="30"/>
                  </a:lnTo>
                  <a:lnTo>
                    <a:pt x="20" y="30"/>
                  </a:lnTo>
                  <a:lnTo>
                    <a:pt x="14" y="18"/>
                  </a:lnTo>
                  <a:lnTo>
                    <a:pt x="12" y="6"/>
                  </a:lnTo>
                  <a:lnTo>
                    <a:pt x="12" y="6"/>
                  </a:lnTo>
                  <a:lnTo>
                    <a:pt x="14"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478">
              <a:extLst>
                <a:ext uri="{FF2B5EF4-FFF2-40B4-BE49-F238E27FC236}">
                  <a16:creationId xmlns:a16="http://schemas.microsoft.com/office/drawing/2014/main" id="{5E51CEC8-8BD8-6B01-0847-680047A28F4D}"/>
                </a:ext>
              </a:extLst>
            </p:cNvPr>
            <p:cNvSpPr>
              <a:spLocks/>
            </p:cNvSpPr>
            <p:nvPr/>
          </p:nvSpPr>
          <p:spPr bwMode="auto">
            <a:xfrm>
              <a:off x="7715250" y="4022725"/>
              <a:ext cx="295275" cy="180975"/>
            </a:xfrm>
            <a:custGeom>
              <a:avLst/>
              <a:gdLst>
                <a:gd name="T0" fmla="*/ 14 w 186"/>
                <a:gd name="T1" fmla="*/ 0 h 114"/>
                <a:gd name="T2" fmla="*/ 2 w 186"/>
                <a:gd name="T3" fmla="*/ 12 h 114"/>
                <a:gd name="T4" fmla="*/ 2 w 186"/>
                <a:gd name="T5" fmla="*/ 12 h 114"/>
                <a:gd name="T6" fmla="*/ 2 w 186"/>
                <a:gd name="T7" fmla="*/ 12 h 114"/>
                <a:gd name="T8" fmla="*/ 2 w 186"/>
                <a:gd name="T9" fmla="*/ 12 h 114"/>
                <a:gd name="T10" fmla="*/ 2 w 186"/>
                <a:gd name="T11" fmla="*/ 12 h 114"/>
                <a:gd name="T12" fmla="*/ 2 w 186"/>
                <a:gd name="T13" fmla="*/ 12 h 114"/>
                <a:gd name="T14" fmla="*/ 2 w 186"/>
                <a:gd name="T15" fmla="*/ 12 h 114"/>
                <a:gd name="T16" fmla="*/ 2 w 186"/>
                <a:gd name="T17" fmla="*/ 12 h 114"/>
                <a:gd name="T18" fmla="*/ 2 w 186"/>
                <a:gd name="T19" fmla="*/ 12 h 114"/>
                <a:gd name="T20" fmla="*/ 2 w 186"/>
                <a:gd name="T21" fmla="*/ 12 h 114"/>
                <a:gd name="T22" fmla="*/ 2 w 186"/>
                <a:gd name="T23" fmla="*/ 12 h 114"/>
                <a:gd name="T24" fmla="*/ 2 w 186"/>
                <a:gd name="T25" fmla="*/ 12 h 114"/>
                <a:gd name="T26" fmla="*/ 2 w 186"/>
                <a:gd name="T27" fmla="*/ 12 h 114"/>
                <a:gd name="T28" fmla="*/ 2 w 186"/>
                <a:gd name="T29" fmla="*/ 12 h 114"/>
                <a:gd name="T30" fmla="*/ 2 w 186"/>
                <a:gd name="T31" fmla="*/ 12 h 114"/>
                <a:gd name="T32" fmla="*/ 2 w 186"/>
                <a:gd name="T33" fmla="*/ 12 h 114"/>
                <a:gd name="T34" fmla="*/ 2 w 186"/>
                <a:gd name="T35" fmla="*/ 12 h 114"/>
                <a:gd name="T36" fmla="*/ 2 w 186"/>
                <a:gd name="T37" fmla="*/ 12 h 114"/>
                <a:gd name="T38" fmla="*/ 0 w 186"/>
                <a:gd name="T39" fmla="*/ 26 h 114"/>
                <a:gd name="T40" fmla="*/ 2 w 186"/>
                <a:gd name="T41" fmla="*/ 40 h 114"/>
                <a:gd name="T42" fmla="*/ 2 w 186"/>
                <a:gd name="T43" fmla="*/ 46 h 114"/>
                <a:gd name="T44" fmla="*/ 2 w 186"/>
                <a:gd name="T45" fmla="*/ 46 h 114"/>
                <a:gd name="T46" fmla="*/ 2 w 186"/>
                <a:gd name="T47" fmla="*/ 46 h 114"/>
                <a:gd name="T48" fmla="*/ 2 w 186"/>
                <a:gd name="T49" fmla="*/ 46 h 114"/>
                <a:gd name="T50" fmla="*/ 2 w 186"/>
                <a:gd name="T51" fmla="*/ 46 h 114"/>
                <a:gd name="T52" fmla="*/ 18 w 186"/>
                <a:gd name="T53" fmla="*/ 64 h 114"/>
                <a:gd name="T54" fmla="*/ 92 w 186"/>
                <a:gd name="T55" fmla="*/ 106 h 114"/>
                <a:gd name="T56" fmla="*/ 116 w 186"/>
                <a:gd name="T57" fmla="*/ 114 h 114"/>
                <a:gd name="T58" fmla="*/ 116 w 186"/>
                <a:gd name="T59" fmla="*/ 114 h 114"/>
                <a:gd name="T60" fmla="*/ 134 w 186"/>
                <a:gd name="T61" fmla="*/ 108 h 114"/>
                <a:gd name="T62" fmla="*/ 176 w 186"/>
                <a:gd name="T63" fmla="*/ 84 h 114"/>
                <a:gd name="T64" fmla="*/ 186 w 186"/>
                <a:gd name="T65" fmla="*/ 74 h 114"/>
                <a:gd name="T66" fmla="*/ 186 w 186"/>
                <a:gd name="T67" fmla="*/ 68 h 114"/>
                <a:gd name="T68" fmla="*/ 170 w 186"/>
                <a:gd name="T69" fmla="*/ 82 h 114"/>
                <a:gd name="T70" fmla="*/ 130 w 186"/>
                <a:gd name="T71" fmla="*/ 102 h 114"/>
                <a:gd name="T72" fmla="*/ 114 w 186"/>
                <a:gd name="T73" fmla="*/ 106 h 114"/>
                <a:gd name="T74" fmla="*/ 110 w 186"/>
                <a:gd name="T75" fmla="*/ 100 h 114"/>
                <a:gd name="T76" fmla="*/ 80 w 186"/>
                <a:gd name="T77" fmla="*/ 82 h 114"/>
                <a:gd name="T78" fmla="*/ 70 w 186"/>
                <a:gd name="T79" fmla="*/ 74 h 114"/>
                <a:gd name="T80" fmla="*/ 64 w 186"/>
                <a:gd name="T81" fmla="*/ 64 h 114"/>
                <a:gd name="T82" fmla="*/ 70 w 186"/>
                <a:gd name="T83" fmla="*/ 58 h 114"/>
                <a:gd name="T84" fmla="*/ 138 w 186"/>
                <a:gd name="T85" fmla="*/ 12 h 114"/>
                <a:gd name="T86" fmla="*/ 128 w 186"/>
                <a:gd name="T87" fmla="*/ 4 h 114"/>
                <a:gd name="T88" fmla="*/ 122 w 186"/>
                <a:gd name="T89" fmla="*/ 10 h 114"/>
                <a:gd name="T90" fmla="*/ 56 w 186"/>
                <a:gd name="T91" fmla="*/ 50 h 114"/>
                <a:gd name="T92" fmla="*/ 50 w 186"/>
                <a:gd name="T93" fmla="*/ 52 h 114"/>
                <a:gd name="T94" fmla="*/ 36 w 186"/>
                <a:gd name="T95" fmla="*/ 48 h 114"/>
                <a:gd name="T96" fmla="*/ 24 w 186"/>
                <a:gd name="T97" fmla="*/ 36 h 114"/>
                <a:gd name="T98" fmla="*/ 24 w 186"/>
                <a:gd name="T99" fmla="*/ 36 h 114"/>
                <a:gd name="T100" fmla="*/ 24 w 186"/>
                <a:gd name="T101" fmla="*/ 36 h 114"/>
                <a:gd name="T102" fmla="*/ 20 w 186"/>
                <a:gd name="T103" fmla="*/ 30 h 114"/>
                <a:gd name="T104" fmla="*/ 20 w 186"/>
                <a:gd name="T105" fmla="*/ 30 h 114"/>
                <a:gd name="T106" fmla="*/ 12 w 186"/>
                <a:gd name="T107" fmla="*/ 6 h 114"/>
                <a:gd name="T108" fmla="*/ 14 w 186"/>
                <a:gd name="T10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14">
                  <a:moveTo>
                    <a:pt x="14" y="0"/>
                  </a:moveTo>
                  <a:lnTo>
                    <a:pt x="14" y="0"/>
                  </a:lnTo>
                  <a:lnTo>
                    <a:pt x="6" y="6"/>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2" y="12"/>
                  </a:lnTo>
                  <a:lnTo>
                    <a:pt x="0" y="26"/>
                  </a:lnTo>
                  <a:lnTo>
                    <a:pt x="2" y="40"/>
                  </a:lnTo>
                  <a:lnTo>
                    <a:pt x="2" y="40"/>
                  </a:lnTo>
                  <a:lnTo>
                    <a:pt x="2" y="40"/>
                  </a:lnTo>
                  <a:lnTo>
                    <a:pt x="2" y="46"/>
                  </a:lnTo>
                  <a:lnTo>
                    <a:pt x="2" y="46"/>
                  </a:lnTo>
                  <a:lnTo>
                    <a:pt x="2" y="46"/>
                  </a:lnTo>
                  <a:lnTo>
                    <a:pt x="2" y="46"/>
                  </a:lnTo>
                  <a:lnTo>
                    <a:pt x="2" y="46"/>
                  </a:lnTo>
                  <a:lnTo>
                    <a:pt x="2" y="46"/>
                  </a:lnTo>
                  <a:lnTo>
                    <a:pt x="2" y="46"/>
                  </a:lnTo>
                  <a:lnTo>
                    <a:pt x="2" y="46"/>
                  </a:lnTo>
                  <a:lnTo>
                    <a:pt x="2" y="46"/>
                  </a:lnTo>
                  <a:lnTo>
                    <a:pt x="8" y="54"/>
                  </a:lnTo>
                  <a:lnTo>
                    <a:pt x="18" y="64"/>
                  </a:lnTo>
                  <a:lnTo>
                    <a:pt x="54" y="86"/>
                  </a:lnTo>
                  <a:lnTo>
                    <a:pt x="92" y="106"/>
                  </a:lnTo>
                  <a:lnTo>
                    <a:pt x="106" y="112"/>
                  </a:lnTo>
                  <a:lnTo>
                    <a:pt x="116" y="114"/>
                  </a:lnTo>
                  <a:lnTo>
                    <a:pt x="116" y="114"/>
                  </a:lnTo>
                  <a:lnTo>
                    <a:pt x="116" y="114"/>
                  </a:lnTo>
                  <a:lnTo>
                    <a:pt x="116" y="114"/>
                  </a:lnTo>
                  <a:lnTo>
                    <a:pt x="134" y="108"/>
                  </a:lnTo>
                  <a:lnTo>
                    <a:pt x="156" y="98"/>
                  </a:lnTo>
                  <a:lnTo>
                    <a:pt x="176" y="84"/>
                  </a:lnTo>
                  <a:lnTo>
                    <a:pt x="182" y="78"/>
                  </a:lnTo>
                  <a:lnTo>
                    <a:pt x="186" y="74"/>
                  </a:lnTo>
                  <a:lnTo>
                    <a:pt x="186" y="74"/>
                  </a:lnTo>
                  <a:lnTo>
                    <a:pt x="186" y="68"/>
                  </a:lnTo>
                  <a:lnTo>
                    <a:pt x="186" y="68"/>
                  </a:lnTo>
                  <a:lnTo>
                    <a:pt x="170" y="82"/>
                  </a:lnTo>
                  <a:lnTo>
                    <a:pt x="150" y="94"/>
                  </a:lnTo>
                  <a:lnTo>
                    <a:pt x="130" y="102"/>
                  </a:lnTo>
                  <a:lnTo>
                    <a:pt x="122" y="106"/>
                  </a:lnTo>
                  <a:lnTo>
                    <a:pt x="114" y="106"/>
                  </a:lnTo>
                  <a:lnTo>
                    <a:pt x="114" y="106"/>
                  </a:lnTo>
                  <a:lnTo>
                    <a:pt x="110" y="100"/>
                  </a:lnTo>
                  <a:lnTo>
                    <a:pt x="104" y="96"/>
                  </a:lnTo>
                  <a:lnTo>
                    <a:pt x="80" y="82"/>
                  </a:lnTo>
                  <a:lnTo>
                    <a:pt x="80" y="82"/>
                  </a:lnTo>
                  <a:lnTo>
                    <a:pt x="70" y="74"/>
                  </a:lnTo>
                  <a:lnTo>
                    <a:pt x="64" y="68"/>
                  </a:lnTo>
                  <a:lnTo>
                    <a:pt x="64" y="64"/>
                  </a:lnTo>
                  <a:lnTo>
                    <a:pt x="64" y="62"/>
                  </a:lnTo>
                  <a:lnTo>
                    <a:pt x="70" y="58"/>
                  </a:lnTo>
                  <a:lnTo>
                    <a:pt x="70" y="58"/>
                  </a:lnTo>
                  <a:lnTo>
                    <a:pt x="138" y="12"/>
                  </a:lnTo>
                  <a:lnTo>
                    <a:pt x="138" y="12"/>
                  </a:lnTo>
                  <a:lnTo>
                    <a:pt x="128" y="4"/>
                  </a:lnTo>
                  <a:lnTo>
                    <a:pt x="128" y="4"/>
                  </a:lnTo>
                  <a:lnTo>
                    <a:pt x="122" y="10"/>
                  </a:lnTo>
                  <a:lnTo>
                    <a:pt x="56" y="50"/>
                  </a:lnTo>
                  <a:lnTo>
                    <a:pt x="56" y="50"/>
                  </a:lnTo>
                  <a:lnTo>
                    <a:pt x="50" y="52"/>
                  </a:lnTo>
                  <a:lnTo>
                    <a:pt x="50" y="52"/>
                  </a:lnTo>
                  <a:lnTo>
                    <a:pt x="44" y="50"/>
                  </a:lnTo>
                  <a:lnTo>
                    <a:pt x="36" y="48"/>
                  </a:lnTo>
                  <a:lnTo>
                    <a:pt x="30" y="42"/>
                  </a:lnTo>
                  <a:lnTo>
                    <a:pt x="24" y="36"/>
                  </a:lnTo>
                  <a:lnTo>
                    <a:pt x="24" y="36"/>
                  </a:lnTo>
                  <a:lnTo>
                    <a:pt x="24" y="36"/>
                  </a:lnTo>
                  <a:lnTo>
                    <a:pt x="24" y="36"/>
                  </a:lnTo>
                  <a:lnTo>
                    <a:pt x="24" y="36"/>
                  </a:lnTo>
                  <a:lnTo>
                    <a:pt x="24" y="36"/>
                  </a:lnTo>
                  <a:lnTo>
                    <a:pt x="20" y="30"/>
                  </a:lnTo>
                  <a:lnTo>
                    <a:pt x="20" y="30"/>
                  </a:lnTo>
                  <a:lnTo>
                    <a:pt x="20" y="30"/>
                  </a:lnTo>
                  <a:lnTo>
                    <a:pt x="14" y="18"/>
                  </a:lnTo>
                  <a:lnTo>
                    <a:pt x="12" y="6"/>
                  </a:lnTo>
                  <a:lnTo>
                    <a:pt x="12" y="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479">
              <a:extLst>
                <a:ext uri="{FF2B5EF4-FFF2-40B4-BE49-F238E27FC236}">
                  <a16:creationId xmlns:a16="http://schemas.microsoft.com/office/drawing/2014/main" id="{2FEB0D4B-60AB-9081-29A6-E216337E63C3}"/>
                </a:ext>
              </a:extLst>
            </p:cNvPr>
            <p:cNvSpPr>
              <a:spLocks/>
            </p:cNvSpPr>
            <p:nvPr/>
          </p:nvSpPr>
          <p:spPr bwMode="auto">
            <a:xfrm>
              <a:off x="7734300" y="3778250"/>
              <a:ext cx="301625" cy="327025"/>
            </a:xfrm>
            <a:custGeom>
              <a:avLst/>
              <a:gdLst>
                <a:gd name="T0" fmla="*/ 188 w 190"/>
                <a:gd name="T1" fmla="*/ 2 h 206"/>
                <a:gd name="T2" fmla="*/ 112 w 190"/>
                <a:gd name="T3" fmla="*/ 0 h 206"/>
                <a:gd name="T4" fmla="*/ 112 w 190"/>
                <a:gd name="T5" fmla="*/ 0 h 206"/>
                <a:gd name="T6" fmla="*/ 90 w 190"/>
                <a:gd name="T7" fmla="*/ 12 h 206"/>
                <a:gd name="T8" fmla="*/ 72 w 190"/>
                <a:gd name="T9" fmla="*/ 24 h 206"/>
                <a:gd name="T10" fmla="*/ 62 w 190"/>
                <a:gd name="T11" fmla="*/ 32 h 206"/>
                <a:gd name="T12" fmla="*/ 54 w 190"/>
                <a:gd name="T13" fmla="*/ 38 h 206"/>
                <a:gd name="T14" fmla="*/ 54 w 190"/>
                <a:gd name="T15" fmla="*/ 38 h 206"/>
                <a:gd name="T16" fmla="*/ 48 w 190"/>
                <a:gd name="T17" fmla="*/ 50 h 206"/>
                <a:gd name="T18" fmla="*/ 38 w 190"/>
                <a:gd name="T19" fmla="*/ 64 h 206"/>
                <a:gd name="T20" fmla="*/ 22 w 190"/>
                <a:gd name="T21" fmla="*/ 102 h 206"/>
                <a:gd name="T22" fmla="*/ 2 w 190"/>
                <a:gd name="T23" fmla="*/ 150 h 206"/>
                <a:gd name="T24" fmla="*/ 2 w 190"/>
                <a:gd name="T25" fmla="*/ 150 h 206"/>
                <a:gd name="T26" fmla="*/ 0 w 190"/>
                <a:gd name="T27" fmla="*/ 158 h 206"/>
                <a:gd name="T28" fmla="*/ 2 w 190"/>
                <a:gd name="T29" fmla="*/ 166 h 206"/>
                <a:gd name="T30" fmla="*/ 4 w 190"/>
                <a:gd name="T31" fmla="*/ 174 h 206"/>
                <a:gd name="T32" fmla="*/ 8 w 190"/>
                <a:gd name="T33" fmla="*/ 184 h 206"/>
                <a:gd name="T34" fmla="*/ 8 w 190"/>
                <a:gd name="T35" fmla="*/ 184 h 206"/>
                <a:gd name="T36" fmla="*/ 16 w 190"/>
                <a:gd name="T37" fmla="*/ 196 h 206"/>
                <a:gd name="T38" fmla="*/ 26 w 190"/>
                <a:gd name="T39" fmla="*/ 202 h 206"/>
                <a:gd name="T40" fmla="*/ 36 w 190"/>
                <a:gd name="T41" fmla="*/ 206 h 206"/>
                <a:gd name="T42" fmla="*/ 40 w 190"/>
                <a:gd name="T43" fmla="*/ 206 h 206"/>
                <a:gd name="T44" fmla="*/ 44 w 190"/>
                <a:gd name="T45" fmla="*/ 204 h 206"/>
                <a:gd name="T46" fmla="*/ 110 w 190"/>
                <a:gd name="T47" fmla="*/ 164 h 206"/>
                <a:gd name="T48" fmla="*/ 110 w 190"/>
                <a:gd name="T49" fmla="*/ 164 h 206"/>
                <a:gd name="T50" fmla="*/ 114 w 190"/>
                <a:gd name="T51" fmla="*/ 160 h 206"/>
                <a:gd name="T52" fmla="*/ 116 w 190"/>
                <a:gd name="T53" fmla="*/ 156 h 206"/>
                <a:gd name="T54" fmla="*/ 116 w 190"/>
                <a:gd name="T55" fmla="*/ 156 h 206"/>
                <a:gd name="T56" fmla="*/ 136 w 190"/>
                <a:gd name="T57" fmla="*/ 124 h 206"/>
                <a:gd name="T58" fmla="*/ 160 w 190"/>
                <a:gd name="T59" fmla="*/ 84 h 206"/>
                <a:gd name="T60" fmla="*/ 178 w 190"/>
                <a:gd name="T61" fmla="*/ 48 h 206"/>
                <a:gd name="T62" fmla="*/ 188 w 190"/>
                <a:gd name="T63" fmla="*/ 28 h 206"/>
                <a:gd name="T64" fmla="*/ 188 w 190"/>
                <a:gd name="T65" fmla="*/ 28 h 206"/>
                <a:gd name="T66" fmla="*/ 190 w 190"/>
                <a:gd name="T67" fmla="*/ 18 h 206"/>
                <a:gd name="T68" fmla="*/ 190 w 190"/>
                <a:gd name="T69" fmla="*/ 10 h 206"/>
                <a:gd name="T70" fmla="*/ 188 w 190"/>
                <a:gd name="T71"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06">
                  <a:moveTo>
                    <a:pt x="188" y="2"/>
                  </a:moveTo>
                  <a:lnTo>
                    <a:pt x="112" y="0"/>
                  </a:lnTo>
                  <a:lnTo>
                    <a:pt x="112" y="0"/>
                  </a:lnTo>
                  <a:lnTo>
                    <a:pt x="90" y="12"/>
                  </a:lnTo>
                  <a:lnTo>
                    <a:pt x="72" y="24"/>
                  </a:lnTo>
                  <a:lnTo>
                    <a:pt x="62" y="32"/>
                  </a:lnTo>
                  <a:lnTo>
                    <a:pt x="54" y="38"/>
                  </a:lnTo>
                  <a:lnTo>
                    <a:pt x="54" y="38"/>
                  </a:lnTo>
                  <a:lnTo>
                    <a:pt x="48" y="50"/>
                  </a:lnTo>
                  <a:lnTo>
                    <a:pt x="38" y="64"/>
                  </a:lnTo>
                  <a:lnTo>
                    <a:pt x="22" y="102"/>
                  </a:lnTo>
                  <a:lnTo>
                    <a:pt x="2" y="150"/>
                  </a:lnTo>
                  <a:lnTo>
                    <a:pt x="2" y="150"/>
                  </a:lnTo>
                  <a:lnTo>
                    <a:pt x="0" y="158"/>
                  </a:lnTo>
                  <a:lnTo>
                    <a:pt x="2" y="166"/>
                  </a:lnTo>
                  <a:lnTo>
                    <a:pt x="4" y="174"/>
                  </a:lnTo>
                  <a:lnTo>
                    <a:pt x="8" y="184"/>
                  </a:lnTo>
                  <a:lnTo>
                    <a:pt x="8" y="184"/>
                  </a:lnTo>
                  <a:lnTo>
                    <a:pt x="16" y="196"/>
                  </a:lnTo>
                  <a:lnTo>
                    <a:pt x="26" y="202"/>
                  </a:lnTo>
                  <a:lnTo>
                    <a:pt x="36" y="206"/>
                  </a:lnTo>
                  <a:lnTo>
                    <a:pt x="40" y="206"/>
                  </a:lnTo>
                  <a:lnTo>
                    <a:pt x="44" y="204"/>
                  </a:lnTo>
                  <a:lnTo>
                    <a:pt x="110" y="164"/>
                  </a:lnTo>
                  <a:lnTo>
                    <a:pt x="110" y="164"/>
                  </a:lnTo>
                  <a:lnTo>
                    <a:pt x="114" y="160"/>
                  </a:lnTo>
                  <a:lnTo>
                    <a:pt x="116" y="156"/>
                  </a:lnTo>
                  <a:lnTo>
                    <a:pt x="116" y="156"/>
                  </a:lnTo>
                  <a:lnTo>
                    <a:pt x="136" y="124"/>
                  </a:lnTo>
                  <a:lnTo>
                    <a:pt x="160" y="84"/>
                  </a:lnTo>
                  <a:lnTo>
                    <a:pt x="178" y="48"/>
                  </a:lnTo>
                  <a:lnTo>
                    <a:pt x="188" y="28"/>
                  </a:lnTo>
                  <a:lnTo>
                    <a:pt x="188" y="28"/>
                  </a:lnTo>
                  <a:lnTo>
                    <a:pt x="190" y="18"/>
                  </a:lnTo>
                  <a:lnTo>
                    <a:pt x="190" y="10"/>
                  </a:lnTo>
                  <a:lnTo>
                    <a:pt x="188" y="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480">
              <a:extLst>
                <a:ext uri="{FF2B5EF4-FFF2-40B4-BE49-F238E27FC236}">
                  <a16:creationId xmlns:a16="http://schemas.microsoft.com/office/drawing/2014/main" id="{C4CD15F3-E739-7F55-EB09-9180EAB4911A}"/>
                </a:ext>
              </a:extLst>
            </p:cNvPr>
            <p:cNvSpPr>
              <a:spLocks/>
            </p:cNvSpPr>
            <p:nvPr/>
          </p:nvSpPr>
          <p:spPr bwMode="auto">
            <a:xfrm>
              <a:off x="7734300" y="3778250"/>
              <a:ext cx="301625" cy="327025"/>
            </a:xfrm>
            <a:custGeom>
              <a:avLst/>
              <a:gdLst>
                <a:gd name="T0" fmla="*/ 188 w 190"/>
                <a:gd name="T1" fmla="*/ 2 h 206"/>
                <a:gd name="T2" fmla="*/ 112 w 190"/>
                <a:gd name="T3" fmla="*/ 0 h 206"/>
                <a:gd name="T4" fmla="*/ 112 w 190"/>
                <a:gd name="T5" fmla="*/ 0 h 206"/>
                <a:gd name="T6" fmla="*/ 90 w 190"/>
                <a:gd name="T7" fmla="*/ 12 h 206"/>
                <a:gd name="T8" fmla="*/ 72 w 190"/>
                <a:gd name="T9" fmla="*/ 24 h 206"/>
                <a:gd name="T10" fmla="*/ 62 w 190"/>
                <a:gd name="T11" fmla="*/ 32 h 206"/>
                <a:gd name="T12" fmla="*/ 54 w 190"/>
                <a:gd name="T13" fmla="*/ 38 h 206"/>
                <a:gd name="T14" fmla="*/ 54 w 190"/>
                <a:gd name="T15" fmla="*/ 38 h 206"/>
                <a:gd name="T16" fmla="*/ 48 w 190"/>
                <a:gd name="T17" fmla="*/ 50 h 206"/>
                <a:gd name="T18" fmla="*/ 38 w 190"/>
                <a:gd name="T19" fmla="*/ 64 h 206"/>
                <a:gd name="T20" fmla="*/ 22 w 190"/>
                <a:gd name="T21" fmla="*/ 102 h 206"/>
                <a:gd name="T22" fmla="*/ 2 w 190"/>
                <a:gd name="T23" fmla="*/ 150 h 206"/>
                <a:gd name="T24" fmla="*/ 2 w 190"/>
                <a:gd name="T25" fmla="*/ 150 h 206"/>
                <a:gd name="T26" fmla="*/ 0 w 190"/>
                <a:gd name="T27" fmla="*/ 158 h 206"/>
                <a:gd name="T28" fmla="*/ 2 w 190"/>
                <a:gd name="T29" fmla="*/ 166 h 206"/>
                <a:gd name="T30" fmla="*/ 4 w 190"/>
                <a:gd name="T31" fmla="*/ 174 h 206"/>
                <a:gd name="T32" fmla="*/ 8 w 190"/>
                <a:gd name="T33" fmla="*/ 184 h 206"/>
                <a:gd name="T34" fmla="*/ 8 w 190"/>
                <a:gd name="T35" fmla="*/ 184 h 206"/>
                <a:gd name="T36" fmla="*/ 16 w 190"/>
                <a:gd name="T37" fmla="*/ 196 h 206"/>
                <a:gd name="T38" fmla="*/ 26 w 190"/>
                <a:gd name="T39" fmla="*/ 202 h 206"/>
                <a:gd name="T40" fmla="*/ 36 w 190"/>
                <a:gd name="T41" fmla="*/ 206 h 206"/>
                <a:gd name="T42" fmla="*/ 40 w 190"/>
                <a:gd name="T43" fmla="*/ 206 h 206"/>
                <a:gd name="T44" fmla="*/ 44 w 190"/>
                <a:gd name="T45" fmla="*/ 204 h 206"/>
                <a:gd name="T46" fmla="*/ 110 w 190"/>
                <a:gd name="T47" fmla="*/ 164 h 206"/>
                <a:gd name="T48" fmla="*/ 110 w 190"/>
                <a:gd name="T49" fmla="*/ 164 h 206"/>
                <a:gd name="T50" fmla="*/ 114 w 190"/>
                <a:gd name="T51" fmla="*/ 160 h 206"/>
                <a:gd name="T52" fmla="*/ 116 w 190"/>
                <a:gd name="T53" fmla="*/ 156 h 206"/>
                <a:gd name="T54" fmla="*/ 116 w 190"/>
                <a:gd name="T55" fmla="*/ 156 h 206"/>
                <a:gd name="T56" fmla="*/ 136 w 190"/>
                <a:gd name="T57" fmla="*/ 124 h 206"/>
                <a:gd name="T58" fmla="*/ 160 w 190"/>
                <a:gd name="T59" fmla="*/ 84 h 206"/>
                <a:gd name="T60" fmla="*/ 178 w 190"/>
                <a:gd name="T61" fmla="*/ 48 h 206"/>
                <a:gd name="T62" fmla="*/ 188 w 190"/>
                <a:gd name="T63" fmla="*/ 28 h 206"/>
                <a:gd name="T64" fmla="*/ 188 w 190"/>
                <a:gd name="T65" fmla="*/ 28 h 206"/>
                <a:gd name="T66" fmla="*/ 190 w 190"/>
                <a:gd name="T67" fmla="*/ 18 h 206"/>
                <a:gd name="T68" fmla="*/ 190 w 190"/>
                <a:gd name="T69" fmla="*/ 10 h 206"/>
                <a:gd name="T70" fmla="*/ 188 w 190"/>
                <a:gd name="T71" fmla="*/ 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06">
                  <a:moveTo>
                    <a:pt x="188" y="2"/>
                  </a:moveTo>
                  <a:lnTo>
                    <a:pt x="112" y="0"/>
                  </a:lnTo>
                  <a:lnTo>
                    <a:pt x="112" y="0"/>
                  </a:lnTo>
                  <a:lnTo>
                    <a:pt x="90" y="12"/>
                  </a:lnTo>
                  <a:lnTo>
                    <a:pt x="72" y="24"/>
                  </a:lnTo>
                  <a:lnTo>
                    <a:pt x="62" y="32"/>
                  </a:lnTo>
                  <a:lnTo>
                    <a:pt x="54" y="38"/>
                  </a:lnTo>
                  <a:lnTo>
                    <a:pt x="54" y="38"/>
                  </a:lnTo>
                  <a:lnTo>
                    <a:pt x="48" y="50"/>
                  </a:lnTo>
                  <a:lnTo>
                    <a:pt x="38" y="64"/>
                  </a:lnTo>
                  <a:lnTo>
                    <a:pt x="22" y="102"/>
                  </a:lnTo>
                  <a:lnTo>
                    <a:pt x="2" y="150"/>
                  </a:lnTo>
                  <a:lnTo>
                    <a:pt x="2" y="150"/>
                  </a:lnTo>
                  <a:lnTo>
                    <a:pt x="0" y="158"/>
                  </a:lnTo>
                  <a:lnTo>
                    <a:pt x="2" y="166"/>
                  </a:lnTo>
                  <a:lnTo>
                    <a:pt x="4" y="174"/>
                  </a:lnTo>
                  <a:lnTo>
                    <a:pt x="8" y="184"/>
                  </a:lnTo>
                  <a:lnTo>
                    <a:pt x="8" y="184"/>
                  </a:lnTo>
                  <a:lnTo>
                    <a:pt x="16" y="196"/>
                  </a:lnTo>
                  <a:lnTo>
                    <a:pt x="26" y="202"/>
                  </a:lnTo>
                  <a:lnTo>
                    <a:pt x="36" y="206"/>
                  </a:lnTo>
                  <a:lnTo>
                    <a:pt x="40" y="206"/>
                  </a:lnTo>
                  <a:lnTo>
                    <a:pt x="44" y="204"/>
                  </a:lnTo>
                  <a:lnTo>
                    <a:pt x="110" y="164"/>
                  </a:lnTo>
                  <a:lnTo>
                    <a:pt x="110" y="164"/>
                  </a:lnTo>
                  <a:lnTo>
                    <a:pt x="114" y="160"/>
                  </a:lnTo>
                  <a:lnTo>
                    <a:pt x="116" y="156"/>
                  </a:lnTo>
                  <a:lnTo>
                    <a:pt x="116" y="156"/>
                  </a:lnTo>
                  <a:lnTo>
                    <a:pt x="136" y="124"/>
                  </a:lnTo>
                  <a:lnTo>
                    <a:pt x="160" y="84"/>
                  </a:lnTo>
                  <a:lnTo>
                    <a:pt x="178" y="48"/>
                  </a:lnTo>
                  <a:lnTo>
                    <a:pt x="188" y="28"/>
                  </a:lnTo>
                  <a:lnTo>
                    <a:pt x="188" y="28"/>
                  </a:lnTo>
                  <a:lnTo>
                    <a:pt x="190" y="18"/>
                  </a:lnTo>
                  <a:lnTo>
                    <a:pt x="190" y="10"/>
                  </a:lnTo>
                  <a:lnTo>
                    <a:pt x="18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481">
              <a:extLst>
                <a:ext uri="{FF2B5EF4-FFF2-40B4-BE49-F238E27FC236}">
                  <a16:creationId xmlns:a16="http://schemas.microsoft.com/office/drawing/2014/main" id="{60735410-58FB-A860-C48C-4C7B1D23744A}"/>
                </a:ext>
              </a:extLst>
            </p:cNvPr>
            <p:cNvSpPr>
              <a:spLocks noEditPoints="1"/>
            </p:cNvSpPr>
            <p:nvPr/>
          </p:nvSpPr>
          <p:spPr bwMode="auto">
            <a:xfrm>
              <a:off x="7747000" y="4070350"/>
              <a:ext cx="6350" cy="9525"/>
            </a:xfrm>
            <a:custGeom>
              <a:avLst/>
              <a:gdLst>
                <a:gd name="T0" fmla="*/ 4 w 4"/>
                <a:gd name="T1" fmla="*/ 6 h 6"/>
                <a:gd name="T2" fmla="*/ 4 w 4"/>
                <a:gd name="T3" fmla="*/ 6 h 6"/>
                <a:gd name="T4" fmla="*/ 4 w 4"/>
                <a:gd name="T5" fmla="*/ 6 h 6"/>
                <a:gd name="T6" fmla="*/ 4 w 4"/>
                <a:gd name="T7" fmla="*/ 6 h 6"/>
                <a:gd name="T8" fmla="*/ 4 w 4"/>
                <a:gd name="T9" fmla="*/ 6 h 6"/>
                <a:gd name="T10" fmla="*/ 0 w 4"/>
                <a:gd name="T11" fmla="*/ 0 h 6"/>
                <a:gd name="T12" fmla="*/ 0 w 4"/>
                <a:gd name="T13" fmla="*/ 0 h 6"/>
                <a:gd name="T14" fmla="*/ 4 w 4"/>
                <a:gd name="T15" fmla="*/ 6 h 6"/>
                <a:gd name="T16" fmla="*/ 4 w 4"/>
                <a:gd name="T17" fmla="*/ 6 h 6"/>
                <a:gd name="T18" fmla="*/ 0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6"/>
                  </a:moveTo>
                  <a:lnTo>
                    <a:pt x="4" y="6"/>
                  </a:lnTo>
                  <a:lnTo>
                    <a:pt x="4" y="6"/>
                  </a:lnTo>
                  <a:lnTo>
                    <a:pt x="4" y="6"/>
                  </a:lnTo>
                  <a:lnTo>
                    <a:pt x="4" y="6"/>
                  </a:lnTo>
                  <a:close/>
                  <a:moveTo>
                    <a:pt x="0" y="0"/>
                  </a:moveTo>
                  <a:lnTo>
                    <a:pt x="0" y="0"/>
                  </a:lnTo>
                  <a:lnTo>
                    <a:pt x="4" y="6"/>
                  </a:lnTo>
                  <a:lnTo>
                    <a:pt x="4" y="6"/>
                  </a:lnTo>
                  <a:lnTo>
                    <a:pt x="0"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Rectangle 1482">
              <a:extLst>
                <a:ext uri="{FF2B5EF4-FFF2-40B4-BE49-F238E27FC236}">
                  <a16:creationId xmlns:a16="http://schemas.microsoft.com/office/drawing/2014/main" id="{77D27923-FDCA-6425-1323-F278B1C14BA9}"/>
                </a:ext>
              </a:extLst>
            </p:cNvPr>
            <p:cNvSpPr>
              <a:spLocks noChangeArrowheads="1"/>
            </p:cNvSpPr>
            <p:nvPr/>
          </p:nvSpPr>
          <p:spPr bwMode="auto">
            <a:xfrm>
              <a:off x="7753350" y="40798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483">
              <a:extLst>
                <a:ext uri="{FF2B5EF4-FFF2-40B4-BE49-F238E27FC236}">
                  <a16:creationId xmlns:a16="http://schemas.microsoft.com/office/drawing/2014/main" id="{538D8793-4076-F2AF-15E5-FF863EB053DC}"/>
                </a:ext>
              </a:extLst>
            </p:cNvPr>
            <p:cNvSpPr>
              <a:spLocks/>
            </p:cNvSpPr>
            <p:nvPr/>
          </p:nvSpPr>
          <p:spPr bwMode="auto">
            <a:xfrm>
              <a:off x="7747000" y="4070350"/>
              <a:ext cx="6350" cy="9525"/>
            </a:xfrm>
            <a:custGeom>
              <a:avLst/>
              <a:gdLst>
                <a:gd name="T0" fmla="*/ 0 w 4"/>
                <a:gd name="T1" fmla="*/ 0 h 6"/>
                <a:gd name="T2" fmla="*/ 0 w 4"/>
                <a:gd name="T3" fmla="*/ 0 h 6"/>
                <a:gd name="T4" fmla="*/ 4 w 4"/>
                <a:gd name="T5" fmla="*/ 6 h 6"/>
                <a:gd name="T6" fmla="*/ 4 w 4"/>
                <a:gd name="T7" fmla="*/ 6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lnTo>
                    <a:pt x="0" y="0"/>
                  </a:lnTo>
                  <a:lnTo>
                    <a:pt x="4" y="6"/>
                  </a:lnTo>
                  <a:lnTo>
                    <a:pt x="4"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484">
              <a:extLst>
                <a:ext uri="{FF2B5EF4-FFF2-40B4-BE49-F238E27FC236}">
                  <a16:creationId xmlns:a16="http://schemas.microsoft.com/office/drawing/2014/main" id="{7F546B8D-B80B-6E1B-5C7D-4CB1E20D39AE}"/>
                </a:ext>
              </a:extLst>
            </p:cNvPr>
            <p:cNvSpPr>
              <a:spLocks noEditPoints="1"/>
            </p:cNvSpPr>
            <p:nvPr/>
          </p:nvSpPr>
          <p:spPr bwMode="auto">
            <a:xfrm>
              <a:off x="7734300" y="3810000"/>
              <a:ext cx="177800" cy="295275"/>
            </a:xfrm>
            <a:custGeom>
              <a:avLst/>
              <a:gdLst>
                <a:gd name="T0" fmla="*/ 34 w 112"/>
                <a:gd name="T1" fmla="*/ 174 h 186"/>
                <a:gd name="T2" fmla="*/ 24 w 112"/>
                <a:gd name="T3" fmla="*/ 170 h 186"/>
                <a:gd name="T4" fmla="*/ 14 w 112"/>
                <a:gd name="T5" fmla="*/ 160 h 186"/>
                <a:gd name="T6" fmla="*/ 12 w 112"/>
                <a:gd name="T7" fmla="*/ 152 h 186"/>
                <a:gd name="T8" fmla="*/ 12 w 112"/>
                <a:gd name="T9" fmla="*/ 136 h 186"/>
                <a:gd name="T10" fmla="*/ 16 w 112"/>
                <a:gd name="T11" fmla="*/ 132 h 186"/>
                <a:gd name="T12" fmla="*/ 20 w 112"/>
                <a:gd name="T13" fmla="*/ 132 h 186"/>
                <a:gd name="T14" fmla="*/ 30 w 112"/>
                <a:gd name="T15" fmla="*/ 136 h 186"/>
                <a:gd name="T16" fmla="*/ 40 w 112"/>
                <a:gd name="T17" fmla="*/ 146 h 186"/>
                <a:gd name="T18" fmla="*/ 42 w 112"/>
                <a:gd name="T19" fmla="*/ 154 h 186"/>
                <a:gd name="T20" fmla="*/ 42 w 112"/>
                <a:gd name="T21" fmla="*/ 168 h 186"/>
                <a:gd name="T22" fmla="*/ 38 w 112"/>
                <a:gd name="T23" fmla="*/ 174 h 186"/>
                <a:gd name="T24" fmla="*/ 76 w 112"/>
                <a:gd name="T25" fmla="*/ 0 h 186"/>
                <a:gd name="T26" fmla="*/ 64 w 112"/>
                <a:gd name="T27" fmla="*/ 10 h 186"/>
                <a:gd name="T28" fmla="*/ 54 w 112"/>
                <a:gd name="T29" fmla="*/ 18 h 186"/>
                <a:gd name="T30" fmla="*/ 38 w 112"/>
                <a:gd name="T31" fmla="*/ 44 h 186"/>
                <a:gd name="T32" fmla="*/ 2 w 112"/>
                <a:gd name="T33" fmla="*/ 130 h 186"/>
                <a:gd name="T34" fmla="*/ 0 w 112"/>
                <a:gd name="T35" fmla="*/ 140 h 186"/>
                <a:gd name="T36" fmla="*/ 2 w 112"/>
                <a:gd name="T37" fmla="*/ 152 h 186"/>
                <a:gd name="T38" fmla="*/ 8 w 112"/>
                <a:gd name="T39" fmla="*/ 164 h 186"/>
                <a:gd name="T40" fmla="*/ 12 w 112"/>
                <a:gd name="T41" fmla="*/ 170 h 186"/>
                <a:gd name="T42" fmla="*/ 12 w 112"/>
                <a:gd name="T43" fmla="*/ 170 h 186"/>
                <a:gd name="T44" fmla="*/ 12 w 112"/>
                <a:gd name="T45" fmla="*/ 170 h 186"/>
                <a:gd name="T46" fmla="*/ 18 w 112"/>
                <a:gd name="T47" fmla="*/ 176 h 186"/>
                <a:gd name="T48" fmla="*/ 30 w 112"/>
                <a:gd name="T49" fmla="*/ 184 h 186"/>
                <a:gd name="T50" fmla="*/ 36 w 112"/>
                <a:gd name="T51" fmla="*/ 186 h 186"/>
                <a:gd name="T52" fmla="*/ 72 w 112"/>
                <a:gd name="T53" fmla="*/ 108 h 186"/>
                <a:gd name="T54" fmla="*/ 112 w 112"/>
                <a:gd name="T55" fmla="*/ 32 h 186"/>
                <a:gd name="T56" fmla="*/ 110 w 112"/>
                <a:gd name="T57" fmla="*/ 32 h 186"/>
                <a:gd name="T58" fmla="*/ 102 w 112"/>
                <a:gd name="T59" fmla="*/ 32 h 186"/>
                <a:gd name="T60" fmla="*/ 88 w 112"/>
                <a:gd name="T61" fmla="*/ 20 h 186"/>
                <a:gd name="T62" fmla="*/ 80 w 112"/>
                <a:gd name="T63" fmla="*/ 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86">
                  <a:moveTo>
                    <a:pt x="34" y="174"/>
                  </a:moveTo>
                  <a:lnTo>
                    <a:pt x="34" y="174"/>
                  </a:lnTo>
                  <a:lnTo>
                    <a:pt x="30" y="174"/>
                  </a:lnTo>
                  <a:lnTo>
                    <a:pt x="24" y="170"/>
                  </a:lnTo>
                  <a:lnTo>
                    <a:pt x="18" y="166"/>
                  </a:lnTo>
                  <a:lnTo>
                    <a:pt x="14" y="160"/>
                  </a:lnTo>
                  <a:lnTo>
                    <a:pt x="14" y="160"/>
                  </a:lnTo>
                  <a:lnTo>
                    <a:pt x="12" y="152"/>
                  </a:lnTo>
                  <a:lnTo>
                    <a:pt x="10" y="144"/>
                  </a:lnTo>
                  <a:lnTo>
                    <a:pt x="12" y="136"/>
                  </a:lnTo>
                  <a:lnTo>
                    <a:pt x="16" y="132"/>
                  </a:lnTo>
                  <a:lnTo>
                    <a:pt x="16" y="132"/>
                  </a:lnTo>
                  <a:lnTo>
                    <a:pt x="20" y="132"/>
                  </a:lnTo>
                  <a:lnTo>
                    <a:pt x="20" y="132"/>
                  </a:lnTo>
                  <a:lnTo>
                    <a:pt x="24" y="132"/>
                  </a:lnTo>
                  <a:lnTo>
                    <a:pt x="30" y="136"/>
                  </a:lnTo>
                  <a:lnTo>
                    <a:pt x="34" y="140"/>
                  </a:lnTo>
                  <a:lnTo>
                    <a:pt x="40" y="146"/>
                  </a:lnTo>
                  <a:lnTo>
                    <a:pt x="40" y="146"/>
                  </a:lnTo>
                  <a:lnTo>
                    <a:pt x="42" y="154"/>
                  </a:lnTo>
                  <a:lnTo>
                    <a:pt x="44" y="162"/>
                  </a:lnTo>
                  <a:lnTo>
                    <a:pt x="42" y="168"/>
                  </a:lnTo>
                  <a:lnTo>
                    <a:pt x="38" y="174"/>
                  </a:lnTo>
                  <a:lnTo>
                    <a:pt x="38" y="174"/>
                  </a:lnTo>
                  <a:lnTo>
                    <a:pt x="34" y="174"/>
                  </a:lnTo>
                  <a:close/>
                  <a:moveTo>
                    <a:pt x="76" y="0"/>
                  </a:moveTo>
                  <a:lnTo>
                    <a:pt x="76" y="0"/>
                  </a:lnTo>
                  <a:lnTo>
                    <a:pt x="64" y="10"/>
                  </a:lnTo>
                  <a:lnTo>
                    <a:pt x="54" y="18"/>
                  </a:lnTo>
                  <a:lnTo>
                    <a:pt x="54" y="18"/>
                  </a:lnTo>
                  <a:lnTo>
                    <a:pt x="48" y="30"/>
                  </a:lnTo>
                  <a:lnTo>
                    <a:pt x="38" y="44"/>
                  </a:lnTo>
                  <a:lnTo>
                    <a:pt x="22" y="82"/>
                  </a:lnTo>
                  <a:lnTo>
                    <a:pt x="2" y="130"/>
                  </a:lnTo>
                  <a:lnTo>
                    <a:pt x="2" y="130"/>
                  </a:lnTo>
                  <a:lnTo>
                    <a:pt x="0" y="140"/>
                  </a:lnTo>
                  <a:lnTo>
                    <a:pt x="0" y="140"/>
                  </a:lnTo>
                  <a:lnTo>
                    <a:pt x="2" y="152"/>
                  </a:lnTo>
                  <a:lnTo>
                    <a:pt x="8" y="164"/>
                  </a:lnTo>
                  <a:lnTo>
                    <a:pt x="8" y="164"/>
                  </a:lnTo>
                  <a:lnTo>
                    <a:pt x="8" y="164"/>
                  </a:lnTo>
                  <a:lnTo>
                    <a:pt x="12" y="170"/>
                  </a:lnTo>
                  <a:lnTo>
                    <a:pt x="12" y="170"/>
                  </a:lnTo>
                  <a:lnTo>
                    <a:pt x="12" y="170"/>
                  </a:lnTo>
                  <a:lnTo>
                    <a:pt x="12" y="170"/>
                  </a:lnTo>
                  <a:lnTo>
                    <a:pt x="12" y="170"/>
                  </a:lnTo>
                  <a:lnTo>
                    <a:pt x="12" y="170"/>
                  </a:lnTo>
                  <a:lnTo>
                    <a:pt x="18" y="176"/>
                  </a:lnTo>
                  <a:lnTo>
                    <a:pt x="24" y="180"/>
                  </a:lnTo>
                  <a:lnTo>
                    <a:pt x="30" y="184"/>
                  </a:lnTo>
                  <a:lnTo>
                    <a:pt x="36" y="186"/>
                  </a:lnTo>
                  <a:lnTo>
                    <a:pt x="36" y="186"/>
                  </a:lnTo>
                  <a:lnTo>
                    <a:pt x="72" y="108"/>
                  </a:lnTo>
                  <a:lnTo>
                    <a:pt x="72" y="108"/>
                  </a:lnTo>
                  <a:lnTo>
                    <a:pt x="98" y="60"/>
                  </a:lnTo>
                  <a:lnTo>
                    <a:pt x="112" y="32"/>
                  </a:lnTo>
                  <a:lnTo>
                    <a:pt x="112" y="32"/>
                  </a:lnTo>
                  <a:lnTo>
                    <a:pt x="110" y="32"/>
                  </a:lnTo>
                  <a:lnTo>
                    <a:pt x="110" y="32"/>
                  </a:lnTo>
                  <a:lnTo>
                    <a:pt x="102" y="32"/>
                  </a:lnTo>
                  <a:lnTo>
                    <a:pt x="94" y="26"/>
                  </a:lnTo>
                  <a:lnTo>
                    <a:pt x="88" y="20"/>
                  </a:lnTo>
                  <a:lnTo>
                    <a:pt x="80" y="10"/>
                  </a:lnTo>
                  <a:lnTo>
                    <a:pt x="80" y="10"/>
                  </a:lnTo>
                  <a:lnTo>
                    <a:pt x="76"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485">
              <a:extLst>
                <a:ext uri="{FF2B5EF4-FFF2-40B4-BE49-F238E27FC236}">
                  <a16:creationId xmlns:a16="http://schemas.microsoft.com/office/drawing/2014/main" id="{4A6D0742-535E-56E8-DDB3-969BAC69E249}"/>
                </a:ext>
              </a:extLst>
            </p:cNvPr>
            <p:cNvSpPr>
              <a:spLocks/>
            </p:cNvSpPr>
            <p:nvPr/>
          </p:nvSpPr>
          <p:spPr bwMode="auto">
            <a:xfrm>
              <a:off x="7750175" y="4019550"/>
              <a:ext cx="53975" cy="66675"/>
            </a:xfrm>
            <a:custGeom>
              <a:avLst/>
              <a:gdLst>
                <a:gd name="T0" fmla="*/ 24 w 34"/>
                <a:gd name="T1" fmla="*/ 42 h 42"/>
                <a:gd name="T2" fmla="*/ 24 w 34"/>
                <a:gd name="T3" fmla="*/ 42 h 42"/>
                <a:gd name="T4" fmla="*/ 20 w 34"/>
                <a:gd name="T5" fmla="*/ 42 h 42"/>
                <a:gd name="T6" fmla="*/ 14 w 34"/>
                <a:gd name="T7" fmla="*/ 38 h 42"/>
                <a:gd name="T8" fmla="*/ 8 w 34"/>
                <a:gd name="T9" fmla="*/ 34 h 42"/>
                <a:gd name="T10" fmla="*/ 4 w 34"/>
                <a:gd name="T11" fmla="*/ 28 h 42"/>
                <a:gd name="T12" fmla="*/ 4 w 34"/>
                <a:gd name="T13" fmla="*/ 28 h 42"/>
                <a:gd name="T14" fmla="*/ 2 w 34"/>
                <a:gd name="T15" fmla="*/ 20 h 42"/>
                <a:gd name="T16" fmla="*/ 0 w 34"/>
                <a:gd name="T17" fmla="*/ 12 h 42"/>
                <a:gd name="T18" fmla="*/ 2 w 34"/>
                <a:gd name="T19" fmla="*/ 4 h 42"/>
                <a:gd name="T20" fmla="*/ 6 w 34"/>
                <a:gd name="T21" fmla="*/ 0 h 42"/>
                <a:gd name="T22" fmla="*/ 6 w 34"/>
                <a:gd name="T23" fmla="*/ 0 h 42"/>
                <a:gd name="T24" fmla="*/ 10 w 34"/>
                <a:gd name="T25" fmla="*/ 0 h 42"/>
                <a:gd name="T26" fmla="*/ 10 w 34"/>
                <a:gd name="T27" fmla="*/ 0 h 42"/>
                <a:gd name="T28" fmla="*/ 14 w 34"/>
                <a:gd name="T29" fmla="*/ 0 h 42"/>
                <a:gd name="T30" fmla="*/ 20 w 34"/>
                <a:gd name="T31" fmla="*/ 4 h 42"/>
                <a:gd name="T32" fmla="*/ 24 w 34"/>
                <a:gd name="T33" fmla="*/ 8 h 42"/>
                <a:gd name="T34" fmla="*/ 30 w 34"/>
                <a:gd name="T35" fmla="*/ 14 h 42"/>
                <a:gd name="T36" fmla="*/ 30 w 34"/>
                <a:gd name="T37" fmla="*/ 14 h 42"/>
                <a:gd name="T38" fmla="*/ 32 w 34"/>
                <a:gd name="T39" fmla="*/ 22 h 42"/>
                <a:gd name="T40" fmla="*/ 34 w 34"/>
                <a:gd name="T41" fmla="*/ 30 h 42"/>
                <a:gd name="T42" fmla="*/ 32 w 34"/>
                <a:gd name="T43" fmla="*/ 36 h 42"/>
                <a:gd name="T44" fmla="*/ 28 w 34"/>
                <a:gd name="T45" fmla="*/ 42 h 42"/>
                <a:gd name="T46" fmla="*/ 28 w 34"/>
                <a:gd name="T47" fmla="*/ 42 h 42"/>
                <a:gd name="T48" fmla="*/ 24 w 34"/>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2">
                  <a:moveTo>
                    <a:pt x="24" y="42"/>
                  </a:moveTo>
                  <a:lnTo>
                    <a:pt x="24" y="42"/>
                  </a:lnTo>
                  <a:lnTo>
                    <a:pt x="20" y="42"/>
                  </a:lnTo>
                  <a:lnTo>
                    <a:pt x="14" y="38"/>
                  </a:lnTo>
                  <a:lnTo>
                    <a:pt x="8" y="34"/>
                  </a:lnTo>
                  <a:lnTo>
                    <a:pt x="4" y="28"/>
                  </a:lnTo>
                  <a:lnTo>
                    <a:pt x="4" y="28"/>
                  </a:lnTo>
                  <a:lnTo>
                    <a:pt x="2" y="20"/>
                  </a:lnTo>
                  <a:lnTo>
                    <a:pt x="0" y="12"/>
                  </a:lnTo>
                  <a:lnTo>
                    <a:pt x="2" y="4"/>
                  </a:lnTo>
                  <a:lnTo>
                    <a:pt x="6" y="0"/>
                  </a:lnTo>
                  <a:lnTo>
                    <a:pt x="6" y="0"/>
                  </a:lnTo>
                  <a:lnTo>
                    <a:pt x="10" y="0"/>
                  </a:lnTo>
                  <a:lnTo>
                    <a:pt x="10" y="0"/>
                  </a:lnTo>
                  <a:lnTo>
                    <a:pt x="14" y="0"/>
                  </a:lnTo>
                  <a:lnTo>
                    <a:pt x="20" y="4"/>
                  </a:lnTo>
                  <a:lnTo>
                    <a:pt x="24" y="8"/>
                  </a:lnTo>
                  <a:lnTo>
                    <a:pt x="30" y="14"/>
                  </a:lnTo>
                  <a:lnTo>
                    <a:pt x="30" y="14"/>
                  </a:lnTo>
                  <a:lnTo>
                    <a:pt x="32" y="22"/>
                  </a:lnTo>
                  <a:lnTo>
                    <a:pt x="34" y="30"/>
                  </a:lnTo>
                  <a:lnTo>
                    <a:pt x="32" y="36"/>
                  </a:lnTo>
                  <a:lnTo>
                    <a:pt x="28" y="42"/>
                  </a:lnTo>
                  <a:lnTo>
                    <a:pt x="28" y="42"/>
                  </a:lnTo>
                  <a:lnTo>
                    <a:pt x="24"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486">
              <a:extLst>
                <a:ext uri="{FF2B5EF4-FFF2-40B4-BE49-F238E27FC236}">
                  <a16:creationId xmlns:a16="http://schemas.microsoft.com/office/drawing/2014/main" id="{F32D419A-49D3-BA24-6246-6CC0A4B1FA90}"/>
                </a:ext>
              </a:extLst>
            </p:cNvPr>
            <p:cNvSpPr>
              <a:spLocks/>
            </p:cNvSpPr>
            <p:nvPr/>
          </p:nvSpPr>
          <p:spPr bwMode="auto">
            <a:xfrm>
              <a:off x="7734300" y="3810000"/>
              <a:ext cx="177800" cy="295275"/>
            </a:xfrm>
            <a:custGeom>
              <a:avLst/>
              <a:gdLst>
                <a:gd name="T0" fmla="*/ 76 w 112"/>
                <a:gd name="T1" fmla="*/ 0 h 186"/>
                <a:gd name="T2" fmla="*/ 76 w 112"/>
                <a:gd name="T3" fmla="*/ 0 h 186"/>
                <a:gd name="T4" fmla="*/ 64 w 112"/>
                <a:gd name="T5" fmla="*/ 10 h 186"/>
                <a:gd name="T6" fmla="*/ 54 w 112"/>
                <a:gd name="T7" fmla="*/ 18 h 186"/>
                <a:gd name="T8" fmla="*/ 54 w 112"/>
                <a:gd name="T9" fmla="*/ 18 h 186"/>
                <a:gd name="T10" fmla="*/ 48 w 112"/>
                <a:gd name="T11" fmla="*/ 30 h 186"/>
                <a:gd name="T12" fmla="*/ 38 w 112"/>
                <a:gd name="T13" fmla="*/ 44 h 186"/>
                <a:gd name="T14" fmla="*/ 22 w 112"/>
                <a:gd name="T15" fmla="*/ 82 h 186"/>
                <a:gd name="T16" fmla="*/ 2 w 112"/>
                <a:gd name="T17" fmla="*/ 130 h 186"/>
                <a:gd name="T18" fmla="*/ 2 w 112"/>
                <a:gd name="T19" fmla="*/ 130 h 186"/>
                <a:gd name="T20" fmla="*/ 0 w 112"/>
                <a:gd name="T21" fmla="*/ 140 h 186"/>
                <a:gd name="T22" fmla="*/ 0 w 112"/>
                <a:gd name="T23" fmla="*/ 140 h 186"/>
                <a:gd name="T24" fmla="*/ 2 w 112"/>
                <a:gd name="T25" fmla="*/ 152 h 186"/>
                <a:gd name="T26" fmla="*/ 8 w 112"/>
                <a:gd name="T27" fmla="*/ 164 h 186"/>
                <a:gd name="T28" fmla="*/ 8 w 112"/>
                <a:gd name="T29" fmla="*/ 164 h 186"/>
                <a:gd name="T30" fmla="*/ 8 w 112"/>
                <a:gd name="T31" fmla="*/ 164 h 186"/>
                <a:gd name="T32" fmla="*/ 12 w 112"/>
                <a:gd name="T33" fmla="*/ 170 h 186"/>
                <a:gd name="T34" fmla="*/ 12 w 112"/>
                <a:gd name="T35" fmla="*/ 170 h 186"/>
                <a:gd name="T36" fmla="*/ 12 w 112"/>
                <a:gd name="T37" fmla="*/ 170 h 186"/>
                <a:gd name="T38" fmla="*/ 12 w 112"/>
                <a:gd name="T39" fmla="*/ 170 h 186"/>
                <a:gd name="T40" fmla="*/ 12 w 112"/>
                <a:gd name="T41" fmla="*/ 170 h 186"/>
                <a:gd name="T42" fmla="*/ 12 w 112"/>
                <a:gd name="T43" fmla="*/ 170 h 186"/>
                <a:gd name="T44" fmla="*/ 18 w 112"/>
                <a:gd name="T45" fmla="*/ 176 h 186"/>
                <a:gd name="T46" fmla="*/ 24 w 112"/>
                <a:gd name="T47" fmla="*/ 180 h 186"/>
                <a:gd name="T48" fmla="*/ 30 w 112"/>
                <a:gd name="T49" fmla="*/ 184 h 186"/>
                <a:gd name="T50" fmla="*/ 36 w 112"/>
                <a:gd name="T51" fmla="*/ 186 h 186"/>
                <a:gd name="T52" fmla="*/ 36 w 112"/>
                <a:gd name="T53" fmla="*/ 186 h 186"/>
                <a:gd name="T54" fmla="*/ 72 w 112"/>
                <a:gd name="T55" fmla="*/ 108 h 186"/>
                <a:gd name="T56" fmla="*/ 72 w 112"/>
                <a:gd name="T57" fmla="*/ 108 h 186"/>
                <a:gd name="T58" fmla="*/ 98 w 112"/>
                <a:gd name="T59" fmla="*/ 60 h 186"/>
                <a:gd name="T60" fmla="*/ 112 w 112"/>
                <a:gd name="T61" fmla="*/ 32 h 186"/>
                <a:gd name="T62" fmla="*/ 112 w 112"/>
                <a:gd name="T63" fmla="*/ 32 h 186"/>
                <a:gd name="T64" fmla="*/ 110 w 112"/>
                <a:gd name="T65" fmla="*/ 32 h 186"/>
                <a:gd name="T66" fmla="*/ 110 w 112"/>
                <a:gd name="T67" fmla="*/ 32 h 186"/>
                <a:gd name="T68" fmla="*/ 102 w 112"/>
                <a:gd name="T69" fmla="*/ 32 h 186"/>
                <a:gd name="T70" fmla="*/ 94 w 112"/>
                <a:gd name="T71" fmla="*/ 26 h 186"/>
                <a:gd name="T72" fmla="*/ 88 w 112"/>
                <a:gd name="T73" fmla="*/ 20 h 186"/>
                <a:gd name="T74" fmla="*/ 80 w 112"/>
                <a:gd name="T75" fmla="*/ 10 h 186"/>
                <a:gd name="T76" fmla="*/ 80 w 112"/>
                <a:gd name="T77" fmla="*/ 10 h 186"/>
                <a:gd name="T78" fmla="*/ 76 w 112"/>
                <a:gd name="T7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86">
                  <a:moveTo>
                    <a:pt x="76" y="0"/>
                  </a:moveTo>
                  <a:lnTo>
                    <a:pt x="76" y="0"/>
                  </a:lnTo>
                  <a:lnTo>
                    <a:pt x="64" y="10"/>
                  </a:lnTo>
                  <a:lnTo>
                    <a:pt x="54" y="18"/>
                  </a:lnTo>
                  <a:lnTo>
                    <a:pt x="54" y="18"/>
                  </a:lnTo>
                  <a:lnTo>
                    <a:pt x="48" y="30"/>
                  </a:lnTo>
                  <a:lnTo>
                    <a:pt x="38" y="44"/>
                  </a:lnTo>
                  <a:lnTo>
                    <a:pt x="22" y="82"/>
                  </a:lnTo>
                  <a:lnTo>
                    <a:pt x="2" y="130"/>
                  </a:lnTo>
                  <a:lnTo>
                    <a:pt x="2" y="130"/>
                  </a:lnTo>
                  <a:lnTo>
                    <a:pt x="0" y="140"/>
                  </a:lnTo>
                  <a:lnTo>
                    <a:pt x="0" y="140"/>
                  </a:lnTo>
                  <a:lnTo>
                    <a:pt x="2" y="152"/>
                  </a:lnTo>
                  <a:lnTo>
                    <a:pt x="8" y="164"/>
                  </a:lnTo>
                  <a:lnTo>
                    <a:pt x="8" y="164"/>
                  </a:lnTo>
                  <a:lnTo>
                    <a:pt x="8" y="164"/>
                  </a:lnTo>
                  <a:lnTo>
                    <a:pt x="12" y="170"/>
                  </a:lnTo>
                  <a:lnTo>
                    <a:pt x="12" y="170"/>
                  </a:lnTo>
                  <a:lnTo>
                    <a:pt x="12" y="170"/>
                  </a:lnTo>
                  <a:lnTo>
                    <a:pt x="12" y="170"/>
                  </a:lnTo>
                  <a:lnTo>
                    <a:pt x="12" y="170"/>
                  </a:lnTo>
                  <a:lnTo>
                    <a:pt x="12" y="170"/>
                  </a:lnTo>
                  <a:lnTo>
                    <a:pt x="18" y="176"/>
                  </a:lnTo>
                  <a:lnTo>
                    <a:pt x="24" y="180"/>
                  </a:lnTo>
                  <a:lnTo>
                    <a:pt x="30" y="184"/>
                  </a:lnTo>
                  <a:lnTo>
                    <a:pt x="36" y="186"/>
                  </a:lnTo>
                  <a:lnTo>
                    <a:pt x="36" y="186"/>
                  </a:lnTo>
                  <a:lnTo>
                    <a:pt x="72" y="108"/>
                  </a:lnTo>
                  <a:lnTo>
                    <a:pt x="72" y="108"/>
                  </a:lnTo>
                  <a:lnTo>
                    <a:pt x="98" y="60"/>
                  </a:lnTo>
                  <a:lnTo>
                    <a:pt x="112" y="32"/>
                  </a:lnTo>
                  <a:lnTo>
                    <a:pt x="112" y="32"/>
                  </a:lnTo>
                  <a:lnTo>
                    <a:pt x="110" y="32"/>
                  </a:lnTo>
                  <a:lnTo>
                    <a:pt x="110" y="32"/>
                  </a:lnTo>
                  <a:lnTo>
                    <a:pt x="102" y="32"/>
                  </a:lnTo>
                  <a:lnTo>
                    <a:pt x="94" y="26"/>
                  </a:lnTo>
                  <a:lnTo>
                    <a:pt x="88" y="20"/>
                  </a:lnTo>
                  <a:lnTo>
                    <a:pt x="80" y="10"/>
                  </a:lnTo>
                  <a:lnTo>
                    <a:pt x="80" y="1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487">
              <a:extLst>
                <a:ext uri="{FF2B5EF4-FFF2-40B4-BE49-F238E27FC236}">
                  <a16:creationId xmlns:a16="http://schemas.microsoft.com/office/drawing/2014/main" id="{1CAEABAF-474E-B7E1-47AF-3301F7C2B51E}"/>
                </a:ext>
              </a:extLst>
            </p:cNvPr>
            <p:cNvSpPr>
              <a:spLocks/>
            </p:cNvSpPr>
            <p:nvPr/>
          </p:nvSpPr>
          <p:spPr bwMode="auto">
            <a:xfrm>
              <a:off x="7750175" y="4019550"/>
              <a:ext cx="53975" cy="66675"/>
            </a:xfrm>
            <a:custGeom>
              <a:avLst/>
              <a:gdLst>
                <a:gd name="T0" fmla="*/ 10 w 34"/>
                <a:gd name="T1" fmla="*/ 0 h 42"/>
                <a:gd name="T2" fmla="*/ 10 w 34"/>
                <a:gd name="T3" fmla="*/ 0 h 42"/>
                <a:gd name="T4" fmla="*/ 6 w 34"/>
                <a:gd name="T5" fmla="*/ 0 h 42"/>
                <a:gd name="T6" fmla="*/ 6 w 34"/>
                <a:gd name="T7" fmla="*/ 0 h 42"/>
                <a:gd name="T8" fmla="*/ 2 w 34"/>
                <a:gd name="T9" fmla="*/ 4 h 42"/>
                <a:gd name="T10" fmla="*/ 0 w 34"/>
                <a:gd name="T11" fmla="*/ 12 h 42"/>
                <a:gd name="T12" fmla="*/ 2 w 34"/>
                <a:gd name="T13" fmla="*/ 20 h 42"/>
                <a:gd name="T14" fmla="*/ 4 w 34"/>
                <a:gd name="T15" fmla="*/ 28 h 42"/>
                <a:gd name="T16" fmla="*/ 4 w 34"/>
                <a:gd name="T17" fmla="*/ 28 h 42"/>
                <a:gd name="T18" fmla="*/ 8 w 34"/>
                <a:gd name="T19" fmla="*/ 34 h 42"/>
                <a:gd name="T20" fmla="*/ 14 w 34"/>
                <a:gd name="T21" fmla="*/ 38 h 42"/>
                <a:gd name="T22" fmla="*/ 20 w 34"/>
                <a:gd name="T23" fmla="*/ 42 h 42"/>
                <a:gd name="T24" fmla="*/ 24 w 34"/>
                <a:gd name="T25" fmla="*/ 42 h 42"/>
                <a:gd name="T26" fmla="*/ 24 w 34"/>
                <a:gd name="T27" fmla="*/ 42 h 42"/>
                <a:gd name="T28" fmla="*/ 28 w 34"/>
                <a:gd name="T29" fmla="*/ 42 h 42"/>
                <a:gd name="T30" fmla="*/ 28 w 34"/>
                <a:gd name="T31" fmla="*/ 42 h 42"/>
                <a:gd name="T32" fmla="*/ 32 w 34"/>
                <a:gd name="T33" fmla="*/ 36 h 42"/>
                <a:gd name="T34" fmla="*/ 34 w 34"/>
                <a:gd name="T35" fmla="*/ 30 h 42"/>
                <a:gd name="T36" fmla="*/ 32 w 34"/>
                <a:gd name="T37" fmla="*/ 22 h 42"/>
                <a:gd name="T38" fmla="*/ 30 w 34"/>
                <a:gd name="T39" fmla="*/ 14 h 42"/>
                <a:gd name="T40" fmla="*/ 30 w 34"/>
                <a:gd name="T41" fmla="*/ 14 h 42"/>
                <a:gd name="T42" fmla="*/ 24 w 34"/>
                <a:gd name="T43" fmla="*/ 8 h 42"/>
                <a:gd name="T44" fmla="*/ 20 w 34"/>
                <a:gd name="T45" fmla="*/ 4 h 42"/>
                <a:gd name="T46" fmla="*/ 14 w 34"/>
                <a:gd name="T47" fmla="*/ 0 h 42"/>
                <a:gd name="T48" fmla="*/ 10 w 34"/>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2">
                  <a:moveTo>
                    <a:pt x="10" y="0"/>
                  </a:moveTo>
                  <a:lnTo>
                    <a:pt x="10" y="0"/>
                  </a:lnTo>
                  <a:lnTo>
                    <a:pt x="6" y="0"/>
                  </a:lnTo>
                  <a:lnTo>
                    <a:pt x="6" y="0"/>
                  </a:lnTo>
                  <a:lnTo>
                    <a:pt x="2" y="4"/>
                  </a:lnTo>
                  <a:lnTo>
                    <a:pt x="0" y="12"/>
                  </a:lnTo>
                  <a:lnTo>
                    <a:pt x="2" y="20"/>
                  </a:lnTo>
                  <a:lnTo>
                    <a:pt x="4" y="28"/>
                  </a:lnTo>
                  <a:lnTo>
                    <a:pt x="4" y="28"/>
                  </a:lnTo>
                  <a:lnTo>
                    <a:pt x="8" y="34"/>
                  </a:lnTo>
                  <a:lnTo>
                    <a:pt x="14" y="38"/>
                  </a:lnTo>
                  <a:lnTo>
                    <a:pt x="20" y="42"/>
                  </a:lnTo>
                  <a:lnTo>
                    <a:pt x="24" y="42"/>
                  </a:lnTo>
                  <a:lnTo>
                    <a:pt x="24" y="42"/>
                  </a:lnTo>
                  <a:lnTo>
                    <a:pt x="28" y="42"/>
                  </a:lnTo>
                  <a:lnTo>
                    <a:pt x="28" y="42"/>
                  </a:lnTo>
                  <a:lnTo>
                    <a:pt x="32" y="36"/>
                  </a:lnTo>
                  <a:lnTo>
                    <a:pt x="34" y="30"/>
                  </a:lnTo>
                  <a:lnTo>
                    <a:pt x="32" y="22"/>
                  </a:lnTo>
                  <a:lnTo>
                    <a:pt x="30" y="14"/>
                  </a:lnTo>
                  <a:lnTo>
                    <a:pt x="30" y="14"/>
                  </a:lnTo>
                  <a:lnTo>
                    <a:pt x="24" y="8"/>
                  </a:lnTo>
                  <a:lnTo>
                    <a:pt x="20" y="4"/>
                  </a:lnTo>
                  <a:lnTo>
                    <a:pt x="14" y="0"/>
                  </a:lnTo>
                  <a:lnTo>
                    <a:pt x="10"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488">
              <a:extLst>
                <a:ext uri="{FF2B5EF4-FFF2-40B4-BE49-F238E27FC236}">
                  <a16:creationId xmlns:a16="http://schemas.microsoft.com/office/drawing/2014/main" id="{85F40B82-1748-DE78-161A-01BD2AF2329E}"/>
                </a:ext>
              </a:extLst>
            </p:cNvPr>
            <p:cNvSpPr>
              <a:spLocks/>
            </p:cNvSpPr>
            <p:nvPr/>
          </p:nvSpPr>
          <p:spPr bwMode="auto">
            <a:xfrm>
              <a:off x="7750175" y="4019550"/>
              <a:ext cx="53975" cy="66675"/>
            </a:xfrm>
            <a:custGeom>
              <a:avLst/>
              <a:gdLst>
                <a:gd name="T0" fmla="*/ 10 w 34"/>
                <a:gd name="T1" fmla="*/ 0 h 42"/>
                <a:gd name="T2" fmla="*/ 10 w 34"/>
                <a:gd name="T3" fmla="*/ 0 h 42"/>
                <a:gd name="T4" fmla="*/ 6 w 34"/>
                <a:gd name="T5" fmla="*/ 0 h 42"/>
                <a:gd name="T6" fmla="*/ 6 w 34"/>
                <a:gd name="T7" fmla="*/ 0 h 42"/>
                <a:gd name="T8" fmla="*/ 2 w 34"/>
                <a:gd name="T9" fmla="*/ 4 h 42"/>
                <a:gd name="T10" fmla="*/ 0 w 34"/>
                <a:gd name="T11" fmla="*/ 12 h 42"/>
                <a:gd name="T12" fmla="*/ 2 w 34"/>
                <a:gd name="T13" fmla="*/ 20 h 42"/>
                <a:gd name="T14" fmla="*/ 4 w 34"/>
                <a:gd name="T15" fmla="*/ 28 h 42"/>
                <a:gd name="T16" fmla="*/ 4 w 34"/>
                <a:gd name="T17" fmla="*/ 28 h 42"/>
                <a:gd name="T18" fmla="*/ 8 w 34"/>
                <a:gd name="T19" fmla="*/ 34 h 42"/>
                <a:gd name="T20" fmla="*/ 14 w 34"/>
                <a:gd name="T21" fmla="*/ 38 h 42"/>
                <a:gd name="T22" fmla="*/ 20 w 34"/>
                <a:gd name="T23" fmla="*/ 42 h 42"/>
                <a:gd name="T24" fmla="*/ 24 w 34"/>
                <a:gd name="T25" fmla="*/ 42 h 42"/>
                <a:gd name="T26" fmla="*/ 24 w 34"/>
                <a:gd name="T27" fmla="*/ 42 h 42"/>
                <a:gd name="T28" fmla="*/ 28 w 34"/>
                <a:gd name="T29" fmla="*/ 42 h 42"/>
                <a:gd name="T30" fmla="*/ 28 w 34"/>
                <a:gd name="T31" fmla="*/ 42 h 42"/>
                <a:gd name="T32" fmla="*/ 32 w 34"/>
                <a:gd name="T33" fmla="*/ 36 h 42"/>
                <a:gd name="T34" fmla="*/ 34 w 34"/>
                <a:gd name="T35" fmla="*/ 30 h 42"/>
                <a:gd name="T36" fmla="*/ 32 w 34"/>
                <a:gd name="T37" fmla="*/ 22 h 42"/>
                <a:gd name="T38" fmla="*/ 30 w 34"/>
                <a:gd name="T39" fmla="*/ 14 h 42"/>
                <a:gd name="T40" fmla="*/ 30 w 34"/>
                <a:gd name="T41" fmla="*/ 14 h 42"/>
                <a:gd name="T42" fmla="*/ 24 w 34"/>
                <a:gd name="T43" fmla="*/ 8 h 42"/>
                <a:gd name="T44" fmla="*/ 20 w 34"/>
                <a:gd name="T45" fmla="*/ 4 h 42"/>
                <a:gd name="T46" fmla="*/ 14 w 34"/>
                <a:gd name="T47" fmla="*/ 0 h 42"/>
                <a:gd name="T48" fmla="*/ 10 w 34"/>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2">
                  <a:moveTo>
                    <a:pt x="10" y="0"/>
                  </a:moveTo>
                  <a:lnTo>
                    <a:pt x="10" y="0"/>
                  </a:lnTo>
                  <a:lnTo>
                    <a:pt x="6" y="0"/>
                  </a:lnTo>
                  <a:lnTo>
                    <a:pt x="6" y="0"/>
                  </a:lnTo>
                  <a:lnTo>
                    <a:pt x="2" y="4"/>
                  </a:lnTo>
                  <a:lnTo>
                    <a:pt x="0" y="12"/>
                  </a:lnTo>
                  <a:lnTo>
                    <a:pt x="2" y="20"/>
                  </a:lnTo>
                  <a:lnTo>
                    <a:pt x="4" y="28"/>
                  </a:lnTo>
                  <a:lnTo>
                    <a:pt x="4" y="28"/>
                  </a:lnTo>
                  <a:lnTo>
                    <a:pt x="8" y="34"/>
                  </a:lnTo>
                  <a:lnTo>
                    <a:pt x="14" y="38"/>
                  </a:lnTo>
                  <a:lnTo>
                    <a:pt x="20" y="42"/>
                  </a:lnTo>
                  <a:lnTo>
                    <a:pt x="24" y="42"/>
                  </a:lnTo>
                  <a:lnTo>
                    <a:pt x="24" y="42"/>
                  </a:lnTo>
                  <a:lnTo>
                    <a:pt x="28" y="42"/>
                  </a:lnTo>
                  <a:lnTo>
                    <a:pt x="28" y="42"/>
                  </a:lnTo>
                  <a:lnTo>
                    <a:pt x="32" y="36"/>
                  </a:lnTo>
                  <a:lnTo>
                    <a:pt x="34" y="30"/>
                  </a:lnTo>
                  <a:lnTo>
                    <a:pt x="32" y="22"/>
                  </a:lnTo>
                  <a:lnTo>
                    <a:pt x="30" y="14"/>
                  </a:lnTo>
                  <a:lnTo>
                    <a:pt x="30" y="14"/>
                  </a:lnTo>
                  <a:lnTo>
                    <a:pt x="24" y="8"/>
                  </a:lnTo>
                  <a:lnTo>
                    <a:pt x="20" y="4"/>
                  </a:lnTo>
                  <a:lnTo>
                    <a:pt x="14"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489">
              <a:extLst>
                <a:ext uri="{FF2B5EF4-FFF2-40B4-BE49-F238E27FC236}">
                  <a16:creationId xmlns:a16="http://schemas.microsoft.com/office/drawing/2014/main" id="{528EA7E4-5FDA-693F-A0B9-9CC1591DD1C6}"/>
                </a:ext>
              </a:extLst>
            </p:cNvPr>
            <p:cNvSpPr>
              <a:spLocks/>
            </p:cNvSpPr>
            <p:nvPr/>
          </p:nvSpPr>
          <p:spPr bwMode="auto">
            <a:xfrm>
              <a:off x="7851775" y="3692525"/>
              <a:ext cx="187325" cy="168275"/>
            </a:xfrm>
            <a:custGeom>
              <a:avLst/>
              <a:gdLst>
                <a:gd name="T0" fmla="*/ 110 w 118"/>
                <a:gd name="T1" fmla="*/ 22 h 106"/>
                <a:gd name="T2" fmla="*/ 110 w 118"/>
                <a:gd name="T3" fmla="*/ 22 h 106"/>
                <a:gd name="T4" fmla="*/ 102 w 118"/>
                <a:gd name="T5" fmla="*/ 12 h 106"/>
                <a:gd name="T6" fmla="*/ 92 w 118"/>
                <a:gd name="T7" fmla="*/ 4 h 106"/>
                <a:gd name="T8" fmla="*/ 82 w 118"/>
                <a:gd name="T9" fmla="*/ 0 h 106"/>
                <a:gd name="T10" fmla="*/ 78 w 118"/>
                <a:gd name="T11" fmla="*/ 0 h 106"/>
                <a:gd name="T12" fmla="*/ 72 w 118"/>
                <a:gd name="T13" fmla="*/ 2 h 106"/>
                <a:gd name="T14" fmla="*/ 8 w 118"/>
                <a:gd name="T15" fmla="*/ 42 h 106"/>
                <a:gd name="T16" fmla="*/ 8 w 118"/>
                <a:gd name="T17" fmla="*/ 42 h 106"/>
                <a:gd name="T18" fmla="*/ 4 w 118"/>
                <a:gd name="T19" fmla="*/ 46 h 106"/>
                <a:gd name="T20" fmla="*/ 2 w 118"/>
                <a:gd name="T21" fmla="*/ 50 h 106"/>
                <a:gd name="T22" fmla="*/ 0 w 118"/>
                <a:gd name="T23" fmla="*/ 60 h 106"/>
                <a:gd name="T24" fmla="*/ 2 w 118"/>
                <a:gd name="T25" fmla="*/ 72 h 106"/>
                <a:gd name="T26" fmla="*/ 6 w 118"/>
                <a:gd name="T27" fmla="*/ 84 h 106"/>
                <a:gd name="T28" fmla="*/ 6 w 118"/>
                <a:gd name="T29" fmla="*/ 84 h 106"/>
                <a:gd name="T30" fmla="*/ 16 w 118"/>
                <a:gd name="T31" fmla="*/ 96 h 106"/>
                <a:gd name="T32" fmla="*/ 24 w 118"/>
                <a:gd name="T33" fmla="*/ 104 h 106"/>
                <a:gd name="T34" fmla="*/ 34 w 118"/>
                <a:gd name="T35" fmla="*/ 106 h 106"/>
                <a:gd name="T36" fmla="*/ 40 w 118"/>
                <a:gd name="T37" fmla="*/ 106 h 106"/>
                <a:gd name="T38" fmla="*/ 44 w 118"/>
                <a:gd name="T39" fmla="*/ 106 h 106"/>
                <a:gd name="T40" fmla="*/ 110 w 118"/>
                <a:gd name="T41" fmla="*/ 64 h 106"/>
                <a:gd name="T42" fmla="*/ 110 w 118"/>
                <a:gd name="T43" fmla="*/ 64 h 106"/>
                <a:gd name="T44" fmla="*/ 112 w 118"/>
                <a:gd name="T45" fmla="*/ 62 h 106"/>
                <a:gd name="T46" fmla="*/ 114 w 118"/>
                <a:gd name="T47" fmla="*/ 58 h 106"/>
                <a:gd name="T48" fmla="*/ 118 w 118"/>
                <a:gd name="T49" fmla="*/ 48 h 106"/>
                <a:gd name="T50" fmla="*/ 116 w 118"/>
                <a:gd name="T51" fmla="*/ 36 h 106"/>
                <a:gd name="T52" fmla="*/ 110 w 118"/>
                <a:gd name="T53"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06">
                  <a:moveTo>
                    <a:pt x="110" y="22"/>
                  </a:moveTo>
                  <a:lnTo>
                    <a:pt x="110" y="22"/>
                  </a:lnTo>
                  <a:lnTo>
                    <a:pt x="102" y="12"/>
                  </a:lnTo>
                  <a:lnTo>
                    <a:pt x="92" y="4"/>
                  </a:lnTo>
                  <a:lnTo>
                    <a:pt x="82" y="0"/>
                  </a:lnTo>
                  <a:lnTo>
                    <a:pt x="78" y="0"/>
                  </a:lnTo>
                  <a:lnTo>
                    <a:pt x="72" y="2"/>
                  </a:lnTo>
                  <a:lnTo>
                    <a:pt x="8" y="42"/>
                  </a:lnTo>
                  <a:lnTo>
                    <a:pt x="8" y="42"/>
                  </a:lnTo>
                  <a:lnTo>
                    <a:pt x="4" y="46"/>
                  </a:lnTo>
                  <a:lnTo>
                    <a:pt x="2" y="50"/>
                  </a:lnTo>
                  <a:lnTo>
                    <a:pt x="0" y="60"/>
                  </a:lnTo>
                  <a:lnTo>
                    <a:pt x="2" y="72"/>
                  </a:lnTo>
                  <a:lnTo>
                    <a:pt x="6" y="84"/>
                  </a:lnTo>
                  <a:lnTo>
                    <a:pt x="6" y="84"/>
                  </a:lnTo>
                  <a:lnTo>
                    <a:pt x="16" y="96"/>
                  </a:lnTo>
                  <a:lnTo>
                    <a:pt x="24" y="104"/>
                  </a:lnTo>
                  <a:lnTo>
                    <a:pt x="34" y="106"/>
                  </a:lnTo>
                  <a:lnTo>
                    <a:pt x="40" y="106"/>
                  </a:lnTo>
                  <a:lnTo>
                    <a:pt x="44" y="106"/>
                  </a:lnTo>
                  <a:lnTo>
                    <a:pt x="110" y="64"/>
                  </a:lnTo>
                  <a:lnTo>
                    <a:pt x="110" y="64"/>
                  </a:lnTo>
                  <a:lnTo>
                    <a:pt x="112" y="62"/>
                  </a:lnTo>
                  <a:lnTo>
                    <a:pt x="114" y="58"/>
                  </a:lnTo>
                  <a:lnTo>
                    <a:pt x="118" y="48"/>
                  </a:lnTo>
                  <a:lnTo>
                    <a:pt x="116" y="36"/>
                  </a:lnTo>
                  <a:lnTo>
                    <a:pt x="110" y="22"/>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490">
              <a:extLst>
                <a:ext uri="{FF2B5EF4-FFF2-40B4-BE49-F238E27FC236}">
                  <a16:creationId xmlns:a16="http://schemas.microsoft.com/office/drawing/2014/main" id="{853FACCF-1650-F6B7-C0C6-7FFD29A77815}"/>
                </a:ext>
              </a:extLst>
            </p:cNvPr>
            <p:cNvSpPr>
              <a:spLocks/>
            </p:cNvSpPr>
            <p:nvPr/>
          </p:nvSpPr>
          <p:spPr bwMode="auto">
            <a:xfrm>
              <a:off x="7851775" y="3692525"/>
              <a:ext cx="187325" cy="168275"/>
            </a:xfrm>
            <a:custGeom>
              <a:avLst/>
              <a:gdLst>
                <a:gd name="T0" fmla="*/ 110 w 118"/>
                <a:gd name="T1" fmla="*/ 22 h 106"/>
                <a:gd name="T2" fmla="*/ 110 w 118"/>
                <a:gd name="T3" fmla="*/ 22 h 106"/>
                <a:gd name="T4" fmla="*/ 102 w 118"/>
                <a:gd name="T5" fmla="*/ 12 h 106"/>
                <a:gd name="T6" fmla="*/ 92 w 118"/>
                <a:gd name="T7" fmla="*/ 4 h 106"/>
                <a:gd name="T8" fmla="*/ 82 w 118"/>
                <a:gd name="T9" fmla="*/ 0 h 106"/>
                <a:gd name="T10" fmla="*/ 78 w 118"/>
                <a:gd name="T11" fmla="*/ 0 h 106"/>
                <a:gd name="T12" fmla="*/ 72 w 118"/>
                <a:gd name="T13" fmla="*/ 2 h 106"/>
                <a:gd name="T14" fmla="*/ 8 w 118"/>
                <a:gd name="T15" fmla="*/ 42 h 106"/>
                <a:gd name="T16" fmla="*/ 8 w 118"/>
                <a:gd name="T17" fmla="*/ 42 h 106"/>
                <a:gd name="T18" fmla="*/ 4 w 118"/>
                <a:gd name="T19" fmla="*/ 46 h 106"/>
                <a:gd name="T20" fmla="*/ 2 w 118"/>
                <a:gd name="T21" fmla="*/ 50 h 106"/>
                <a:gd name="T22" fmla="*/ 0 w 118"/>
                <a:gd name="T23" fmla="*/ 60 h 106"/>
                <a:gd name="T24" fmla="*/ 2 w 118"/>
                <a:gd name="T25" fmla="*/ 72 h 106"/>
                <a:gd name="T26" fmla="*/ 6 w 118"/>
                <a:gd name="T27" fmla="*/ 84 h 106"/>
                <a:gd name="T28" fmla="*/ 6 w 118"/>
                <a:gd name="T29" fmla="*/ 84 h 106"/>
                <a:gd name="T30" fmla="*/ 16 w 118"/>
                <a:gd name="T31" fmla="*/ 96 h 106"/>
                <a:gd name="T32" fmla="*/ 24 w 118"/>
                <a:gd name="T33" fmla="*/ 104 h 106"/>
                <a:gd name="T34" fmla="*/ 34 w 118"/>
                <a:gd name="T35" fmla="*/ 106 h 106"/>
                <a:gd name="T36" fmla="*/ 40 w 118"/>
                <a:gd name="T37" fmla="*/ 106 h 106"/>
                <a:gd name="T38" fmla="*/ 44 w 118"/>
                <a:gd name="T39" fmla="*/ 106 h 106"/>
                <a:gd name="T40" fmla="*/ 110 w 118"/>
                <a:gd name="T41" fmla="*/ 64 h 106"/>
                <a:gd name="T42" fmla="*/ 110 w 118"/>
                <a:gd name="T43" fmla="*/ 64 h 106"/>
                <a:gd name="T44" fmla="*/ 112 w 118"/>
                <a:gd name="T45" fmla="*/ 62 h 106"/>
                <a:gd name="T46" fmla="*/ 114 w 118"/>
                <a:gd name="T47" fmla="*/ 58 h 106"/>
                <a:gd name="T48" fmla="*/ 118 w 118"/>
                <a:gd name="T49" fmla="*/ 48 h 106"/>
                <a:gd name="T50" fmla="*/ 116 w 118"/>
                <a:gd name="T51" fmla="*/ 36 h 106"/>
                <a:gd name="T52" fmla="*/ 110 w 118"/>
                <a:gd name="T53"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06">
                  <a:moveTo>
                    <a:pt x="110" y="22"/>
                  </a:moveTo>
                  <a:lnTo>
                    <a:pt x="110" y="22"/>
                  </a:lnTo>
                  <a:lnTo>
                    <a:pt x="102" y="12"/>
                  </a:lnTo>
                  <a:lnTo>
                    <a:pt x="92" y="4"/>
                  </a:lnTo>
                  <a:lnTo>
                    <a:pt x="82" y="0"/>
                  </a:lnTo>
                  <a:lnTo>
                    <a:pt x="78" y="0"/>
                  </a:lnTo>
                  <a:lnTo>
                    <a:pt x="72" y="2"/>
                  </a:lnTo>
                  <a:lnTo>
                    <a:pt x="8" y="42"/>
                  </a:lnTo>
                  <a:lnTo>
                    <a:pt x="8" y="42"/>
                  </a:lnTo>
                  <a:lnTo>
                    <a:pt x="4" y="46"/>
                  </a:lnTo>
                  <a:lnTo>
                    <a:pt x="2" y="50"/>
                  </a:lnTo>
                  <a:lnTo>
                    <a:pt x="0" y="60"/>
                  </a:lnTo>
                  <a:lnTo>
                    <a:pt x="2" y="72"/>
                  </a:lnTo>
                  <a:lnTo>
                    <a:pt x="6" y="84"/>
                  </a:lnTo>
                  <a:lnTo>
                    <a:pt x="6" y="84"/>
                  </a:lnTo>
                  <a:lnTo>
                    <a:pt x="16" y="96"/>
                  </a:lnTo>
                  <a:lnTo>
                    <a:pt x="24" y="104"/>
                  </a:lnTo>
                  <a:lnTo>
                    <a:pt x="34" y="106"/>
                  </a:lnTo>
                  <a:lnTo>
                    <a:pt x="40" y="106"/>
                  </a:lnTo>
                  <a:lnTo>
                    <a:pt x="44" y="106"/>
                  </a:lnTo>
                  <a:lnTo>
                    <a:pt x="110" y="64"/>
                  </a:lnTo>
                  <a:lnTo>
                    <a:pt x="110" y="64"/>
                  </a:lnTo>
                  <a:lnTo>
                    <a:pt x="112" y="62"/>
                  </a:lnTo>
                  <a:lnTo>
                    <a:pt x="114" y="58"/>
                  </a:lnTo>
                  <a:lnTo>
                    <a:pt x="118" y="48"/>
                  </a:lnTo>
                  <a:lnTo>
                    <a:pt x="116" y="36"/>
                  </a:lnTo>
                  <a:lnTo>
                    <a:pt x="11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491">
              <a:extLst>
                <a:ext uri="{FF2B5EF4-FFF2-40B4-BE49-F238E27FC236}">
                  <a16:creationId xmlns:a16="http://schemas.microsoft.com/office/drawing/2014/main" id="{55F7A9DB-B8E8-F84D-371A-8060BB504218}"/>
                </a:ext>
              </a:extLst>
            </p:cNvPr>
            <p:cNvSpPr>
              <a:spLocks/>
            </p:cNvSpPr>
            <p:nvPr/>
          </p:nvSpPr>
          <p:spPr bwMode="auto">
            <a:xfrm>
              <a:off x="7864475" y="3775075"/>
              <a:ext cx="53975" cy="69850"/>
            </a:xfrm>
            <a:custGeom>
              <a:avLst/>
              <a:gdLst>
                <a:gd name="T0" fmla="*/ 10 w 34"/>
                <a:gd name="T1" fmla="*/ 0 h 44"/>
                <a:gd name="T2" fmla="*/ 10 w 34"/>
                <a:gd name="T3" fmla="*/ 0 h 44"/>
                <a:gd name="T4" fmla="*/ 6 w 34"/>
                <a:gd name="T5" fmla="*/ 2 h 44"/>
                <a:gd name="T6" fmla="*/ 6 w 34"/>
                <a:gd name="T7" fmla="*/ 2 h 44"/>
                <a:gd name="T8" fmla="*/ 2 w 34"/>
                <a:gd name="T9" fmla="*/ 6 h 44"/>
                <a:gd name="T10" fmla="*/ 0 w 34"/>
                <a:gd name="T11" fmla="*/ 12 h 44"/>
                <a:gd name="T12" fmla="*/ 2 w 34"/>
                <a:gd name="T13" fmla="*/ 20 h 44"/>
                <a:gd name="T14" fmla="*/ 6 w 34"/>
                <a:gd name="T15" fmla="*/ 28 h 44"/>
                <a:gd name="T16" fmla="*/ 6 w 34"/>
                <a:gd name="T17" fmla="*/ 28 h 44"/>
                <a:gd name="T18" fmla="*/ 10 w 34"/>
                <a:gd name="T19" fmla="*/ 34 h 44"/>
                <a:gd name="T20" fmla="*/ 14 w 34"/>
                <a:gd name="T21" fmla="*/ 40 h 44"/>
                <a:gd name="T22" fmla="*/ 20 w 34"/>
                <a:gd name="T23" fmla="*/ 42 h 44"/>
                <a:gd name="T24" fmla="*/ 24 w 34"/>
                <a:gd name="T25" fmla="*/ 44 h 44"/>
                <a:gd name="T26" fmla="*/ 24 w 34"/>
                <a:gd name="T27" fmla="*/ 44 h 44"/>
                <a:gd name="T28" fmla="*/ 30 w 34"/>
                <a:gd name="T29" fmla="*/ 42 h 44"/>
                <a:gd name="T30" fmla="*/ 30 w 34"/>
                <a:gd name="T31" fmla="*/ 42 h 44"/>
                <a:gd name="T32" fmla="*/ 34 w 34"/>
                <a:gd name="T33" fmla="*/ 38 h 44"/>
                <a:gd name="T34" fmla="*/ 34 w 34"/>
                <a:gd name="T35" fmla="*/ 32 h 44"/>
                <a:gd name="T36" fmla="*/ 34 w 34"/>
                <a:gd name="T37" fmla="*/ 24 h 44"/>
                <a:gd name="T38" fmla="*/ 30 w 34"/>
                <a:gd name="T39" fmla="*/ 14 h 44"/>
                <a:gd name="T40" fmla="*/ 30 w 34"/>
                <a:gd name="T41" fmla="*/ 14 h 44"/>
                <a:gd name="T42" fmla="*/ 26 w 34"/>
                <a:gd name="T43" fmla="*/ 8 h 44"/>
                <a:gd name="T44" fmla="*/ 20 w 34"/>
                <a:gd name="T45" fmla="*/ 4 h 44"/>
                <a:gd name="T46" fmla="*/ 16 w 34"/>
                <a:gd name="T47" fmla="*/ 2 h 44"/>
                <a:gd name="T48" fmla="*/ 10 w 34"/>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4">
                  <a:moveTo>
                    <a:pt x="10" y="0"/>
                  </a:moveTo>
                  <a:lnTo>
                    <a:pt x="10" y="0"/>
                  </a:lnTo>
                  <a:lnTo>
                    <a:pt x="6" y="2"/>
                  </a:lnTo>
                  <a:lnTo>
                    <a:pt x="6" y="2"/>
                  </a:lnTo>
                  <a:lnTo>
                    <a:pt x="2" y="6"/>
                  </a:lnTo>
                  <a:lnTo>
                    <a:pt x="0" y="12"/>
                  </a:lnTo>
                  <a:lnTo>
                    <a:pt x="2" y="20"/>
                  </a:lnTo>
                  <a:lnTo>
                    <a:pt x="6" y="28"/>
                  </a:lnTo>
                  <a:lnTo>
                    <a:pt x="6" y="28"/>
                  </a:lnTo>
                  <a:lnTo>
                    <a:pt x="10" y="34"/>
                  </a:lnTo>
                  <a:lnTo>
                    <a:pt x="14" y="40"/>
                  </a:lnTo>
                  <a:lnTo>
                    <a:pt x="20" y="42"/>
                  </a:lnTo>
                  <a:lnTo>
                    <a:pt x="24" y="44"/>
                  </a:lnTo>
                  <a:lnTo>
                    <a:pt x="24" y="44"/>
                  </a:lnTo>
                  <a:lnTo>
                    <a:pt x="30" y="42"/>
                  </a:lnTo>
                  <a:lnTo>
                    <a:pt x="30" y="42"/>
                  </a:lnTo>
                  <a:lnTo>
                    <a:pt x="34" y="38"/>
                  </a:lnTo>
                  <a:lnTo>
                    <a:pt x="34" y="32"/>
                  </a:lnTo>
                  <a:lnTo>
                    <a:pt x="34" y="24"/>
                  </a:lnTo>
                  <a:lnTo>
                    <a:pt x="30" y="14"/>
                  </a:lnTo>
                  <a:lnTo>
                    <a:pt x="30" y="14"/>
                  </a:lnTo>
                  <a:lnTo>
                    <a:pt x="26" y="8"/>
                  </a:lnTo>
                  <a:lnTo>
                    <a:pt x="20" y="4"/>
                  </a:lnTo>
                  <a:lnTo>
                    <a:pt x="16" y="2"/>
                  </a:lnTo>
                  <a:lnTo>
                    <a:pt x="1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492">
              <a:extLst>
                <a:ext uri="{FF2B5EF4-FFF2-40B4-BE49-F238E27FC236}">
                  <a16:creationId xmlns:a16="http://schemas.microsoft.com/office/drawing/2014/main" id="{B07C1662-EA39-E295-395F-ADB01D3423F1}"/>
                </a:ext>
              </a:extLst>
            </p:cNvPr>
            <p:cNvSpPr>
              <a:spLocks/>
            </p:cNvSpPr>
            <p:nvPr/>
          </p:nvSpPr>
          <p:spPr bwMode="auto">
            <a:xfrm>
              <a:off x="7864475" y="3775075"/>
              <a:ext cx="53975" cy="69850"/>
            </a:xfrm>
            <a:custGeom>
              <a:avLst/>
              <a:gdLst>
                <a:gd name="T0" fmla="*/ 10 w 34"/>
                <a:gd name="T1" fmla="*/ 0 h 44"/>
                <a:gd name="T2" fmla="*/ 10 w 34"/>
                <a:gd name="T3" fmla="*/ 0 h 44"/>
                <a:gd name="T4" fmla="*/ 6 w 34"/>
                <a:gd name="T5" fmla="*/ 2 h 44"/>
                <a:gd name="T6" fmla="*/ 6 w 34"/>
                <a:gd name="T7" fmla="*/ 2 h 44"/>
                <a:gd name="T8" fmla="*/ 2 w 34"/>
                <a:gd name="T9" fmla="*/ 6 h 44"/>
                <a:gd name="T10" fmla="*/ 0 w 34"/>
                <a:gd name="T11" fmla="*/ 12 h 44"/>
                <a:gd name="T12" fmla="*/ 2 w 34"/>
                <a:gd name="T13" fmla="*/ 20 h 44"/>
                <a:gd name="T14" fmla="*/ 6 w 34"/>
                <a:gd name="T15" fmla="*/ 28 h 44"/>
                <a:gd name="T16" fmla="*/ 6 w 34"/>
                <a:gd name="T17" fmla="*/ 28 h 44"/>
                <a:gd name="T18" fmla="*/ 10 w 34"/>
                <a:gd name="T19" fmla="*/ 34 h 44"/>
                <a:gd name="T20" fmla="*/ 14 w 34"/>
                <a:gd name="T21" fmla="*/ 40 h 44"/>
                <a:gd name="T22" fmla="*/ 20 w 34"/>
                <a:gd name="T23" fmla="*/ 42 h 44"/>
                <a:gd name="T24" fmla="*/ 24 w 34"/>
                <a:gd name="T25" fmla="*/ 44 h 44"/>
                <a:gd name="T26" fmla="*/ 24 w 34"/>
                <a:gd name="T27" fmla="*/ 44 h 44"/>
                <a:gd name="T28" fmla="*/ 30 w 34"/>
                <a:gd name="T29" fmla="*/ 42 h 44"/>
                <a:gd name="T30" fmla="*/ 30 w 34"/>
                <a:gd name="T31" fmla="*/ 42 h 44"/>
                <a:gd name="T32" fmla="*/ 34 w 34"/>
                <a:gd name="T33" fmla="*/ 38 h 44"/>
                <a:gd name="T34" fmla="*/ 34 w 34"/>
                <a:gd name="T35" fmla="*/ 32 h 44"/>
                <a:gd name="T36" fmla="*/ 34 w 34"/>
                <a:gd name="T37" fmla="*/ 24 h 44"/>
                <a:gd name="T38" fmla="*/ 30 w 34"/>
                <a:gd name="T39" fmla="*/ 14 h 44"/>
                <a:gd name="T40" fmla="*/ 30 w 34"/>
                <a:gd name="T41" fmla="*/ 14 h 44"/>
                <a:gd name="T42" fmla="*/ 26 w 34"/>
                <a:gd name="T43" fmla="*/ 8 h 44"/>
                <a:gd name="T44" fmla="*/ 20 w 34"/>
                <a:gd name="T45" fmla="*/ 4 h 44"/>
                <a:gd name="T46" fmla="*/ 16 w 34"/>
                <a:gd name="T47" fmla="*/ 2 h 44"/>
                <a:gd name="T48" fmla="*/ 10 w 34"/>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4">
                  <a:moveTo>
                    <a:pt x="10" y="0"/>
                  </a:moveTo>
                  <a:lnTo>
                    <a:pt x="10" y="0"/>
                  </a:lnTo>
                  <a:lnTo>
                    <a:pt x="6" y="2"/>
                  </a:lnTo>
                  <a:lnTo>
                    <a:pt x="6" y="2"/>
                  </a:lnTo>
                  <a:lnTo>
                    <a:pt x="2" y="6"/>
                  </a:lnTo>
                  <a:lnTo>
                    <a:pt x="0" y="12"/>
                  </a:lnTo>
                  <a:lnTo>
                    <a:pt x="2" y="20"/>
                  </a:lnTo>
                  <a:lnTo>
                    <a:pt x="6" y="28"/>
                  </a:lnTo>
                  <a:lnTo>
                    <a:pt x="6" y="28"/>
                  </a:lnTo>
                  <a:lnTo>
                    <a:pt x="10" y="34"/>
                  </a:lnTo>
                  <a:lnTo>
                    <a:pt x="14" y="40"/>
                  </a:lnTo>
                  <a:lnTo>
                    <a:pt x="20" y="42"/>
                  </a:lnTo>
                  <a:lnTo>
                    <a:pt x="24" y="44"/>
                  </a:lnTo>
                  <a:lnTo>
                    <a:pt x="24" y="44"/>
                  </a:lnTo>
                  <a:lnTo>
                    <a:pt x="30" y="42"/>
                  </a:lnTo>
                  <a:lnTo>
                    <a:pt x="30" y="42"/>
                  </a:lnTo>
                  <a:lnTo>
                    <a:pt x="34" y="38"/>
                  </a:lnTo>
                  <a:lnTo>
                    <a:pt x="34" y="32"/>
                  </a:lnTo>
                  <a:lnTo>
                    <a:pt x="34" y="24"/>
                  </a:lnTo>
                  <a:lnTo>
                    <a:pt x="30" y="14"/>
                  </a:lnTo>
                  <a:lnTo>
                    <a:pt x="30" y="14"/>
                  </a:lnTo>
                  <a:lnTo>
                    <a:pt x="26" y="8"/>
                  </a:lnTo>
                  <a:lnTo>
                    <a:pt x="20" y="4"/>
                  </a:lnTo>
                  <a:lnTo>
                    <a:pt x="16" y="2"/>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493">
              <a:extLst>
                <a:ext uri="{FF2B5EF4-FFF2-40B4-BE49-F238E27FC236}">
                  <a16:creationId xmlns:a16="http://schemas.microsoft.com/office/drawing/2014/main" id="{81A2AF31-8C0A-4D89-2551-425ADFABBDB9}"/>
                </a:ext>
              </a:extLst>
            </p:cNvPr>
            <p:cNvSpPr>
              <a:spLocks/>
            </p:cNvSpPr>
            <p:nvPr/>
          </p:nvSpPr>
          <p:spPr bwMode="auto">
            <a:xfrm>
              <a:off x="7912100" y="3756025"/>
              <a:ext cx="123825" cy="114300"/>
            </a:xfrm>
            <a:custGeom>
              <a:avLst/>
              <a:gdLst>
                <a:gd name="T0" fmla="*/ 26 w 78"/>
                <a:gd name="T1" fmla="*/ 26 h 72"/>
                <a:gd name="T2" fmla="*/ 26 w 78"/>
                <a:gd name="T3" fmla="*/ 26 h 72"/>
                <a:gd name="T4" fmla="*/ 22 w 78"/>
                <a:gd name="T5" fmla="*/ 34 h 72"/>
                <a:gd name="T6" fmla="*/ 18 w 78"/>
                <a:gd name="T7" fmla="*/ 44 h 72"/>
                <a:gd name="T8" fmla="*/ 12 w 78"/>
                <a:gd name="T9" fmla="*/ 58 h 72"/>
                <a:gd name="T10" fmla="*/ 6 w 78"/>
                <a:gd name="T11" fmla="*/ 64 h 72"/>
                <a:gd name="T12" fmla="*/ 0 w 78"/>
                <a:gd name="T13" fmla="*/ 72 h 72"/>
                <a:gd name="T14" fmla="*/ 40 w 78"/>
                <a:gd name="T15" fmla="*/ 62 h 72"/>
                <a:gd name="T16" fmla="*/ 78 w 78"/>
                <a:gd name="T17" fmla="*/ 30 h 72"/>
                <a:gd name="T18" fmla="*/ 78 w 78"/>
                <a:gd name="T19" fmla="*/ 30 h 72"/>
                <a:gd name="T20" fmla="*/ 76 w 78"/>
                <a:gd name="T21" fmla="*/ 16 h 72"/>
                <a:gd name="T22" fmla="*/ 74 w 78"/>
                <a:gd name="T23" fmla="*/ 6 h 72"/>
                <a:gd name="T24" fmla="*/ 70 w 78"/>
                <a:gd name="T25" fmla="*/ 2 h 72"/>
                <a:gd name="T26" fmla="*/ 68 w 78"/>
                <a:gd name="T27" fmla="*/ 0 h 72"/>
                <a:gd name="T28" fmla="*/ 68 w 78"/>
                <a:gd name="T29" fmla="*/ 0 h 72"/>
                <a:gd name="T30" fmla="*/ 64 w 78"/>
                <a:gd name="T31" fmla="*/ 0 h 72"/>
                <a:gd name="T32" fmla="*/ 60 w 78"/>
                <a:gd name="T33" fmla="*/ 2 h 72"/>
                <a:gd name="T34" fmla="*/ 46 w 78"/>
                <a:gd name="T35" fmla="*/ 8 h 72"/>
                <a:gd name="T36" fmla="*/ 34 w 78"/>
                <a:gd name="T37" fmla="*/ 18 h 72"/>
                <a:gd name="T38" fmla="*/ 26 w 78"/>
                <a:gd name="T39" fmla="*/ 26 h 72"/>
                <a:gd name="T40" fmla="*/ 26 w 78"/>
                <a:gd name="T41"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2">
                  <a:moveTo>
                    <a:pt x="26" y="26"/>
                  </a:moveTo>
                  <a:lnTo>
                    <a:pt x="26" y="26"/>
                  </a:lnTo>
                  <a:lnTo>
                    <a:pt x="22" y="34"/>
                  </a:lnTo>
                  <a:lnTo>
                    <a:pt x="18" y="44"/>
                  </a:lnTo>
                  <a:lnTo>
                    <a:pt x="12" y="58"/>
                  </a:lnTo>
                  <a:lnTo>
                    <a:pt x="6" y="64"/>
                  </a:lnTo>
                  <a:lnTo>
                    <a:pt x="0" y="72"/>
                  </a:lnTo>
                  <a:lnTo>
                    <a:pt x="40" y="62"/>
                  </a:lnTo>
                  <a:lnTo>
                    <a:pt x="78" y="30"/>
                  </a:lnTo>
                  <a:lnTo>
                    <a:pt x="78" y="30"/>
                  </a:lnTo>
                  <a:lnTo>
                    <a:pt x="76" y="16"/>
                  </a:lnTo>
                  <a:lnTo>
                    <a:pt x="74" y="6"/>
                  </a:lnTo>
                  <a:lnTo>
                    <a:pt x="70" y="2"/>
                  </a:lnTo>
                  <a:lnTo>
                    <a:pt x="68" y="0"/>
                  </a:lnTo>
                  <a:lnTo>
                    <a:pt x="68" y="0"/>
                  </a:lnTo>
                  <a:lnTo>
                    <a:pt x="64" y="0"/>
                  </a:lnTo>
                  <a:lnTo>
                    <a:pt x="60" y="2"/>
                  </a:lnTo>
                  <a:lnTo>
                    <a:pt x="46" y="8"/>
                  </a:lnTo>
                  <a:lnTo>
                    <a:pt x="34" y="18"/>
                  </a:lnTo>
                  <a:lnTo>
                    <a:pt x="26" y="26"/>
                  </a:lnTo>
                  <a:lnTo>
                    <a:pt x="26" y="26"/>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494">
              <a:extLst>
                <a:ext uri="{FF2B5EF4-FFF2-40B4-BE49-F238E27FC236}">
                  <a16:creationId xmlns:a16="http://schemas.microsoft.com/office/drawing/2014/main" id="{E187992F-95EF-B462-A619-5900B598DD8E}"/>
                </a:ext>
              </a:extLst>
            </p:cNvPr>
            <p:cNvSpPr>
              <a:spLocks/>
            </p:cNvSpPr>
            <p:nvPr/>
          </p:nvSpPr>
          <p:spPr bwMode="auto">
            <a:xfrm>
              <a:off x="7966075" y="3775075"/>
              <a:ext cx="63500" cy="50800"/>
            </a:xfrm>
            <a:custGeom>
              <a:avLst/>
              <a:gdLst>
                <a:gd name="T0" fmla="*/ 38 w 40"/>
                <a:gd name="T1" fmla="*/ 6 h 32"/>
                <a:gd name="T2" fmla="*/ 38 w 40"/>
                <a:gd name="T3" fmla="*/ 6 h 32"/>
                <a:gd name="T4" fmla="*/ 40 w 40"/>
                <a:gd name="T5" fmla="*/ 12 h 32"/>
                <a:gd name="T6" fmla="*/ 38 w 40"/>
                <a:gd name="T7" fmla="*/ 18 h 32"/>
                <a:gd name="T8" fmla="*/ 34 w 40"/>
                <a:gd name="T9" fmla="*/ 24 h 32"/>
                <a:gd name="T10" fmla="*/ 26 w 40"/>
                <a:gd name="T11" fmla="*/ 28 h 32"/>
                <a:gd name="T12" fmla="*/ 26 w 40"/>
                <a:gd name="T13" fmla="*/ 28 h 32"/>
                <a:gd name="T14" fmla="*/ 18 w 40"/>
                <a:gd name="T15" fmla="*/ 32 h 32"/>
                <a:gd name="T16" fmla="*/ 12 w 40"/>
                <a:gd name="T17" fmla="*/ 32 h 32"/>
                <a:gd name="T18" fmla="*/ 4 w 40"/>
                <a:gd name="T19" fmla="*/ 30 h 32"/>
                <a:gd name="T20" fmla="*/ 0 w 40"/>
                <a:gd name="T21" fmla="*/ 26 h 32"/>
                <a:gd name="T22" fmla="*/ 0 w 40"/>
                <a:gd name="T23" fmla="*/ 26 h 32"/>
                <a:gd name="T24" fmla="*/ 0 w 40"/>
                <a:gd name="T25" fmla="*/ 20 h 32"/>
                <a:gd name="T26" fmla="*/ 2 w 40"/>
                <a:gd name="T27" fmla="*/ 14 h 32"/>
                <a:gd name="T28" fmla="*/ 6 w 40"/>
                <a:gd name="T29" fmla="*/ 8 h 32"/>
                <a:gd name="T30" fmla="*/ 12 w 40"/>
                <a:gd name="T31" fmla="*/ 4 h 32"/>
                <a:gd name="T32" fmla="*/ 12 w 40"/>
                <a:gd name="T33" fmla="*/ 4 h 32"/>
                <a:gd name="T34" fmla="*/ 20 w 40"/>
                <a:gd name="T35" fmla="*/ 0 h 32"/>
                <a:gd name="T36" fmla="*/ 28 w 40"/>
                <a:gd name="T37" fmla="*/ 0 h 32"/>
                <a:gd name="T38" fmla="*/ 34 w 40"/>
                <a:gd name="T39" fmla="*/ 2 h 32"/>
                <a:gd name="T40" fmla="*/ 38 w 40"/>
                <a:gd name="T41" fmla="*/ 6 h 32"/>
                <a:gd name="T42" fmla="*/ 38 w 40"/>
                <a:gd name="T4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2">
                  <a:moveTo>
                    <a:pt x="38" y="6"/>
                  </a:moveTo>
                  <a:lnTo>
                    <a:pt x="38" y="6"/>
                  </a:lnTo>
                  <a:lnTo>
                    <a:pt x="40" y="12"/>
                  </a:lnTo>
                  <a:lnTo>
                    <a:pt x="38" y="18"/>
                  </a:lnTo>
                  <a:lnTo>
                    <a:pt x="34" y="24"/>
                  </a:lnTo>
                  <a:lnTo>
                    <a:pt x="26" y="28"/>
                  </a:lnTo>
                  <a:lnTo>
                    <a:pt x="26" y="28"/>
                  </a:lnTo>
                  <a:lnTo>
                    <a:pt x="18" y="32"/>
                  </a:lnTo>
                  <a:lnTo>
                    <a:pt x="12" y="32"/>
                  </a:lnTo>
                  <a:lnTo>
                    <a:pt x="4" y="30"/>
                  </a:lnTo>
                  <a:lnTo>
                    <a:pt x="0" y="26"/>
                  </a:lnTo>
                  <a:lnTo>
                    <a:pt x="0" y="26"/>
                  </a:lnTo>
                  <a:lnTo>
                    <a:pt x="0" y="20"/>
                  </a:lnTo>
                  <a:lnTo>
                    <a:pt x="2" y="14"/>
                  </a:lnTo>
                  <a:lnTo>
                    <a:pt x="6" y="8"/>
                  </a:lnTo>
                  <a:lnTo>
                    <a:pt x="12" y="4"/>
                  </a:lnTo>
                  <a:lnTo>
                    <a:pt x="12" y="4"/>
                  </a:lnTo>
                  <a:lnTo>
                    <a:pt x="20" y="0"/>
                  </a:lnTo>
                  <a:lnTo>
                    <a:pt x="28" y="0"/>
                  </a:lnTo>
                  <a:lnTo>
                    <a:pt x="34" y="2"/>
                  </a:lnTo>
                  <a:lnTo>
                    <a:pt x="38" y="6"/>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495">
              <a:extLst>
                <a:ext uri="{FF2B5EF4-FFF2-40B4-BE49-F238E27FC236}">
                  <a16:creationId xmlns:a16="http://schemas.microsoft.com/office/drawing/2014/main" id="{EE474B38-3B3F-8129-EEF0-9BF49CFB7D22}"/>
                </a:ext>
              </a:extLst>
            </p:cNvPr>
            <p:cNvSpPr>
              <a:spLocks/>
            </p:cNvSpPr>
            <p:nvPr/>
          </p:nvSpPr>
          <p:spPr bwMode="auto">
            <a:xfrm>
              <a:off x="7918450" y="3781425"/>
              <a:ext cx="107950" cy="196850"/>
            </a:xfrm>
            <a:custGeom>
              <a:avLst/>
              <a:gdLst>
                <a:gd name="T0" fmla="*/ 2 w 68"/>
                <a:gd name="T1" fmla="*/ 124 h 124"/>
                <a:gd name="T2" fmla="*/ 2 w 68"/>
                <a:gd name="T3" fmla="*/ 124 h 124"/>
                <a:gd name="T4" fmla="*/ 0 w 68"/>
                <a:gd name="T5" fmla="*/ 122 h 124"/>
                <a:gd name="T6" fmla="*/ 0 w 68"/>
                <a:gd name="T7" fmla="*/ 118 h 124"/>
                <a:gd name="T8" fmla="*/ 6 w 68"/>
                <a:gd name="T9" fmla="*/ 104 h 124"/>
                <a:gd name="T10" fmla="*/ 18 w 68"/>
                <a:gd name="T11" fmla="*/ 84 h 124"/>
                <a:gd name="T12" fmla="*/ 32 w 68"/>
                <a:gd name="T13" fmla="*/ 62 h 124"/>
                <a:gd name="T14" fmla="*/ 32 w 68"/>
                <a:gd name="T15" fmla="*/ 62 h 124"/>
                <a:gd name="T16" fmla="*/ 42 w 68"/>
                <a:gd name="T17" fmla="*/ 36 h 124"/>
                <a:gd name="T18" fmla="*/ 52 w 68"/>
                <a:gd name="T19" fmla="*/ 16 h 124"/>
                <a:gd name="T20" fmla="*/ 58 w 68"/>
                <a:gd name="T21" fmla="*/ 4 h 124"/>
                <a:gd name="T22" fmla="*/ 62 w 68"/>
                <a:gd name="T23" fmla="*/ 0 h 124"/>
                <a:gd name="T24" fmla="*/ 66 w 68"/>
                <a:gd name="T25" fmla="*/ 0 h 124"/>
                <a:gd name="T26" fmla="*/ 66 w 68"/>
                <a:gd name="T27" fmla="*/ 0 h 124"/>
                <a:gd name="T28" fmla="*/ 68 w 68"/>
                <a:gd name="T29" fmla="*/ 4 h 124"/>
                <a:gd name="T30" fmla="*/ 68 w 68"/>
                <a:gd name="T31" fmla="*/ 8 h 124"/>
                <a:gd name="T32" fmla="*/ 66 w 68"/>
                <a:gd name="T33" fmla="*/ 24 h 124"/>
                <a:gd name="T34" fmla="*/ 60 w 68"/>
                <a:gd name="T35" fmla="*/ 46 h 124"/>
                <a:gd name="T36" fmla="*/ 48 w 68"/>
                <a:gd name="T37" fmla="*/ 70 h 124"/>
                <a:gd name="T38" fmla="*/ 48 w 68"/>
                <a:gd name="T39" fmla="*/ 70 h 124"/>
                <a:gd name="T40" fmla="*/ 34 w 68"/>
                <a:gd name="T41" fmla="*/ 94 h 124"/>
                <a:gd name="T42" fmla="*/ 22 w 68"/>
                <a:gd name="T43" fmla="*/ 112 h 124"/>
                <a:gd name="T44" fmla="*/ 10 w 68"/>
                <a:gd name="T45" fmla="*/ 122 h 124"/>
                <a:gd name="T46" fmla="*/ 6 w 68"/>
                <a:gd name="T47" fmla="*/ 124 h 124"/>
                <a:gd name="T48" fmla="*/ 2 w 68"/>
                <a:gd name="T49" fmla="*/ 124 h 124"/>
                <a:gd name="T50" fmla="*/ 2 w 68"/>
                <a:gd name="T51"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124">
                  <a:moveTo>
                    <a:pt x="2" y="124"/>
                  </a:moveTo>
                  <a:lnTo>
                    <a:pt x="2" y="124"/>
                  </a:lnTo>
                  <a:lnTo>
                    <a:pt x="0" y="122"/>
                  </a:lnTo>
                  <a:lnTo>
                    <a:pt x="0" y="118"/>
                  </a:lnTo>
                  <a:lnTo>
                    <a:pt x="6" y="104"/>
                  </a:lnTo>
                  <a:lnTo>
                    <a:pt x="18" y="84"/>
                  </a:lnTo>
                  <a:lnTo>
                    <a:pt x="32" y="62"/>
                  </a:lnTo>
                  <a:lnTo>
                    <a:pt x="32" y="62"/>
                  </a:lnTo>
                  <a:lnTo>
                    <a:pt x="42" y="36"/>
                  </a:lnTo>
                  <a:lnTo>
                    <a:pt x="52" y="16"/>
                  </a:lnTo>
                  <a:lnTo>
                    <a:pt x="58" y="4"/>
                  </a:lnTo>
                  <a:lnTo>
                    <a:pt x="62" y="0"/>
                  </a:lnTo>
                  <a:lnTo>
                    <a:pt x="66" y="0"/>
                  </a:lnTo>
                  <a:lnTo>
                    <a:pt x="66" y="0"/>
                  </a:lnTo>
                  <a:lnTo>
                    <a:pt x="68" y="4"/>
                  </a:lnTo>
                  <a:lnTo>
                    <a:pt x="68" y="8"/>
                  </a:lnTo>
                  <a:lnTo>
                    <a:pt x="66" y="24"/>
                  </a:lnTo>
                  <a:lnTo>
                    <a:pt x="60" y="46"/>
                  </a:lnTo>
                  <a:lnTo>
                    <a:pt x="48" y="70"/>
                  </a:lnTo>
                  <a:lnTo>
                    <a:pt x="48" y="70"/>
                  </a:lnTo>
                  <a:lnTo>
                    <a:pt x="34" y="94"/>
                  </a:lnTo>
                  <a:lnTo>
                    <a:pt x="22" y="112"/>
                  </a:lnTo>
                  <a:lnTo>
                    <a:pt x="10" y="122"/>
                  </a:lnTo>
                  <a:lnTo>
                    <a:pt x="6" y="124"/>
                  </a:lnTo>
                  <a:lnTo>
                    <a:pt x="2" y="124"/>
                  </a:lnTo>
                  <a:lnTo>
                    <a:pt x="2"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496">
              <a:extLst>
                <a:ext uri="{FF2B5EF4-FFF2-40B4-BE49-F238E27FC236}">
                  <a16:creationId xmlns:a16="http://schemas.microsoft.com/office/drawing/2014/main" id="{D844A0BA-8CF2-4CA8-4788-2AA797686CE3}"/>
                </a:ext>
              </a:extLst>
            </p:cNvPr>
            <p:cNvSpPr>
              <a:spLocks/>
            </p:cNvSpPr>
            <p:nvPr/>
          </p:nvSpPr>
          <p:spPr bwMode="auto">
            <a:xfrm>
              <a:off x="7807325" y="3416300"/>
              <a:ext cx="212725" cy="361950"/>
            </a:xfrm>
            <a:custGeom>
              <a:avLst/>
              <a:gdLst>
                <a:gd name="T0" fmla="*/ 8 w 134"/>
                <a:gd name="T1" fmla="*/ 36 h 228"/>
                <a:gd name="T2" fmla="*/ 8 w 134"/>
                <a:gd name="T3" fmla="*/ 36 h 228"/>
                <a:gd name="T4" fmla="*/ 4 w 134"/>
                <a:gd name="T5" fmla="*/ 44 h 228"/>
                <a:gd name="T6" fmla="*/ 2 w 134"/>
                <a:gd name="T7" fmla="*/ 54 h 228"/>
                <a:gd name="T8" fmla="*/ 0 w 134"/>
                <a:gd name="T9" fmla="*/ 64 h 228"/>
                <a:gd name="T10" fmla="*/ 0 w 134"/>
                <a:gd name="T11" fmla="*/ 76 h 228"/>
                <a:gd name="T12" fmla="*/ 2 w 134"/>
                <a:gd name="T13" fmla="*/ 100 h 228"/>
                <a:gd name="T14" fmla="*/ 8 w 134"/>
                <a:gd name="T15" fmla="*/ 128 h 228"/>
                <a:gd name="T16" fmla="*/ 8 w 134"/>
                <a:gd name="T17" fmla="*/ 128 h 228"/>
                <a:gd name="T18" fmla="*/ 12 w 134"/>
                <a:gd name="T19" fmla="*/ 158 h 228"/>
                <a:gd name="T20" fmla="*/ 18 w 134"/>
                <a:gd name="T21" fmla="*/ 186 h 228"/>
                <a:gd name="T22" fmla="*/ 22 w 134"/>
                <a:gd name="T23" fmla="*/ 198 h 228"/>
                <a:gd name="T24" fmla="*/ 26 w 134"/>
                <a:gd name="T25" fmla="*/ 208 h 228"/>
                <a:gd name="T26" fmla="*/ 30 w 134"/>
                <a:gd name="T27" fmla="*/ 216 h 228"/>
                <a:gd name="T28" fmla="*/ 36 w 134"/>
                <a:gd name="T29" fmla="*/ 222 h 228"/>
                <a:gd name="T30" fmla="*/ 36 w 134"/>
                <a:gd name="T31" fmla="*/ 222 h 228"/>
                <a:gd name="T32" fmla="*/ 38 w 134"/>
                <a:gd name="T33" fmla="*/ 220 h 228"/>
                <a:gd name="T34" fmla="*/ 44 w 134"/>
                <a:gd name="T35" fmla="*/ 218 h 228"/>
                <a:gd name="T36" fmla="*/ 48 w 134"/>
                <a:gd name="T37" fmla="*/ 216 h 228"/>
                <a:gd name="T38" fmla="*/ 54 w 134"/>
                <a:gd name="T39" fmla="*/ 218 h 228"/>
                <a:gd name="T40" fmla="*/ 60 w 134"/>
                <a:gd name="T41" fmla="*/ 222 h 228"/>
                <a:gd name="T42" fmla="*/ 66 w 134"/>
                <a:gd name="T43" fmla="*/ 228 h 228"/>
                <a:gd name="T44" fmla="*/ 66 w 134"/>
                <a:gd name="T45" fmla="*/ 228 h 228"/>
                <a:gd name="T46" fmla="*/ 92 w 134"/>
                <a:gd name="T47" fmla="*/ 216 h 228"/>
                <a:gd name="T48" fmla="*/ 114 w 134"/>
                <a:gd name="T49" fmla="*/ 204 h 228"/>
                <a:gd name="T50" fmla="*/ 134 w 134"/>
                <a:gd name="T51" fmla="*/ 190 h 228"/>
                <a:gd name="T52" fmla="*/ 134 w 134"/>
                <a:gd name="T53" fmla="*/ 190 h 228"/>
                <a:gd name="T54" fmla="*/ 134 w 134"/>
                <a:gd name="T55" fmla="*/ 162 h 228"/>
                <a:gd name="T56" fmla="*/ 132 w 134"/>
                <a:gd name="T57" fmla="*/ 134 h 228"/>
                <a:gd name="T58" fmla="*/ 128 w 134"/>
                <a:gd name="T59" fmla="*/ 98 h 228"/>
                <a:gd name="T60" fmla="*/ 128 w 134"/>
                <a:gd name="T61" fmla="*/ 98 h 228"/>
                <a:gd name="T62" fmla="*/ 118 w 134"/>
                <a:gd name="T63" fmla="*/ 64 h 228"/>
                <a:gd name="T64" fmla="*/ 108 w 134"/>
                <a:gd name="T65" fmla="*/ 32 h 228"/>
                <a:gd name="T66" fmla="*/ 102 w 134"/>
                <a:gd name="T67" fmla="*/ 20 h 228"/>
                <a:gd name="T68" fmla="*/ 96 w 134"/>
                <a:gd name="T69" fmla="*/ 10 h 228"/>
                <a:gd name="T70" fmla="*/ 90 w 134"/>
                <a:gd name="T71" fmla="*/ 4 h 228"/>
                <a:gd name="T72" fmla="*/ 84 w 134"/>
                <a:gd name="T73" fmla="*/ 0 h 228"/>
                <a:gd name="T74" fmla="*/ 84 w 134"/>
                <a:gd name="T75" fmla="*/ 0 h 228"/>
                <a:gd name="T76" fmla="*/ 78 w 134"/>
                <a:gd name="T77" fmla="*/ 0 h 228"/>
                <a:gd name="T78" fmla="*/ 68 w 134"/>
                <a:gd name="T79" fmla="*/ 2 h 228"/>
                <a:gd name="T80" fmla="*/ 44 w 134"/>
                <a:gd name="T81" fmla="*/ 10 h 228"/>
                <a:gd name="T82" fmla="*/ 22 w 134"/>
                <a:gd name="T83" fmla="*/ 24 h 228"/>
                <a:gd name="T84" fmla="*/ 12 w 134"/>
                <a:gd name="T85" fmla="*/ 30 h 228"/>
                <a:gd name="T86" fmla="*/ 8 w 134"/>
                <a:gd name="T87" fmla="*/ 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228">
                  <a:moveTo>
                    <a:pt x="8" y="36"/>
                  </a:moveTo>
                  <a:lnTo>
                    <a:pt x="8" y="36"/>
                  </a:lnTo>
                  <a:lnTo>
                    <a:pt x="4" y="44"/>
                  </a:lnTo>
                  <a:lnTo>
                    <a:pt x="2" y="54"/>
                  </a:lnTo>
                  <a:lnTo>
                    <a:pt x="0" y="64"/>
                  </a:lnTo>
                  <a:lnTo>
                    <a:pt x="0" y="76"/>
                  </a:lnTo>
                  <a:lnTo>
                    <a:pt x="2" y="100"/>
                  </a:lnTo>
                  <a:lnTo>
                    <a:pt x="8" y="128"/>
                  </a:lnTo>
                  <a:lnTo>
                    <a:pt x="8" y="128"/>
                  </a:lnTo>
                  <a:lnTo>
                    <a:pt x="12" y="158"/>
                  </a:lnTo>
                  <a:lnTo>
                    <a:pt x="18" y="186"/>
                  </a:lnTo>
                  <a:lnTo>
                    <a:pt x="22" y="198"/>
                  </a:lnTo>
                  <a:lnTo>
                    <a:pt x="26" y="208"/>
                  </a:lnTo>
                  <a:lnTo>
                    <a:pt x="30" y="216"/>
                  </a:lnTo>
                  <a:lnTo>
                    <a:pt x="36" y="222"/>
                  </a:lnTo>
                  <a:lnTo>
                    <a:pt x="36" y="222"/>
                  </a:lnTo>
                  <a:lnTo>
                    <a:pt x="38" y="220"/>
                  </a:lnTo>
                  <a:lnTo>
                    <a:pt x="44" y="218"/>
                  </a:lnTo>
                  <a:lnTo>
                    <a:pt x="48" y="216"/>
                  </a:lnTo>
                  <a:lnTo>
                    <a:pt x="54" y="218"/>
                  </a:lnTo>
                  <a:lnTo>
                    <a:pt x="60" y="222"/>
                  </a:lnTo>
                  <a:lnTo>
                    <a:pt x="66" y="228"/>
                  </a:lnTo>
                  <a:lnTo>
                    <a:pt x="66" y="228"/>
                  </a:lnTo>
                  <a:lnTo>
                    <a:pt x="92" y="216"/>
                  </a:lnTo>
                  <a:lnTo>
                    <a:pt x="114" y="204"/>
                  </a:lnTo>
                  <a:lnTo>
                    <a:pt x="134" y="190"/>
                  </a:lnTo>
                  <a:lnTo>
                    <a:pt x="134" y="190"/>
                  </a:lnTo>
                  <a:lnTo>
                    <a:pt x="134" y="162"/>
                  </a:lnTo>
                  <a:lnTo>
                    <a:pt x="132" y="134"/>
                  </a:lnTo>
                  <a:lnTo>
                    <a:pt x="128" y="98"/>
                  </a:lnTo>
                  <a:lnTo>
                    <a:pt x="128" y="98"/>
                  </a:lnTo>
                  <a:lnTo>
                    <a:pt x="118" y="64"/>
                  </a:lnTo>
                  <a:lnTo>
                    <a:pt x="108" y="32"/>
                  </a:lnTo>
                  <a:lnTo>
                    <a:pt x="102" y="20"/>
                  </a:lnTo>
                  <a:lnTo>
                    <a:pt x="96" y="10"/>
                  </a:lnTo>
                  <a:lnTo>
                    <a:pt x="90" y="4"/>
                  </a:lnTo>
                  <a:lnTo>
                    <a:pt x="84" y="0"/>
                  </a:lnTo>
                  <a:lnTo>
                    <a:pt x="84" y="0"/>
                  </a:lnTo>
                  <a:lnTo>
                    <a:pt x="78" y="0"/>
                  </a:lnTo>
                  <a:lnTo>
                    <a:pt x="68" y="2"/>
                  </a:lnTo>
                  <a:lnTo>
                    <a:pt x="44" y="10"/>
                  </a:lnTo>
                  <a:lnTo>
                    <a:pt x="22" y="24"/>
                  </a:lnTo>
                  <a:lnTo>
                    <a:pt x="12" y="30"/>
                  </a:lnTo>
                  <a:lnTo>
                    <a:pt x="8" y="36"/>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497">
              <a:extLst>
                <a:ext uri="{FF2B5EF4-FFF2-40B4-BE49-F238E27FC236}">
                  <a16:creationId xmlns:a16="http://schemas.microsoft.com/office/drawing/2014/main" id="{B79DF14A-4778-BFB0-8BB3-23CCCCA454C2}"/>
                </a:ext>
              </a:extLst>
            </p:cNvPr>
            <p:cNvSpPr>
              <a:spLocks/>
            </p:cNvSpPr>
            <p:nvPr/>
          </p:nvSpPr>
          <p:spPr bwMode="auto">
            <a:xfrm>
              <a:off x="7807325" y="3416300"/>
              <a:ext cx="212725" cy="361950"/>
            </a:xfrm>
            <a:custGeom>
              <a:avLst/>
              <a:gdLst>
                <a:gd name="T0" fmla="*/ 8 w 134"/>
                <a:gd name="T1" fmla="*/ 36 h 228"/>
                <a:gd name="T2" fmla="*/ 8 w 134"/>
                <a:gd name="T3" fmla="*/ 36 h 228"/>
                <a:gd name="T4" fmla="*/ 4 w 134"/>
                <a:gd name="T5" fmla="*/ 44 h 228"/>
                <a:gd name="T6" fmla="*/ 2 w 134"/>
                <a:gd name="T7" fmla="*/ 54 h 228"/>
                <a:gd name="T8" fmla="*/ 0 w 134"/>
                <a:gd name="T9" fmla="*/ 64 h 228"/>
                <a:gd name="T10" fmla="*/ 0 w 134"/>
                <a:gd name="T11" fmla="*/ 76 h 228"/>
                <a:gd name="T12" fmla="*/ 2 w 134"/>
                <a:gd name="T13" fmla="*/ 100 h 228"/>
                <a:gd name="T14" fmla="*/ 8 w 134"/>
                <a:gd name="T15" fmla="*/ 128 h 228"/>
                <a:gd name="T16" fmla="*/ 8 w 134"/>
                <a:gd name="T17" fmla="*/ 128 h 228"/>
                <a:gd name="T18" fmla="*/ 12 w 134"/>
                <a:gd name="T19" fmla="*/ 158 h 228"/>
                <a:gd name="T20" fmla="*/ 18 w 134"/>
                <a:gd name="T21" fmla="*/ 186 h 228"/>
                <a:gd name="T22" fmla="*/ 22 w 134"/>
                <a:gd name="T23" fmla="*/ 198 h 228"/>
                <a:gd name="T24" fmla="*/ 26 w 134"/>
                <a:gd name="T25" fmla="*/ 208 h 228"/>
                <a:gd name="T26" fmla="*/ 30 w 134"/>
                <a:gd name="T27" fmla="*/ 216 h 228"/>
                <a:gd name="T28" fmla="*/ 36 w 134"/>
                <a:gd name="T29" fmla="*/ 222 h 228"/>
                <a:gd name="T30" fmla="*/ 36 w 134"/>
                <a:gd name="T31" fmla="*/ 222 h 228"/>
                <a:gd name="T32" fmla="*/ 38 w 134"/>
                <a:gd name="T33" fmla="*/ 220 h 228"/>
                <a:gd name="T34" fmla="*/ 44 w 134"/>
                <a:gd name="T35" fmla="*/ 218 h 228"/>
                <a:gd name="T36" fmla="*/ 48 w 134"/>
                <a:gd name="T37" fmla="*/ 216 h 228"/>
                <a:gd name="T38" fmla="*/ 54 w 134"/>
                <a:gd name="T39" fmla="*/ 218 h 228"/>
                <a:gd name="T40" fmla="*/ 60 w 134"/>
                <a:gd name="T41" fmla="*/ 222 h 228"/>
                <a:gd name="T42" fmla="*/ 66 w 134"/>
                <a:gd name="T43" fmla="*/ 228 h 228"/>
                <a:gd name="T44" fmla="*/ 66 w 134"/>
                <a:gd name="T45" fmla="*/ 228 h 228"/>
                <a:gd name="T46" fmla="*/ 92 w 134"/>
                <a:gd name="T47" fmla="*/ 216 h 228"/>
                <a:gd name="T48" fmla="*/ 114 w 134"/>
                <a:gd name="T49" fmla="*/ 204 h 228"/>
                <a:gd name="T50" fmla="*/ 134 w 134"/>
                <a:gd name="T51" fmla="*/ 190 h 228"/>
                <a:gd name="T52" fmla="*/ 134 w 134"/>
                <a:gd name="T53" fmla="*/ 190 h 228"/>
                <a:gd name="T54" fmla="*/ 134 w 134"/>
                <a:gd name="T55" fmla="*/ 162 h 228"/>
                <a:gd name="T56" fmla="*/ 132 w 134"/>
                <a:gd name="T57" fmla="*/ 134 h 228"/>
                <a:gd name="T58" fmla="*/ 128 w 134"/>
                <a:gd name="T59" fmla="*/ 98 h 228"/>
                <a:gd name="T60" fmla="*/ 128 w 134"/>
                <a:gd name="T61" fmla="*/ 98 h 228"/>
                <a:gd name="T62" fmla="*/ 118 w 134"/>
                <a:gd name="T63" fmla="*/ 64 h 228"/>
                <a:gd name="T64" fmla="*/ 108 w 134"/>
                <a:gd name="T65" fmla="*/ 32 h 228"/>
                <a:gd name="T66" fmla="*/ 102 w 134"/>
                <a:gd name="T67" fmla="*/ 20 h 228"/>
                <a:gd name="T68" fmla="*/ 96 w 134"/>
                <a:gd name="T69" fmla="*/ 10 h 228"/>
                <a:gd name="T70" fmla="*/ 90 w 134"/>
                <a:gd name="T71" fmla="*/ 4 h 228"/>
                <a:gd name="T72" fmla="*/ 84 w 134"/>
                <a:gd name="T73" fmla="*/ 0 h 228"/>
                <a:gd name="T74" fmla="*/ 84 w 134"/>
                <a:gd name="T75" fmla="*/ 0 h 228"/>
                <a:gd name="T76" fmla="*/ 78 w 134"/>
                <a:gd name="T77" fmla="*/ 0 h 228"/>
                <a:gd name="T78" fmla="*/ 68 w 134"/>
                <a:gd name="T79" fmla="*/ 2 h 228"/>
                <a:gd name="T80" fmla="*/ 44 w 134"/>
                <a:gd name="T81" fmla="*/ 10 h 228"/>
                <a:gd name="T82" fmla="*/ 22 w 134"/>
                <a:gd name="T83" fmla="*/ 24 h 228"/>
                <a:gd name="T84" fmla="*/ 12 w 134"/>
                <a:gd name="T85" fmla="*/ 30 h 228"/>
                <a:gd name="T86" fmla="*/ 8 w 134"/>
                <a:gd name="T87" fmla="*/ 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228">
                  <a:moveTo>
                    <a:pt x="8" y="36"/>
                  </a:moveTo>
                  <a:lnTo>
                    <a:pt x="8" y="36"/>
                  </a:lnTo>
                  <a:lnTo>
                    <a:pt x="4" y="44"/>
                  </a:lnTo>
                  <a:lnTo>
                    <a:pt x="2" y="54"/>
                  </a:lnTo>
                  <a:lnTo>
                    <a:pt x="0" y="64"/>
                  </a:lnTo>
                  <a:lnTo>
                    <a:pt x="0" y="76"/>
                  </a:lnTo>
                  <a:lnTo>
                    <a:pt x="2" y="100"/>
                  </a:lnTo>
                  <a:lnTo>
                    <a:pt x="8" y="128"/>
                  </a:lnTo>
                  <a:lnTo>
                    <a:pt x="8" y="128"/>
                  </a:lnTo>
                  <a:lnTo>
                    <a:pt x="12" y="158"/>
                  </a:lnTo>
                  <a:lnTo>
                    <a:pt x="18" y="186"/>
                  </a:lnTo>
                  <a:lnTo>
                    <a:pt x="22" y="198"/>
                  </a:lnTo>
                  <a:lnTo>
                    <a:pt x="26" y="208"/>
                  </a:lnTo>
                  <a:lnTo>
                    <a:pt x="30" y="216"/>
                  </a:lnTo>
                  <a:lnTo>
                    <a:pt x="36" y="222"/>
                  </a:lnTo>
                  <a:lnTo>
                    <a:pt x="36" y="222"/>
                  </a:lnTo>
                  <a:lnTo>
                    <a:pt x="38" y="220"/>
                  </a:lnTo>
                  <a:lnTo>
                    <a:pt x="44" y="218"/>
                  </a:lnTo>
                  <a:lnTo>
                    <a:pt x="48" y="216"/>
                  </a:lnTo>
                  <a:lnTo>
                    <a:pt x="54" y="218"/>
                  </a:lnTo>
                  <a:lnTo>
                    <a:pt x="60" y="222"/>
                  </a:lnTo>
                  <a:lnTo>
                    <a:pt x="66" y="228"/>
                  </a:lnTo>
                  <a:lnTo>
                    <a:pt x="66" y="228"/>
                  </a:lnTo>
                  <a:lnTo>
                    <a:pt x="92" y="216"/>
                  </a:lnTo>
                  <a:lnTo>
                    <a:pt x="114" y="204"/>
                  </a:lnTo>
                  <a:lnTo>
                    <a:pt x="134" y="190"/>
                  </a:lnTo>
                  <a:lnTo>
                    <a:pt x="134" y="190"/>
                  </a:lnTo>
                  <a:lnTo>
                    <a:pt x="134" y="162"/>
                  </a:lnTo>
                  <a:lnTo>
                    <a:pt x="132" y="134"/>
                  </a:lnTo>
                  <a:lnTo>
                    <a:pt x="128" y="98"/>
                  </a:lnTo>
                  <a:lnTo>
                    <a:pt x="128" y="98"/>
                  </a:lnTo>
                  <a:lnTo>
                    <a:pt x="118" y="64"/>
                  </a:lnTo>
                  <a:lnTo>
                    <a:pt x="108" y="32"/>
                  </a:lnTo>
                  <a:lnTo>
                    <a:pt x="102" y="20"/>
                  </a:lnTo>
                  <a:lnTo>
                    <a:pt x="96" y="10"/>
                  </a:lnTo>
                  <a:lnTo>
                    <a:pt x="90" y="4"/>
                  </a:lnTo>
                  <a:lnTo>
                    <a:pt x="84" y="0"/>
                  </a:lnTo>
                  <a:lnTo>
                    <a:pt x="84" y="0"/>
                  </a:lnTo>
                  <a:lnTo>
                    <a:pt x="78" y="0"/>
                  </a:lnTo>
                  <a:lnTo>
                    <a:pt x="68" y="2"/>
                  </a:lnTo>
                  <a:lnTo>
                    <a:pt x="44" y="10"/>
                  </a:lnTo>
                  <a:lnTo>
                    <a:pt x="22" y="24"/>
                  </a:lnTo>
                  <a:lnTo>
                    <a:pt x="12" y="30"/>
                  </a:lnTo>
                  <a:lnTo>
                    <a:pt x="8"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498">
              <a:extLst>
                <a:ext uri="{FF2B5EF4-FFF2-40B4-BE49-F238E27FC236}">
                  <a16:creationId xmlns:a16="http://schemas.microsoft.com/office/drawing/2014/main" id="{278F36E1-C564-6D74-0D1A-A2B83B74FE58}"/>
                </a:ext>
              </a:extLst>
            </p:cNvPr>
            <p:cNvSpPr>
              <a:spLocks/>
            </p:cNvSpPr>
            <p:nvPr/>
          </p:nvSpPr>
          <p:spPr bwMode="auto">
            <a:xfrm>
              <a:off x="7940675" y="3502025"/>
              <a:ext cx="69850" cy="212725"/>
            </a:xfrm>
            <a:custGeom>
              <a:avLst/>
              <a:gdLst>
                <a:gd name="T0" fmla="*/ 34 w 44"/>
                <a:gd name="T1" fmla="*/ 134 h 134"/>
                <a:gd name="T2" fmla="*/ 34 w 44"/>
                <a:gd name="T3" fmla="*/ 134 h 134"/>
                <a:gd name="T4" fmla="*/ 30 w 44"/>
                <a:gd name="T5" fmla="*/ 134 h 134"/>
                <a:gd name="T6" fmla="*/ 28 w 44"/>
                <a:gd name="T7" fmla="*/ 130 h 134"/>
                <a:gd name="T8" fmla="*/ 24 w 44"/>
                <a:gd name="T9" fmla="*/ 116 h 134"/>
                <a:gd name="T10" fmla="*/ 20 w 44"/>
                <a:gd name="T11" fmla="*/ 94 h 134"/>
                <a:gd name="T12" fmla="*/ 16 w 44"/>
                <a:gd name="T13" fmla="*/ 68 h 134"/>
                <a:gd name="T14" fmla="*/ 16 w 44"/>
                <a:gd name="T15" fmla="*/ 68 h 134"/>
                <a:gd name="T16" fmla="*/ 8 w 44"/>
                <a:gd name="T17" fmla="*/ 42 h 134"/>
                <a:gd name="T18" fmla="*/ 2 w 44"/>
                <a:gd name="T19" fmla="*/ 20 h 134"/>
                <a:gd name="T20" fmla="*/ 0 w 44"/>
                <a:gd name="T21" fmla="*/ 6 h 134"/>
                <a:gd name="T22" fmla="*/ 0 w 44"/>
                <a:gd name="T23" fmla="*/ 2 h 134"/>
                <a:gd name="T24" fmla="*/ 4 w 44"/>
                <a:gd name="T25" fmla="*/ 0 h 134"/>
                <a:gd name="T26" fmla="*/ 4 w 44"/>
                <a:gd name="T27" fmla="*/ 0 h 134"/>
                <a:gd name="T28" fmla="*/ 8 w 44"/>
                <a:gd name="T29" fmla="*/ 0 h 134"/>
                <a:gd name="T30" fmla="*/ 12 w 44"/>
                <a:gd name="T31" fmla="*/ 2 h 134"/>
                <a:gd name="T32" fmla="*/ 16 w 44"/>
                <a:gd name="T33" fmla="*/ 8 h 134"/>
                <a:gd name="T34" fmla="*/ 22 w 44"/>
                <a:gd name="T35" fmla="*/ 16 h 134"/>
                <a:gd name="T36" fmla="*/ 30 w 44"/>
                <a:gd name="T37" fmla="*/ 36 h 134"/>
                <a:gd name="T38" fmla="*/ 38 w 44"/>
                <a:gd name="T39" fmla="*/ 62 h 134"/>
                <a:gd name="T40" fmla="*/ 38 w 44"/>
                <a:gd name="T41" fmla="*/ 62 h 134"/>
                <a:gd name="T42" fmla="*/ 44 w 44"/>
                <a:gd name="T43" fmla="*/ 88 h 134"/>
                <a:gd name="T44" fmla="*/ 44 w 44"/>
                <a:gd name="T45" fmla="*/ 112 h 134"/>
                <a:gd name="T46" fmla="*/ 42 w 44"/>
                <a:gd name="T47" fmla="*/ 120 h 134"/>
                <a:gd name="T48" fmla="*/ 40 w 44"/>
                <a:gd name="T49" fmla="*/ 128 h 134"/>
                <a:gd name="T50" fmla="*/ 38 w 44"/>
                <a:gd name="T51" fmla="*/ 132 h 134"/>
                <a:gd name="T52" fmla="*/ 34 w 44"/>
                <a:gd name="T5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134">
                  <a:moveTo>
                    <a:pt x="34" y="134"/>
                  </a:moveTo>
                  <a:lnTo>
                    <a:pt x="34" y="134"/>
                  </a:lnTo>
                  <a:lnTo>
                    <a:pt x="30" y="134"/>
                  </a:lnTo>
                  <a:lnTo>
                    <a:pt x="28" y="130"/>
                  </a:lnTo>
                  <a:lnTo>
                    <a:pt x="24" y="116"/>
                  </a:lnTo>
                  <a:lnTo>
                    <a:pt x="20" y="94"/>
                  </a:lnTo>
                  <a:lnTo>
                    <a:pt x="16" y="68"/>
                  </a:lnTo>
                  <a:lnTo>
                    <a:pt x="16" y="68"/>
                  </a:lnTo>
                  <a:lnTo>
                    <a:pt x="8" y="42"/>
                  </a:lnTo>
                  <a:lnTo>
                    <a:pt x="2" y="20"/>
                  </a:lnTo>
                  <a:lnTo>
                    <a:pt x="0" y="6"/>
                  </a:lnTo>
                  <a:lnTo>
                    <a:pt x="0" y="2"/>
                  </a:lnTo>
                  <a:lnTo>
                    <a:pt x="4" y="0"/>
                  </a:lnTo>
                  <a:lnTo>
                    <a:pt x="4" y="0"/>
                  </a:lnTo>
                  <a:lnTo>
                    <a:pt x="8" y="0"/>
                  </a:lnTo>
                  <a:lnTo>
                    <a:pt x="12" y="2"/>
                  </a:lnTo>
                  <a:lnTo>
                    <a:pt x="16" y="8"/>
                  </a:lnTo>
                  <a:lnTo>
                    <a:pt x="22" y="16"/>
                  </a:lnTo>
                  <a:lnTo>
                    <a:pt x="30" y="36"/>
                  </a:lnTo>
                  <a:lnTo>
                    <a:pt x="38" y="62"/>
                  </a:lnTo>
                  <a:lnTo>
                    <a:pt x="38" y="62"/>
                  </a:lnTo>
                  <a:lnTo>
                    <a:pt x="44" y="88"/>
                  </a:lnTo>
                  <a:lnTo>
                    <a:pt x="44" y="112"/>
                  </a:lnTo>
                  <a:lnTo>
                    <a:pt x="42" y="120"/>
                  </a:lnTo>
                  <a:lnTo>
                    <a:pt x="40" y="128"/>
                  </a:lnTo>
                  <a:lnTo>
                    <a:pt x="38" y="132"/>
                  </a:lnTo>
                  <a:lnTo>
                    <a:pt x="3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499">
              <a:extLst>
                <a:ext uri="{FF2B5EF4-FFF2-40B4-BE49-F238E27FC236}">
                  <a16:creationId xmlns:a16="http://schemas.microsoft.com/office/drawing/2014/main" id="{6263AE2D-B8BF-FD01-7B4C-4B0D2C02272F}"/>
                </a:ext>
              </a:extLst>
            </p:cNvPr>
            <p:cNvSpPr>
              <a:spLocks/>
            </p:cNvSpPr>
            <p:nvPr/>
          </p:nvSpPr>
          <p:spPr bwMode="auto">
            <a:xfrm>
              <a:off x="7940675" y="3502025"/>
              <a:ext cx="69850" cy="212725"/>
            </a:xfrm>
            <a:custGeom>
              <a:avLst/>
              <a:gdLst>
                <a:gd name="T0" fmla="*/ 34 w 44"/>
                <a:gd name="T1" fmla="*/ 134 h 134"/>
                <a:gd name="T2" fmla="*/ 34 w 44"/>
                <a:gd name="T3" fmla="*/ 134 h 134"/>
                <a:gd name="T4" fmla="*/ 30 w 44"/>
                <a:gd name="T5" fmla="*/ 134 h 134"/>
                <a:gd name="T6" fmla="*/ 28 w 44"/>
                <a:gd name="T7" fmla="*/ 130 h 134"/>
                <a:gd name="T8" fmla="*/ 24 w 44"/>
                <a:gd name="T9" fmla="*/ 116 h 134"/>
                <a:gd name="T10" fmla="*/ 20 w 44"/>
                <a:gd name="T11" fmla="*/ 94 h 134"/>
                <a:gd name="T12" fmla="*/ 16 w 44"/>
                <a:gd name="T13" fmla="*/ 68 h 134"/>
                <a:gd name="T14" fmla="*/ 16 w 44"/>
                <a:gd name="T15" fmla="*/ 68 h 134"/>
                <a:gd name="T16" fmla="*/ 8 w 44"/>
                <a:gd name="T17" fmla="*/ 42 h 134"/>
                <a:gd name="T18" fmla="*/ 2 w 44"/>
                <a:gd name="T19" fmla="*/ 20 h 134"/>
                <a:gd name="T20" fmla="*/ 0 w 44"/>
                <a:gd name="T21" fmla="*/ 6 h 134"/>
                <a:gd name="T22" fmla="*/ 0 w 44"/>
                <a:gd name="T23" fmla="*/ 2 h 134"/>
                <a:gd name="T24" fmla="*/ 4 w 44"/>
                <a:gd name="T25" fmla="*/ 0 h 134"/>
                <a:gd name="T26" fmla="*/ 4 w 44"/>
                <a:gd name="T27" fmla="*/ 0 h 134"/>
                <a:gd name="T28" fmla="*/ 8 w 44"/>
                <a:gd name="T29" fmla="*/ 0 h 134"/>
                <a:gd name="T30" fmla="*/ 12 w 44"/>
                <a:gd name="T31" fmla="*/ 2 h 134"/>
                <a:gd name="T32" fmla="*/ 16 w 44"/>
                <a:gd name="T33" fmla="*/ 8 h 134"/>
                <a:gd name="T34" fmla="*/ 22 w 44"/>
                <a:gd name="T35" fmla="*/ 16 h 134"/>
                <a:gd name="T36" fmla="*/ 30 w 44"/>
                <a:gd name="T37" fmla="*/ 36 h 134"/>
                <a:gd name="T38" fmla="*/ 38 w 44"/>
                <a:gd name="T39" fmla="*/ 62 h 134"/>
                <a:gd name="T40" fmla="*/ 38 w 44"/>
                <a:gd name="T41" fmla="*/ 62 h 134"/>
                <a:gd name="T42" fmla="*/ 44 w 44"/>
                <a:gd name="T43" fmla="*/ 88 h 134"/>
                <a:gd name="T44" fmla="*/ 44 w 44"/>
                <a:gd name="T45" fmla="*/ 112 h 134"/>
                <a:gd name="T46" fmla="*/ 42 w 44"/>
                <a:gd name="T47" fmla="*/ 120 h 134"/>
                <a:gd name="T48" fmla="*/ 40 w 44"/>
                <a:gd name="T49" fmla="*/ 128 h 134"/>
                <a:gd name="T50" fmla="*/ 38 w 44"/>
                <a:gd name="T51" fmla="*/ 132 h 134"/>
                <a:gd name="T52" fmla="*/ 34 w 44"/>
                <a:gd name="T5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134">
                  <a:moveTo>
                    <a:pt x="34" y="134"/>
                  </a:moveTo>
                  <a:lnTo>
                    <a:pt x="34" y="134"/>
                  </a:lnTo>
                  <a:lnTo>
                    <a:pt x="30" y="134"/>
                  </a:lnTo>
                  <a:lnTo>
                    <a:pt x="28" y="130"/>
                  </a:lnTo>
                  <a:lnTo>
                    <a:pt x="24" y="116"/>
                  </a:lnTo>
                  <a:lnTo>
                    <a:pt x="20" y="94"/>
                  </a:lnTo>
                  <a:lnTo>
                    <a:pt x="16" y="68"/>
                  </a:lnTo>
                  <a:lnTo>
                    <a:pt x="16" y="68"/>
                  </a:lnTo>
                  <a:lnTo>
                    <a:pt x="8" y="42"/>
                  </a:lnTo>
                  <a:lnTo>
                    <a:pt x="2" y="20"/>
                  </a:lnTo>
                  <a:lnTo>
                    <a:pt x="0" y="6"/>
                  </a:lnTo>
                  <a:lnTo>
                    <a:pt x="0" y="2"/>
                  </a:lnTo>
                  <a:lnTo>
                    <a:pt x="4" y="0"/>
                  </a:lnTo>
                  <a:lnTo>
                    <a:pt x="4" y="0"/>
                  </a:lnTo>
                  <a:lnTo>
                    <a:pt x="8" y="0"/>
                  </a:lnTo>
                  <a:lnTo>
                    <a:pt x="12" y="2"/>
                  </a:lnTo>
                  <a:lnTo>
                    <a:pt x="16" y="8"/>
                  </a:lnTo>
                  <a:lnTo>
                    <a:pt x="22" y="16"/>
                  </a:lnTo>
                  <a:lnTo>
                    <a:pt x="30" y="36"/>
                  </a:lnTo>
                  <a:lnTo>
                    <a:pt x="38" y="62"/>
                  </a:lnTo>
                  <a:lnTo>
                    <a:pt x="38" y="62"/>
                  </a:lnTo>
                  <a:lnTo>
                    <a:pt x="44" y="88"/>
                  </a:lnTo>
                  <a:lnTo>
                    <a:pt x="44" y="112"/>
                  </a:lnTo>
                  <a:lnTo>
                    <a:pt x="42" y="120"/>
                  </a:lnTo>
                  <a:lnTo>
                    <a:pt x="40" y="128"/>
                  </a:lnTo>
                  <a:lnTo>
                    <a:pt x="38" y="132"/>
                  </a:lnTo>
                  <a:lnTo>
                    <a:pt x="34" y="1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00">
              <a:extLst>
                <a:ext uri="{FF2B5EF4-FFF2-40B4-BE49-F238E27FC236}">
                  <a16:creationId xmlns:a16="http://schemas.microsoft.com/office/drawing/2014/main" id="{5D570A1D-CDF2-1593-EFB5-565BD7A64EFC}"/>
                </a:ext>
              </a:extLst>
            </p:cNvPr>
            <p:cNvSpPr>
              <a:spLocks/>
            </p:cNvSpPr>
            <p:nvPr/>
          </p:nvSpPr>
          <p:spPr bwMode="auto">
            <a:xfrm>
              <a:off x="7883525" y="3476625"/>
              <a:ext cx="107950" cy="130175"/>
            </a:xfrm>
            <a:custGeom>
              <a:avLst/>
              <a:gdLst>
                <a:gd name="T0" fmla="*/ 0 w 68"/>
                <a:gd name="T1" fmla="*/ 28 h 82"/>
                <a:gd name="T2" fmla="*/ 0 w 68"/>
                <a:gd name="T3" fmla="*/ 28 h 82"/>
                <a:gd name="T4" fmla="*/ 0 w 68"/>
                <a:gd name="T5" fmla="*/ 40 h 82"/>
                <a:gd name="T6" fmla="*/ 4 w 68"/>
                <a:gd name="T7" fmla="*/ 58 h 82"/>
                <a:gd name="T8" fmla="*/ 8 w 68"/>
                <a:gd name="T9" fmla="*/ 74 h 82"/>
                <a:gd name="T10" fmla="*/ 10 w 68"/>
                <a:gd name="T11" fmla="*/ 80 h 82"/>
                <a:gd name="T12" fmla="*/ 12 w 68"/>
                <a:gd name="T13" fmla="*/ 82 h 82"/>
                <a:gd name="T14" fmla="*/ 12 w 68"/>
                <a:gd name="T15" fmla="*/ 82 h 82"/>
                <a:gd name="T16" fmla="*/ 22 w 68"/>
                <a:gd name="T17" fmla="*/ 78 h 82"/>
                <a:gd name="T18" fmla="*/ 40 w 68"/>
                <a:gd name="T19" fmla="*/ 68 h 82"/>
                <a:gd name="T20" fmla="*/ 58 w 68"/>
                <a:gd name="T21" fmla="*/ 58 h 82"/>
                <a:gd name="T22" fmla="*/ 68 w 68"/>
                <a:gd name="T23" fmla="*/ 50 h 82"/>
                <a:gd name="T24" fmla="*/ 68 w 68"/>
                <a:gd name="T25" fmla="*/ 50 h 82"/>
                <a:gd name="T26" fmla="*/ 68 w 68"/>
                <a:gd name="T27" fmla="*/ 40 h 82"/>
                <a:gd name="T28" fmla="*/ 64 w 68"/>
                <a:gd name="T29" fmla="*/ 24 h 82"/>
                <a:gd name="T30" fmla="*/ 58 w 68"/>
                <a:gd name="T31" fmla="*/ 8 h 82"/>
                <a:gd name="T32" fmla="*/ 54 w 68"/>
                <a:gd name="T33" fmla="*/ 0 h 82"/>
                <a:gd name="T34" fmla="*/ 54 w 68"/>
                <a:gd name="T35" fmla="*/ 0 h 82"/>
                <a:gd name="T36" fmla="*/ 50 w 68"/>
                <a:gd name="T37" fmla="*/ 0 h 82"/>
                <a:gd name="T38" fmla="*/ 44 w 68"/>
                <a:gd name="T39" fmla="*/ 2 h 82"/>
                <a:gd name="T40" fmla="*/ 26 w 68"/>
                <a:gd name="T41" fmla="*/ 12 h 82"/>
                <a:gd name="T42" fmla="*/ 0 w 68"/>
                <a:gd name="T43"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2">
                  <a:moveTo>
                    <a:pt x="0" y="28"/>
                  </a:moveTo>
                  <a:lnTo>
                    <a:pt x="0" y="28"/>
                  </a:lnTo>
                  <a:lnTo>
                    <a:pt x="0" y="40"/>
                  </a:lnTo>
                  <a:lnTo>
                    <a:pt x="4" y="58"/>
                  </a:lnTo>
                  <a:lnTo>
                    <a:pt x="8" y="74"/>
                  </a:lnTo>
                  <a:lnTo>
                    <a:pt x="10" y="80"/>
                  </a:lnTo>
                  <a:lnTo>
                    <a:pt x="12" y="82"/>
                  </a:lnTo>
                  <a:lnTo>
                    <a:pt x="12" y="82"/>
                  </a:lnTo>
                  <a:lnTo>
                    <a:pt x="22" y="78"/>
                  </a:lnTo>
                  <a:lnTo>
                    <a:pt x="40" y="68"/>
                  </a:lnTo>
                  <a:lnTo>
                    <a:pt x="58" y="58"/>
                  </a:lnTo>
                  <a:lnTo>
                    <a:pt x="68" y="50"/>
                  </a:lnTo>
                  <a:lnTo>
                    <a:pt x="68" y="50"/>
                  </a:lnTo>
                  <a:lnTo>
                    <a:pt x="68" y="40"/>
                  </a:lnTo>
                  <a:lnTo>
                    <a:pt x="64" y="24"/>
                  </a:lnTo>
                  <a:lnTo>
                    <a:pt x="58" y="8"/>
                  </a:lnTo>
                  <a:lnTo>
                    <a:pt x="54" y="0"/>
                  </a:lnTo>
                  <a:lnTo>
                    <a:pt x="54" y="0"/>
                  </a:lnTo>
                  <a:lnTo>
                    <a:pt x="50" y="0"/>
                  </a:lnTo>
                  <a:lnTo>
                    <a:pt x="44" y="2"/>
                  </a:lnTo>
                  <a:lnTo>
                    <a:pt x="26" y="12"/>
                  </a:lnTo>
                  <a:lnTo>
                    <a:pt x="0" y="2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501">
              <a:extLst>
                <a:ext uri="{FF2B5EF4-FFF2-40B4-BE49-F238E27FC236}">
                  <a16:creationId xmlns:a16="http://schemas.microsoft.com/office/drawing/2014/main" id="{28C57221-04E2-1F1F-C3C8-BAAC97E4D0A8}"/>
                </a:ext>
              </a:extLst>
            </p:cNvPr>
            <p:cNvSpPr>
              <a:spLocks/>
            </p:cNvSpPr>
            <p:nvPr/>
          </p:nvSpPr>
          <p:spPr bwMode="auto">
            <a:xfrm>
              <a:off x="7883525" y="3476625"/>
              <a:ext cx="107950" cy="130175"/>
            </a:xfrm>
            <a:custGeom>
              <a:avLst/>
              <a:gdLst>
                <a:gd name="T0" fmla="*/ 0 w 68"/>
                <a:gd name="T1" fmla="*/ 28 h 82"/>
                <a:gd name="T2" fmla="*/ 0 w 68"/>
                <a:gd name="T3" fmla="*/ 28 h 82"/>
                <a:gd name="T4" fmla="*/ 0 w 68"/>
                <a:gd name="T5" fmla="*/ 40 h 82"/>
                <a:gd name="T6" fmla="*/ 4 w 68"/>
                <a:gd name="T7" fmla="*/ 58 h 82"/>
                <a:gd name="T8" fmla="*/ 8 w 68"/>
                <a:gd name="T9" fmla="*/ 74 h 82"/>
                <a:gd name="T10" fmla="*/ 10 w 68"/>
                <a:gd name="T11" fmla="*/ 80 h 82"/>
                <a:gd name="T12" fmla="*/ 12 w 68"/>
                <a:gd name="T13" fmla="*/ 82 h 82"/>
                <a:gd name="T14" fmla="*/ 12 w 68"/>
                <a:gd name="T15" fmla="*/ 82 h 82"/>
                <a:gd name="T16" fmla="*/ 22 w 68"/>
                <a:gd name="T17" fmla="*/ 78 h 82"/>
                <a:gd name="T18" fmla="*/ 40 w 68"/>
                <a:gd name="T19" fmla="*/ 68 h 82"/>
                <a:gd name="T20" fmla="*/ 58 w 68"/>
                <a:gd name="T21" fmla="*/ 58 h 82"/>
                <a:gd name="T22" fmla="*/ 68 w 68"/>
                <a:gd name="T23" fmla="*/ 50 h 82"/>
                <a:gd name="T24" fmla="*/ 68 w 68"/>
                <a:gd name="T25" fmla="*/ 50 h 82"/>
                <a:gd name="T26" fmla="*/ 68 w 68"/>
                <a:gd name="T27" fmla="*/ 40 h 82"/>
                <a:gd name="T28" fmla="*/ 64 w 68"/>
                <a:gd name="T29" fmla="*/ 24 h 82"/>
                <a:gd name="T30" fmla="*/ 58 w 68"/>
                <a:gd name="T31" fmla="*/ 8 h 82"/>
                <a:gd name="T32" fmla="*/ 54 w 68"/>
                <a:gd name="T33" fmla="*/ 0 h 82"/>
                <a:gd name="T34" fmla="*/ 54 w 68"/>
                <a:gd name="T35" fmla="*/ 0 h 82"/>
                <a:gd name="T36" fmla="*/ 50 w 68"/>
                <a:gd name="T37" fmla="*/ 0 h 82"/>
                <a:gd name="T38" fmla="*/ 44 w 68"/>
                <a:gd name="T39" fmla="*/ 2 h 82"/>
                <a:gd name="T40" fmla="*/ 26 w 68"/>
                <a:gd name="T41" fmla="*/ 12 h 82"/>
                <a:gd name="T42" fmla="*/ 0 w 68"/>
                <a:gd name="T43"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82">
                  <a:moveTo>
                    <a:pt x="0" y="28"/>
                  </a:moveTo>
                  <a:lnTo>
                    <a:pt x="0" y="28"/>
                  </a:lnTo>
                  <a:lnTo>
                    <a:pt x="0" y="40"/>
                  </a:lnTo>
                  <a:lnTo>
                    <a:pt x="4" y="58"/>
                  </a:lnTo>
                  <a:lnTo>
                    <a:pt x="8" y="74"/>
                  </a:lnTo>
                  <a:lnTo>
                    <a:pt x="10" y="80"/>
                  </a:lnTo>
                  <a:lnTo>
                    <a:pt x="12" y="82"/>
                  </a:lnTo>
                  <a:lnTo>
                    <a:pt x="12" y="82"/>
                  </a:lnTo>
                  <a:lnTo>
                    <a:pt x="22" y="78"/>
                  </a:lnTo>
                  <a:lnTo>
                    <a:pt x="40" y="68"/>
                  </a:lnTo>
                  <a:lnTo>
                    <a:pt x="58" y="58"/>
                  </a:lnTo>
                  <a:lnTo>
                    <a:pt x="68" y="50"/>
                  </a:lnTo>
                  <a:lnTo>
                    <a:pt x="68" y="50"/>
                  </a:lnTo>
                  <a:lnTo>
                    <a:pt x="68" y="40"/>
                  </a:lnTo>
                  <a:lnTo>
                    <a:pt x="64" y="24"/>
                  </a:lnTo>
                  <a:lnTo>
                    <a:pt x="58" y="8"/>
                  </a:lnTo>
                  <a:lnTo>
                    <a:pt x="54" y="0"/>
                  </a:lnTo>
                  <a:lnTo>
                    <a:pt x="54" y="0"/>
                  </a:lnTo>
                  <a:lnTo>
                    <a:pt x="50" y="0"/>
                  </a:lnTo>
                  <a:lnTo>
                    <a:pt x="44" y="2"/>
                  </a:lnTo>
                  <a:lnTo>
                    <a:pt x="26" y="12"/>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502">
              <a:extLst>
                <a:ext uri="{FF2B5EF4-FFF2-40B4-BE49-F238E27FC236}">
                  <a16:creationId xmlns:a16="http://schemas.microsoft.com/office/drawing/2014/main" id="{19CBFA7E-50AE-7248-C2A6-217341A16FDA}"/>
                </a:ext>
              </a:extLst>
            </p:cNvPr>
            <p:cNvSpPr>
              <a:spLocks noEditPoints="1"/>
            </p:cNvSpPr>
            <p:nvPr/>
          </p:nvSpPr>
          <p:spPr bwMode="auto">
            <a:xfrm>
              <a:off x="7810500" y="3479800"/>
              <a:ext cx="180975" cy="298450"/>
            </a:xfrm>
            <a:custGeom>
              <a:avLst/>
              <a:gdLst>
                <a:gd name="T0" fmla="*/ 110 w 114"/>
                <a:gd name="T1" fmla="*/ 4 h 188"/>
                <a:gd name="T2" fmla="*/ 104 w 114"/>
                <a:gd name="T3" fmla="*/ 6 h 188"/>
                <a:gd name="T4" fmla="*/ 106 w 114"/>
                <a:gd name="T5" fmla="*/ 14 h 188"/>
                <a:gd name="T6" fmla="*/ 114 w 114"/>
                <a:gd name="T7" fmla="*/ 12 h 188"/>
                <a:gd name="T8" fmla="*/ 4 w 114"/>
                <a:gd name="T9" fmla="*/ 0 h 188"/>
                <a:gd name="T10" fmla="*/ 0 w 114"/>
                <a:gd name="T11" fmla="*/ 14 h 188"/>
                <a:gd name="T12" fmla="*/ 2 w 114"/>
                <a:gd name="T13" fmla="*/ 66 h 188"/>
                <a:gd name="T14" fmla="*/ 4 w 114"/>
                <a:gd name="T15" fmla="*/ 80 h 188"/>
                <a:gd name="T16" fmla="*/ 10 w 114"/>
                <a:gd name="T17" fmla="*/ 82 h 188"/>
                <a:gd name="T18" fmla="*/ 22 w 114"/>
                <a:gd name="T19" fmla="*/ 90 h 188"/>
                <a:gd name="T20" fmla="*/ 24 w 114"/>
                <a:gd name="T21" fmla="*/ 96 h 188"/>
                <a:gd name="T22" fmla="*/ 18 w 114"/>
                <a:gd name="T23" fmla="*/ 100 h 188"/>
                <a:gd name="T24" fmla="*/ 10 w 114"/>
                <a:gd name="T25" fmla="*/ 100 h 188"/>
                <a:gd name="T26" fmla="*/ 8 w 114"/>
                <a:gd name="T27" fmla="*/ 98 h 188"/>
                <a:gd name="T28" fmla="*/ 12 w 114"/>
                <a:gd name="T29" fmla="*/ 126 h 188"/>
                <a:gd name="T30" fmla="*/ 24 w 114"/>
                <a:gd name="T31" fmla="*/ 170 h 188"/>
                <a:gd name="T32" fmla="*/ 34 w 114"/>
                <a:gd name="T33" fmla="*/ 182 h 188"/>
                <a:gd name="T34" fmla="*/ 36 w 114"/>
                <a:gd name="T35" fmla="*/ 180 h 188"/>
                <a:gd name="T36" fmla="*/ 46 w 114"/>
                <a:gd name="T37" fmla="*/ 176 h 188"/>
                <a:gd name="T38" fmla="*/ 50 w 114"/>
                <a:gd name="T39" fmla="*/ 178 h 188"/>
                <a:gd name="T40" fmla="*/ 60 w 114"/>
                <a:gd name="T41" fmla="*/ 182 h 188"/>
                <a:gd name="T42" fmla="*/ 64 w 114"/>
                <a:gd name="T43" fmla="*/ 188 h 188"/>
                <a:gd name="T44" fmla="*/ 54 w 114"/>
                <a:gd name="T45" fmla="*/ 162 h 188"/>
                <a:gd name="T46" fmla="*/ 40 w 114"/>
                <a:gd name="T47" fmla="*/ 96 h 188"/>
                <a:gd name="T48" fmla="*/ 38 w 114"/>
                <a:gd name="T49" fmla="*/ 60 h 188"/>
                <a:gd name="T50" fmla="*/ 42 w 114"/>
                <a:gd name="T51" fmla="*/ 50 h 188"/>
                <a:gd name="T52" fmla="*/ 48 w 114"/>
                <a:gd name="T53" fmla="*/ 42 h 188"/>
                <a:gd name="T54" fmla="*/ 46 w 114"/>
                <a:gd name="T55" fmla="*/ 26 h 188"/>
                <a:gd name="T56" fmla="*/ 68 w 114"/>
                <a:gd name="T57" fmla="*/ 12 h 188"/>
                <a:gd name="T58" fmla="*/ 64 w 114"/>
                <a:gd name="T59" fmla="*/ 12 h 188"/>
                <a:gd name="T60" fmla="*/ 50 w 114"/>
                <a:gd name="T61" fmla="*/ 12 h 188"/>
                <a:gd name="T62" fmla="*/ 22 w 114"/>
                <a:gd name="T63" fmla="*/ 6 h 188"/>
                <a:gd name="T64" fmla="*/ 6 w 114"/>
                <a:gd name="T6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88">
                  <a:moveTo>
                    <a:pt x="110" y="4"/>
                  </a:moveTo>
                  <a:lnTo>
                    <a:pt x="110" y="4"/>
                  </a:lnTo>
                  <a:lnTo>
                    <a:pt x="104" y="6"/>
                  </a:lnTo>
                  <a:lnTo>
                    <a:pt x="104" y="6"/>
                  </a:lnTo>
                  <a:lnTo>
                    <a:pt x="106" y="14"/>
                  </a:lnTo>
                  <a:lnTo>
                    <a:pt x="106" y="14"/>
                  </a:lnTo>
                  <a:lnTo>
                    <a:pt x="114" y="12"/>
                  </a:lnTo>
                  <a:lnTo>
                    <a:pt x="114" y="12"/>
                  </a:lnTo>
                  <a:lnTo>
                    <a:pt x="110" y="4"/>
                  </a:lnTo>
                  <a:close/>
                  <a:moveTo>
                    <a:pt x="4" y="0"/>
                  </a:moveTo>
                  <a:lnTo>
                    <a:pt x="4" y="0"/>
                  </a:lnTo>
                  <a:lnTo>
                    <a:pt x="0" y="14"/>
                  </a:lnTo>
                  <a:lnTo>
                    <a:pt x="0" y="14"/>
                  </a:lnTo>
                  <a:lnTo>
                    <a:pt x="2" y="66"/>
                  </a:lnTo>
                  <a:lnTo>
                    <a:pt x="2" y="66"/>
                  </a:lnTo>
                  <a:lnTo>
                    <a:pt x="4" y="80"/>
                  </a:lnTo>
                  <a:lnTo>
                    <a:pt x="4" y="80"/>
                  </a:lnTo>
                  <a:lnTo>
                    <a:pt x="10" y="82"/>
                  </a:lnTo>
                  <a:lnTo>
                    <a:pt x="16" y="86"/>
                  </a:lnTo>
                  <a:lnTo>
                    <a:pt x="22" y="90"/>
                  </a:lnTo>
                  <a:lnTo>
                    <a:pt x="24" y="96"/>
                  </a:lnTo>
                  <a:lnTo>
                    <a:pt x="24" y="96"/>
                  </a:lnTo>
                  <a:lnTo>
                    <a:pt x="22" y="100"/>
                  </a:lnTo>
                  <a:lnTo>
                    <a:pt x="18" y="100"/>
                  </a:lnTo>
                  <a:lnTo>
                    <a:pt x="18" y="100"/>
                  </a:lnTo>
                  <a:lnTo>
                    <a:pt x="10" y="100"/>
                  </a:lnTo>
                  <a:lnTo>
                    <a:pt x="10" y="100"/>
                  </a:lnTo>
                  <a:lnTo>
                    <a:pt x="8" y="98"/>
                  </a:lnTo>
                  <a:lnTo>
                    <a:pt x="8" y="98"/>
                  </a:lnTo>
                  <a:lnTo>
                    <a:pt x="12" y="126"/>
                  </a:lnTo>
                  <a:lnTo>
                    <a:pt x="16" y="150"/>
                  </a:lnTo>
                  <a:lnTo>
                    <a:pt x="24" y="170"/>
                  </a:lnTo>
                  <a:lnTo>
                    <a:pt x="28" y="178"/>
                  </a:lnTo>
                  <a:lnTo>
                    <a:pt x="34" y="182"/>
                  </a:lnTo>
                  <a:lnTo>
                    <a:pt x="34" y="182"/>
                  </a:lnTo>
                  <a:lnTo>
                    <a:pt x="36" y="180"/>
                  </a:lnTo>
                  <a:lnTo>
                    <a:pt x="40" y="178"/>
                  </a:lnTo>
                  <a:lnTo>
                    <a:pt x="46" y="176"/>
                  </a:lnTo>
                  <a:lnTo>
                    <a:pt x="46" y="176"/>
                  </a:lnTo>
                  <a:lnTo>
                    <a:pt x="50" y="178"/>
                  </a:lnTo>
                  <a:lnTo>
                    <a:pt x="54" y="180"/>
                  </a:lnTo>
                  <a:lnTo>
                    <a:pt x="60" y="182"/>
                  </a:lnTo>
                  <a:lnTo>
                    <a:pt x="64" y="188"/>
                  </a:lnTo>
                  <a:lnTo>
                    <a:pt x="64" y="188"/>
                  </a:lnTo>
                  <a:lnTo>
                    <a:pt x="60" y="178"/>
                  </a:lnTo>
                  <a:lnTo>
                    <a:pt x="54" y="162"/>
                  </a:lnTo>
                  <a:lnTo>
                    <a:pt x="44" y="118"/>
                  </a:lnTo>
                  <a:lnTo>
                    <a:pt x="40" y="96"/>
                  </a:lnTo>
                  <a:lnTo>
                    <a:pt x="38" y="76"/>
                  </a:lnTo>
                  <a:lnTo>
                    <a:pt x="38" y="60"/>
                  </a:lnTo>
                  <a:lnTo>
                    <a:pt x="42" y="50"/>
                  </a:lnTo>
                  <a:lnTo>
                    <a:pt x="42" y="50"/>
                  </a:lnTo>
                  <a:lnTo>
                    <a:pt x="48" y="42"/>
                  </a:lnTo>
                  <a:lnTo>
                    <a:pt x="48" y="42"/>
                  </a:lnTo>
                  <a:lnTo>
                    <a:pt x="46" y="32"/>
                  </a:lnTo>
                  <a:lnTo>
                    <a:pt x="46" y="26"/>
                  </a:lnTo>
                  <a:lnTo>
                    <a:pt x="46" y="26"/>
                  </a:lnTo>
                  <a:lnTo>
                    <a:pt x="68" y="12"/>
                  </a:lnTo>
                  <a:lnTo>
                    <a:pt x="68" y="12"/>
                  </a:lnTo>
                  <a:lnTo>
                    <a:pt x="64" y="12"/>
                  </a:lnTo>
                  <a:lnTo>
                    <a:pt x="64" y="12"/>
                  </a:lnTo>
                  <a:lnTo>
                    <a:pt x="50" y="12"/>
                  </a:lnTo>
                  <a:lnTo>
                    <a:pt x="36" y="10"/>
                  </a:lnTo>
                  <a:lnTo>
                    <a:pt x="22" y="6"/>
                  </a:lnTo>
                  <a:lnTo>
                    <a:pt x="6" y="0"/>
                  </a:lnTo>
                  <a:lnTo>
                    <a:pt x="6" y="0"/>
                  </a:lnTo>
                  <a:lnTo>
                    <a:pt x="4"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1503">
              <a:extLst>
                <a:ext uri="{FF2B5EF4-FFF2-40B4-BE49-F238E27FC236}">
                  <a16:creationId xmlns:a16="http://schemas.microsoft.com/office/drawing/2014/main" id="{862AD604-0497-1164-CB19-3FB0525E30BA}"/>
                </a:ext>
              </a:extLst>
            </p:cNvPr>
            <p:cNvSpPr>
              <a:spLocks/>
            </p:cNvSpPr>
            <p:nvPr/>
          </p:nvSpPr>
          <p:spPr bwMode="auto">
            <a:xfrm>
              <a:off x="7975600" y="3486150"/>
              <a:ext cx="15875" cy="15875"/>
            </a:xfrm>
            <a:custGeom>
              <a:avLst/>
              <a:gdLst>
                <a:gd name="T0" fmla="*/ 6 w 10"/>
                <a:gd name="T1" fmla="*/ 0 h 10"/>
                <a:gd name="T2" fmla="*/ 6 w 10"/>
                <a:gd name="T3" fmla="*/ 0 h 10"/>
                <a:gd name="T4" fmla="*/ 0 w 10"/>
                <a:gd name="T5" fmla="*/ 2 h 10"/>
                <a:gd name="T6" fmla="*/ 0 w 10"/>
                <a:gd name="T7" fmla="*/ 2 h 10"/>
                <a:gd name="T8" fmla="*/ 2 w 10"/>
                <a:gd name="T9" fmla="*/ 10 h 10"/>
                <a:gd name="T10" fmla="*/ 2 w 10"/>
                <a:gd name="T11" fmla="*/ 10 h 10"/>
                <a:gd name="T12" fmla="*/ 10 w 10"/>
                <a:gd name="T13" fmla="*/ 8 h 10"/>
                <a:gd name="T14" fmla="*/ 10 w 10"/>
                <a:gd name="T15" fmla="*/ 8 h 10"/>
                <a:gd name="T16" fmla="*/ 6 w 10"/>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6" y="0"/>
                  </a:moveTo>
                  <a:lnTo>
                    <a:pt x="6" y="0"/>
                  </a:lnTo>
                  <a:lnTo>
                    <a:pt x="0" y="2"/>
                  </a:lnTo>
                  <a:lnTo>
                    <a:pt x="0" y="2"/>
                  </a:lnTo>
                  <a:lnTo>
                    <a:pt x="2" y="10"/>
                  </a:lnTo>
                  <a:lnTo>
                    <a:pt x="2" y="10"/>
                  </a:lnTo>
                  <a:lnTo>
                    <a:pt x="10" y="8"/>
                  </a:lnTo>
                  <a:lnTo>
                    <a:pt x="1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1504">
              <a:extLst>
                <a:ext uri="{FF2B5EF4-FFF2-40B4-BE49-F238E27FC236}">
                  <a16:creationId xmlns:a16="http://schemas.microsoft.com/office/drawing/2014/main" id="{9885445F-D914-A41B-3C69-67E874E85FED}"/>
                </a:ext>
              </a:extLst>
            </p:cNvPr>
            <p:cNvSpPr>
              <a:spLocks/>
            </p:cNvSpPr>
            <p:nvPr/>
          </p:nvSpPr>
          <p:spPr bwMode="auto">
            <a:xfrm>
              <a:off x="7810500" y="3479800"/>
              <a:ext cx="107950" cy="298450"/>
            </a:xfrm>
            <a:custGeom>
              <a:avLst/>
              <a:gdLst>
                <a:gd name="T0" fmla="*/ 4 w 68"/>
                <a:gd name="T1" fmla="*/ 0 h 188"/>
                <a:gd name="T2" fmla="*/ 4 w 68"/>
                <a:gd name="T3" fmla="*/ 0 h 188"/>
                <a:gd name="T4" fmla="*/ 0 w 68"/>
                <a:gd name="T5" fmla="*/ 14 h 188"/>
                <a:gd name="T6" fmla="*/ 0 w 68"/>
                <a:gd name="T7" fmla="*/ 14 h 188"/>
                <a:gd name="T8" fmla="*/ 2 w 68"/>
                <a:gd name="T9" fmla="*/ 66 h 188"/>
                <a:gd name="T10" fmla="*/ 2 w 68"/>
                <a:gd name="T11" fmla="*/ 66 h 188"/>
                <a:gd name="T12" fmla="*/ 4 w 68"/>
                <a:gd name="T13" fmla="*/ 80 h 188"/>
                <a:gd name="T14" fmla="*/ 4 w 68"/>
                <a:gd name="T15" fmla="*/ 80 h 188"/>
                <a:gd name="T16" fmla="*/ 10 w 68"/>
                <a:gd name="T17" fmla="*/ 82 h 188"/>
                <a:gd name="T18" fmla="*/ 16 w 68"/>
                <a:gd name="T19" fmla="*/ 86 h 188"/>
                <a:gd name="T20" fmla="*/ 22 w 68"/>
                <a:gd name="T21" fmla="*/ 90 h 188"/>
                <a:gd name="T22" fmla="*/ 24 w 68"/>
                <a:gd name="T23" fmla="*/ 96 h 188"/>
                <a:gd name="T24" fmla="*/ 24 w 68"/>
                <a:gd name="T25" fmla="*/ 96 h 188"/>
                <a:gd name="T26" fmla="*/ 22 w 68"/>
                <a:gd name="T27" fmla="*/ 100 h 188"/>
                <a:gd name="T28" fmla="*/ 18 w 68"/>
                <a:gd name="T29" fmla="*/ 100 h 188"/>
                <a:gd name="T30" fmla="*/ 18 w 68"/>
                <a:gd name="T31" fmla="*/ 100 h 188"/>
                <a:gd name="T32" fmla="*/ 10 w 68"/>
                <a:gd name="T33" fmla="*/ 100 h 188"/>
                <a:gd name="T34" fmla="*/ 10 w 68"/>
                <a:gd name="T35" fmla="*/ 100 h 188"/>
                <a:gd name="T36" fmla="*/ 8 w 68"/>
                <a:gd name="T37" fmla="*/ 98 h 188"/>
                <a:gd name="T38" fmla="*/ 8 w 68"/>
                <a:gd name="T39" fmla="*/ 98 h 188"/>
                <a:gd name="T40" fmla="*/ 12 w 68"/>
                <a:gd name="T41" fmla="*/ 126 h 188"/>
                <a:gd name="T42" fmla="*/ 16 w 68"/>
                <a:gd name="T43" fmla="*/ 150 h 188"/>
                <a:gd name="T44" fmla="*/ 24 w 68"/>
                <a:gd name="T45" fmla="*/ 170 h 188"/>
                <a:gd name="T46" fmla="*/ 28 w 68"/>
                <a:gd name="T47" fmla="*/ 178 h 188"/>
                <a:gd name="T48" fmla="*/ 34 w 68"/>
                <a:gd name="T49" fmla="*/ 182 h 188"/>
                <a:gd name="T50" fmla="*/ 34 w 68"/>
                <a:gd name="T51" fmla="*/ 182 h 188"/>
                <a:gd name="T52" fmla="*/ 36 w 68"/>
                <a:gd name="T53" fmla="*/ 180 h 188"/>
                <a:gd name="T54" fmla="*/ 40 w 68"/>
                <a:gd name="T55" fmla="*/ 178 h 188"/>
                <a:gd name="T56" fmla="*/ 46 w 68"/>
                <a:gd name="T57" fmla="*/ 176 h 188"/>
                <a:gd name="T58" fmla="*/ 46 w 68"/>
                <a:gd name="T59" fmla="*/ 176 h 188"/>
                <a:gd name="T60" fmla="*/ 50 w 68"/>
                <a:gd name="T61" fmla="*/ 178 h 188"/>
                <a:gd name="T62" fmla="*/ 54 w 68"/>
                <a:gd name="T63" fmla="*/ 180 h 188"/>
                <a:gd name="T64" fmla="*/ 60 w 68"/>
                <a:gd name="T65" fmla="*/ 182 h 188"/>
                <a:gd name="T66" fmla="*/ 64 w 68"/>
                <a:gd name="T67" fmla="*/ 188 h 188"/>
                <a:gd name="T68" fmla="*/ 64 w 68"/>
                <a:gd name="T69" fmla="*/ 188 h 188"/>
                <a:gd name="T70" fmla="*/ 60 w 68"/>
                <a:gd name="T71" fmla="*/ 178 h 188"/>
                <a:gd name="T72" fmla="*/ 54 w 68"/>
                <a:gd name="T73" fmla="*/ 162 h 188"/>
                <a:gd name="T74" fmla="*/ 44 w 68"/>
                <a:gd name="T75" fmla="*/ 118 h 188"/>
                <a:gd name="T76" fmla="*/ 40 w 68"/>
                <a:gd name="T77" fmla="*/ 96 h 188"/>
                <a:gd name="T78" fmla="*/ 38 w 68"/>
                <a:gd name="T79" fmla="*/ 76 h 188"/>
                <a:gd name="T80" fmla="*/ 38 w 68"/>
                <a:gd name="T81" fmla="*/ 60 h 188"/>
                <a:gd name="T82" fmla="*/ 42 w 68"/>
                <a:gd name="T83" fmla="*/ 50 h 188"/>
                <a:gd name="T84" fmla="*/ 42 w 68"/>
                <a:gd name="T85" fmla="*/ 50 h 188"/>
                <a:gd name="T86" fmla="*/ 48 w 68"/>
                <a:gd name="T87" fmla="*/ 42 h 188"/>
                <a:gd name="T88" fmla="*/ 48 w 68"/>
                <a:gd name="T89" fmla="*/ 42 h 188"/>
                <a:gd name="T90" fmla="*/ 46 w 68"/>
                <a:gd name="T91" fmla="*/ 32 h 188"/>
                <a:gd name="T92" fmla="*/ 46 w 68"/>
                <a:gd name="T93" fmla="*/ 26 h 188"/>
                <a:gd name="T94" fmla="*/ 46 w 68"/>
                <a:gd name="T95" fmla="*/ 26 h 188"/>
                <a:gd name="T96" fmla="*/ 68 w 68"/>
                <a:gd name="T97" fmla="*/ 12 h 188"/>
                <a:gd name="T98" fmla="*/ 68 w 68"/>
                <a:gd name="T99" fmla="*/ 12 h 188"/>
                <a:gd name="T100" fmla="*/ 64 w 68"/>
                <a:gd name="T101" fmla="*/ 12 h 188"/>
                <a:gd name="T102" fmla="*/ 64 w 68"/>
                <a:gd name="T103" fmla="*/ 12 h 188"/>
                <a:gd name="T104" fmla="*/ 50 w 68"/>
                <a:gd name="T105" fmla="*/ 12 h 188"/>
                <a:gd name="T106" fmla="*/ 36 w 68"/>
                <a:gd name="T107" fmla="*/ 10 h 188"/>
                <a:gd name="T108" fmla="*/ 22 w 68"/>
                <a:gd name="T109" fmla="*/ 6 h 188"/>
                <a:gd name="T110" fmla="*/ 6 w 68"/>
                <a:gd name="T111" fmla="*/ 0 h 188"/>
                <a:gd name="T112" fmla="*/ 6 w 68"/>
                <a:gd name="T113" fmla="*/ 0 h 188"/>
                <a:gd name="T114" fmla="*/ 4 w 68"/>
                <a:gd name="T11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188">
                  <a:moveTo>
                    <a:pt x="4" y="0"/>
                  </a:moveTo>
                  <a:lnTo>
                    <a:pt x="4" y="0"/>
                  </a:lnTo>
                  <a:lnTo>
                    <a:pt x="0" y="14"/>
                  </a:lnTo>
                  <a:lnTo>
                    <a:pt x="0" y="14"/>
                  </a:lnTo>
                  <a:lnTo>
                    <a:pt x="2" y="66"/>
                  </a:lnTo>
                  <a:lnTo>
                    <a:pt x="2" y="66"/>
                  </a:lnTo>
                  <a:lnTo>
                    <a:pt x="4" y="80"/>
                  </a:lnTo>
                  <a:lnTo>
                    <a:pt x="4" y="80"/>
                  </a:lnTo>
                  <a:lnTo>
                    <a:pt x="10" y="82"/>
                  </a:lnTo>
                  <a:lnTo>
                    <a:pt x="16" y="86"/>
                  </a:lnTo>
                  <a:lnTo>
                    <a:pt x="22" y="90"/>
                  </a:lnTo>
                  <a:lnTo>
                    <a:pt x="24" y="96"/>
                  </a:lnTo>
                  <a:lnTo>
                    <a:pt x="24" y="96"/>
                  </a:lnTo>
                  <a:lnTo>
                    <a:pt x="22" y="100"/>
                  </a:lnTo>
                  <a:lnTo>
                    <a:pt x="18" y="100"/>
                  </a:lnTo>
                  <a:lnTo>
                    <a:pt x="18" y="100"/>
                  </a:lnTo>
                  <a:lnTo>
                    <a:pt x="10" y="100"/>
                  </a:lnTo>
                  <a:lnTo>
                    <a:pt x="10" y="100"/>
                  </a:lnTo>
                  <a:lnTo>
                    <a:pt x="8" y="98"/>
                  </a:lnTo>
                  <a:lnTo>
                    <a:pt x="8" y="98"/>
                  </a:lnTo>
                  <a:lnTo>
                    <a:pt x="12" y="126"/>
                  </a:lnTo>
                  <a:lnTo>
                    <a:pt x="16" y="150"/>
                  </a:lnTo>
                  <a:lnTo>
                    <a:pt x="24" y="170"/>
                  </a:lnTo>
                  <a:lnTo>
                    <a:pt x="28" y="178"/>
                  </a:lnTo>
                  <a:lnTo>
                    <a:pt x="34" y="182"/>
                  </a:lnTo>
                  <a:lnTo>
                    <a:pt x="34" y="182"/>
                  </a:lnTo>
                  <a:lnTo>
                    <a:pt x="36" y="180"/>
                  </a:lnTo>
                  <a:lnTo>
                    <a:pt x="40" y="178"/>
                  </a:lnTo>
                  <a:lnTo>
                    <a:pt x="46" y="176"/>
                  </a:lnTo>
                  <a:lnTo>
                    <a:pt x="46" y="176"/>
                  </a:lnTo>
                  <a:lnTo>
                    <a:pt x="50" y="178"/>
                  </a:lnTo>
                  <a:lnTo>
                    <a:pt x="54" y="180"/>
                  </a:lnTo>
                  <a:lnTo>
                    <a:pt x="60" y="182"/>
                  </a:lnTo>
                  <a:lnTo>
                    <a:pt x="64" y="188"/>
                  </a:lnTo>
                  <a:lnTo>
                    <a:pt x="64" y="188"/>
                  </a:lnTo>
                  <a:lnTo>
                    <a:pt x="60" y="178"/>
                  </a:lnTo>
                  <a:lnTo>
                    <a:pt x="54" y="162"/>
                  </a:lnTo>
                  <a:lnTo>
                    <a:pt x="44" y="118"/>
                  </a:lnTo>
                  <a:lnTo>
                    <a:pt x="40" y="96"/>
                  </a:lnTo>
                  <a:lnTo>
                    <a:pt x="38" y="76"/>
                  </a:lnTo>
                  <a:lnTo>
                    <a:pt x="38" y="60"/>
                  </a:lnTo>
                  <a:lnTo>
                    <a:pt x="42" y="50"/>
                  </a:lnTo>
                  <a:lnTo>
                    <a:pt x="42" y="50"/>
                  </a:lnTo>
                  <a:lnTo>
                    <a:pt x="48" y="42"/>
                  </a:lnTo>
                  <a:lnTo>
                    <a:pt x="48" y="42"/>
                  </a:lnTo>
                  <a:lnTo>
                    <a:pt x="46" y="32"/>
                  </a:lnTo>
                  <a:lnTo>
                    <a:pt x="46" y="26"/>
                  </a:lnTo>
                  <a:lnTo>
                    <a:pt x="46" y="26"/>
                  </a:lnTo>
                  <a:lnTo>
                    <a:pt x="68" y="12"/>
                  </a:lnTo>
                  <a:lnTo>
                    <a:pt x="68" y="12"/>
                  </a:lnTo>
                  <a:lnTo>
                    <a:pt x="64" y="12"/>
                  </a:lnTo>
                  <a:lnTo>
                    <a:pt x="64" y="12"/>
                  </a:lnTo>
                  <a:lnTo>
                    <a:pt x="50" y="12"/>
                  </a:lnTo>
                  <a:lnTo>
                    <a:pt x="36" y="10"/>
                  </a:lnTo>
                  <a:lnTo>
                    <a:pt x="22" y="6"/>
                  </a:lnTo>
                  <a:lnTo>
                    <a:pt x="6" y="0"/>
                  </a:lnTo>
                  <a:lnTo>
                    <a:pt x="6"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505">
              <a:extLst>
                <a:ext uri="{FF2B5EF4-FFF2-40B4-BE49-F238E27FC236}">
                  <a16:creationId xmlns:a16="http://schemas.microsoft.com/office/drawing/2014/main" id="{780511F6-D226-C02C-87E0-97D4BB8AC773}"/>
                </a:ext>
              </a:extLst>
            </p:cNvPr>
            <p:cNvSpPr>
              <a:spLocks/>
            </p:cNvSpPr>
            <p:nvPr/>
          </p:nvSpPr>
          <p:spPr bwMode="auto">
            <a:xfrm>
              <a:off x="7883525" y="3489325"/>
              <a:ext cx="95250" cy="57150"/>
            </a:xfrm>
            <a:custGeom>
              <a:avLst/>
              <a:gdLst>
                <a:gd name="T0" fmla="*/ 58 w 60"/>
                <a:gd name="T1" fmla="*/ 0 h 36"/>
                <a:gd name="T2" fmla="*/ 58 w 60"/>
                <a:gd name="T3" fmla="*/ 0 h 36"/>
                <a:gd name="T4" fmla="*/ 40 w 60"/>
                <a:gd name="T5" fmla="*/ 4 h 36"/>
                <a:gd name="T6" fmla="*/ 22 w 60"/>
                <a:gd name="T7" fmla="*/ 6 h 36"/>
                <a:gd name="T8" fmla="*/ 22 w 60"/>
                <a:gd name="T9" fmla="*/ 6 h 36"/>
                <a:gd name="T10" fmla="*/ 0 w 60"/>
                <a:gd name="T11" fmla="*/ 20 h 36"/>
                <a:gd name="T12" fmla="*/ 0 w 60"/>
                <a:gd name="T13" fmla="*/ 20 h 36"/>
                <a:gd name="T14" fmla="*/ 0 w 60"/>
                <a:gd name="T15" fmla="*/ 26 h 36"/>
                <a:gd name="T16" fmla="*/ 2 w 60"/>
                <a:gd name="T17" fmla="*/ 36 h 36"/>
                <a:gd name="T18" fmla="*/ 2 w 60"/>
                <a:gd name="T19" fmla="*/ 36 h 36"/>
                <a:gd name="T20" fmla="*/ 14 w 60"/>
                <a:gd name="T21" fmla="*/ 28 h 36"/>
                <a:gd name="T22" fmla="*/ 30 w 60"/>
                <a:gd name="T23" fmla="*/ 20 h 36"/>
                <a:gd name="T24" fmla="*/ 46 w 60"/>
                <a:gd name="T25" fmla="*/ 12 h 36"/>
                <a:gd name="T26" fmla="*/ 60 w 60"/>
                <a:gd name="T27" fmla="*/ 8 h 36"/>
                <a:gd name="T28" fmla="*/ 60 w 60"/>
                <a:gd name="T29" fmla="*/ 8 h 36"/>
                <a:gd name="T30" fmla="*/ 58 w 60"/>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58" y="0"/>
                  </a:moveTo>
                  <a:lnTo>
                    <a:pt x="58" y="0"/>
                  </a:lnTo>
                  <a:lnTo>
                    <a:pt x="40" y="4"/>
                  </a:lnTo>
                  <a:lnTo>
                    <a:pt x="22" y="6"/>
                  </a:lnTo>
                  <a:lnTo>
                    <a:pt x="22" y="6"/>
                  </a:lnTo>
                  <a:lnTo>
                    <a:pt x="0" y="20"/>
                  </a:lnTo>
                  <a:lnTo>
                    <a:pt x="0" y="20"/>
                  </a:lnTo>
                  <a:lnTo>
                    <a:pt x="0" y="26"/>
                  </a:lnTo>
                  <a:lnTo>
                    <a:pt x="2" y="36"/>
                  </a:lnTo>
                  <a:lnTo>
                    <a:pt x="2" y="36"/>
                  </a:lnTo>
                  <a:lnTo>
                    <a:pt x="14" y="28"/>
                  </a:lnTo>
                  <a:lnTo>
                    <a:pt x="30" y="20"/>
                  </a:lnTo>
                  <a:lnTo>
                    <a:pt x="46" y="12"/>
                  </a:lnTo>
                  <a:lnTo>
                    <a:pt x="60" y="8"/>
                  </a:lnTo>
                  <a:lnTo>
                    <a:pt x="60" y="8"/>
                  </a:lnTo>
                  <a:lnTo>
                    <a:pt x="58" y="0"/>
                  </a:lnTo>
                  <a:close/>
                </a:path>
              </a:pathLst>
            </a:custGeom>
            <a:solidFill>
              <a:srgbClr val="437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506">
              <a:extLst>
                <a:ext uri="{FF2B5EF4-FFF2-40B4-BE49-F238E27FC236}">
                  <a16:creationId xmlns:a16="http://schemas.microsoft.com/office/drawing/2014/main" id="{217DE798-8C93-C900-C266-DF2C7B60D1ED}"/>
                </a:ext>
              </a:extLst>
            </p:cNvPr>
            <p:cNvSpPr>
              <a:spLocks/>
            </p:cNvSpPr>
            <p:nvPr/>
          </p:nvSpPr>
          <p:spPr bwMode="auto">
            <a:xfrm>
              <a:off x="7883525" y="3489325"/>
              <a:ext cx="95250" cy="57150"/>
            </a:xfrm>
            <a:custGeom>
              <a:avLst/>
              <a:gdLst>
                <a:gd name="T0" fmla="*/ 58 w 60"/>
                <a:gd name="T1" fmla="*/ 0 h 36"/>
                <a:gd name="T2" fmla="*/ 58 w 60"/>
                <a:gd name="T3" fmla="*/ 0 h 36"/>
                <a:gd name="T4" fmla="*/ 40 w 60"/>
                <a:gd name="T5" fmla="*/ 4 h 36"/>
                <a:gd name="T6" fmla="*/ 22 w 60"/>
                <a:gd name="T7" fmla="*/ 6 h 36"/>
                <a:gd name="T8" fmla="*/ 22 w 60"/>
                <a:gd name="T9" fmla="*/ 6 h 36"/>
                <a:gd name="T10" fmla="*/ 0 w 60"/>
                <a:gd name="T11" fmla="*/ 20 h 36"/>
                <a:gd name="T12" fmla="*/ 0 w 60"/>
                <a:gd name="T13" fmla="*/ 20 h 36"/>
                <a:gd name="T14" fmla="*/ 0 w 60"/>
                <a:gd name="T15" fmla="*/ 26 h 36"/>
                <a:gd name="T16" fmla="*/ 2 w 60"/>
                <a:gd name="T17" fmla="*/ 36 h 36"/>
                <a:gd name="T18" fmla="*/ 2 w 60"/>
                <a:gd name="T19" fmla="*/ 36 h 36"/>
                <a:gd name="T20" fmla="*/ 14 w 60"/>
                <a:gd name="T21" fmla="*/ 28 h 36"/>
                <a:gd name="T22" fmla="*/ 30 w 60"/>
                <a:gd name="T23" fmla="*/ 20 h 36"/>
                <a:gd name="T24" fmla="*/ 46 w 60"/>
                <a:gd name="T25" fmla="*/ 12 h 36"/>
                <a:gd name="T26" fmla="*/ 60 w 60"/>
                <a:gd name="T27" fmla="*/ 8 h 36"/>
                <a:gd name="T28" fmla="*/ 60 w 60"/>
                <a:gd name="T29" fmla="*/ 8 h 36"/>
                <a:gd name="T30" fmla="*/ 58 w 60"/>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58" y="0"/>
                  </a:moveTo>
                  <a:lnTo>
                    <a:pt x="58" y="0"/>
                  </a:lnTo>
                  <a:lnTo>
                    <a:pt x="40" y="4"/>
                  </a:lnTo>
                  <a:lnTo>
                    <a:pt x="22" y="6"/>
                  </a:lnTo>
                  <a:lnTo>
                    <a:pt x="22" y="6"/>
                  </a:lnTo>
                  <a:lnTo>
                    <a:pt x="0" y="20"/>
                  </a:lnTo>
                  <a:lnTo>
                    <a:pt x="0" y="20"/>
                  </a:lnTo>
                  <a:lnTo>
                    <a:pt x="0" y="26"/>
                  </a:lnTo>
                  <a:lnTo>
                    <a:pt x="2" y="36"/>
                  </a:lnTo>
                  <a:lnTo>
                    <a:pt x="2" y="36"/>
                  </a:lnTo>
                  <a:lnTo>
                    <a:pt x="14" y="28"/>
                  </a:lnTo>
                  <a:lnTo>
                    <a:pt x="30" y="20"/>
                  </a:lnTo>
                  <a:lnTo>
                    <a:pt x="46" y="12"/>
                  </a:lnTo>
                  <a:lnTo>
                    <a:pt x="60" y="8"/>
                  </a:lnTo>
                  <a:lnTo>
                    <a:pt x="60" y="8"/>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507">
              <a:extLst>
                <a:ext uri="{FF2B5EF4-FFF2-40B4-BE49-F238E27FC236}">
                  <a16:creationId xmlns:a16="http://schemas.microsoft.com/office/drawing/2014/main" id="{5FD13B40-826A-F9B2-F1B9-F927AB0B5914}"/>
                </a:ext>
              </a:extLst>
            </p:cNvPr>
            <p:cNvSpPr>
              <a:spLocks/>
            </p:cNvSpPr>
            <p:nvPr/>
          </p:nvSpPr>
          <p:spPr bwMode="auto">
            <a:xfrm>
              <a:off x="8235950" y="3317875"/>
              <a:ext cx="136525" cy="200025"/>
            </a:xfrm>
            <a:custGeom>
              <a:avLst/>
              <a:gdLst>
                <a:gd name="T0" fmla="*/ 86 w 86"/>
                <a:gd name="T1" fmla="*/ 84 h 126"/>
                <a:gd name="T2" fmla="*/ 82 w 86"/>
                <a:gd name="T3" fmla="*/ 48 h 126"/>
                <a:gd name="T4" fmla="*/ 82 w 86"/>
                <a:gd name="T5" fmla="*/ 40 h 126"/>
                <a:gd name="T6" fmla="*/ 80 w 86"/>
                <a:gd name="T7" fmla="*/ 24 h 126"/>
                <a:gd name="T8" fmla="*/ 70 w 86"/>
                <a:gd name="T9" fmla="*/ 12 h 126"/>
                <a:gd name="T10" fmla="*/ 58 w 86"/>
                <a:gd name="T11" fmla="*/ 2 h 126"/>
                <a:gd name="T12" fmla="*/ 42 w 86"/>
                <a:gd name="T13" fmla="*/ 0 h 126"/>
                <a:gd name="T14" fmla="*/ 34 w 86"/>
                <a:gd name="T15" fmla="*/ 0 h 126"/>
                <a:gd name="T16" fmla="*/ 18 w 86"/>
                <a:gd name="T17" fmla="*/ 6 h 126"/>
                <a:gd name="T18" fmla="*/ 8 w 86"/>
                <a:gd name="T19" fmla="*/ 18 h 126"/>
                <a:gd name="T20" fmla="*/ 2 w 86"/>
                <a:gd name="T21" fmla="*/ 32 h 126"/>
                <a:gd name="T22" fmla="*/ 0 w 86"/>
                <a:gd name="T23" fmla="*/ 40 h 126"/>
                <a:gd name="T24" fmla="*/ 4 w 86"/>
                <a:gd name="T25" fmla="*/ 60 h 126"/>
                <a:gd name="T26" fmla="*/ 16 w 86"/>
                <a:gd name="T27" fmla="*/ 74 h 126"/>
                <a:gd name="T28" fmla="*/ 14 w 86"/>
                <a:gd name="T29" fmla="*/ 88 h 126"/>
                <a:gd name="T30" fmla="*/ 12 w 86"/>
                <a:gd name="T31" fmla="*/ 94 h 126"/>
                <a:gd name="T32" fmla="*/ 18 w 86"/>
                <a:gd name="T33" fmla="*/ 102 h 126"/>
                <a:gd name="T34" fmla="*/ 24 w 86"/>
                <a:gd name="T35" fmla="*/ 104 h 126"/>
                <a:gd name="T36" fmla="*/ 32 w 86"/>
                <a:gd name="T37" fmla="*/ 96 h 126"/>
                <a:gd name="T38" fmla="*/ 34 w 86"/>
                <a:gd name="T39" fmla="*/ 100 h 126"/>
                <a:gd name="T40" fmla="*/ 42 w 86"/>
                <a:gd name="T41" fmla="*/ 100 h 126"/>
                <a:gd name="T42" fmla="*/ 40 w 86"/>
                <a:gd name="T43" fmla="*/ 104 h 126"/>
                <a:gd name="T44" fmla="*/ 40 w 86"/>
                <a:gd name="T45" fmla="*/ 112 h 126"/>
                <a:gd name="T46" fmla="*/ 44 w 86"/>
                <a:gd name="T47" fmla="*/ 114 h 126"/>
                <a:gd name="T48" fmla="*/ 54 w 86"/>
                <a:gd name="T49" fmla="*/ 112 h 126"/>
                <a:gd name="T50" fmla="*/ 50 w 86"/>
                <a:gd name="T51" fmla="*/ 116 h 126"/>
                <a:gd name="T52" fmla="*/ 52 w 86"/>
                <a:gd name="T53" fmla="*/ 124 h 126"/>
                <a:gd name="T54" fmla="*/ 54 w 86"/>
                <a:gd name="T55" fmla="*/ 126 h 126"/>
                <a:gd name="T56" fmla="*/ 66 w 86"/>
                <a:gd name="T57" fmla="*/ 124 h 126"/>
                <a:gd name="T58" fmla="*/ 78 w 86"/>
                <a:gd name="T59" fmla="*/ 114 h 126"/>
                <a:gd name="T60" fmla="*/ 84 w 86"/>
                <a:gd name="T61" fmla="*/ 100 h 126"/>
                <a:gd name="T62" fmla="*/ 86 w 86"/>
                <a:gd name="T63" fmla="*/ 8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126">
                  <a:moveTo>
                    <a:pt x="86" y="84"/>
                  </a:moveTo>
                  <a:lnTo>
                    <a:pt x="86" y="84"/>
                  </a:lnTo>
                  <a:lnTo>
                    <a:pt x="82" y="48"/>
                  </a:lnTo>
                  <a:lnTo>
                    <a:pt x="82" y="48"/>
                  </a:lnTo>
                  <a:lnTo>
                    <a:pt x="82" y="40"/>
                  </a:lnTo>
                  <a:lnTo>
                    <a:pt x="82" y="40"/>
                  </a:lnTo>
                  <a:lnTo>
                    <a:pt x="82" y="32"/>
                  </a:lnTo>
                  <a:lnTo>
                    <a:pt x="80" y="24"/>
                  </a:lnTo>
                  <a:lnTo>
                    <a:pt x="76" y="18"/>
                  </a:lnTo>
                  <a:lnTo>
                    <a:pt x="70" y="12"/>
                  </a:lnTo>
                  <a:lnTo>
                    <a:pt x="64" y="6"/>
                  </a:lnTo>
                  <a:lnTo>
                    <a:pt x="58" y="2"/>
                  </a:lnTo>
                  <a:lnTo>
                    <a:pt x="50" y="0"/>
                  </a:lnTo>
                  <a:lnTo>
                    <a:pt x="42" y="0"/>
                  </a:lnTo>
                  <a:lnTo>
                    <a:pt x="42" y="0"/>
                  </a:lnTo>
                  <a:lnTo>
                    <a:pt x="34" y="0"/>
                  </a:lnTo>
                  <a:lnTo>
                    <a:pt x="26" y="2"/>
                  </a:lnTo>
                  <a:lnTo>
                    <a:pt x="18" y="6"/>
                  </a:lnTo>
                  <a:lnTo>
                    <a:pt x="12" y="12"/>
                  </a:lnTo>
                  <a:lnTo>
                    <a:pt x="8" y="18"/>
                  </a:lnTo>
                  <a:lnTo>
                    <a:pt x="4" y="24"/>
                  </a:lnTo>
                  <a:lnTo>
                    <a:pt x="2" y="32"/>
                  </a:lnTo>
                  <a:lnTo>
                    <a:pt x="0" y="40"/>
                  </a:lnTo>
                  <a:lnTo>
                    <a:pt x="0" y="40"/>
                  </a:lnTo>
                  <a:lnTo>
                    <a:pt x="2" y="50"/>
                  </a:lnTo>
                  <a:lnTo>
                    <a:pt x="4" y="60"/>
                  </a:lnTo>
                  <a:lnTo>
                    <a:pt x="10" y="68"/>
                  </a:lnTo>
                  <a:lnTo>
                    <a:pt x="16" y="74"/>
                  </a:lnTo>
                  <a:lnTo>
                    <a:pt x="16" y="74"/>
                  </a:lnTo>
                  <a:lnTo>
                    <a:pt x="14" y="88"/>
                  </a:lnTo>
                  <a:lnTo>
                    <a:pt x="14" y="88"/>
                  </a:lnTo>
                  <a:lnTo>
                    <a:pt x="12" y="94"/>
                  </a:lnTo>
                  <a:lnTo>
                    <a:pt x="14" y="100"/>
                  </a:lnTo>
                  <a:lnTo>
                    <a:pt x="18" y="102"/>
                  </a:lnTo>
                  <a:lnTo>
                    <a:pt x="24" y="104"/>
                  </a:lnTo>
                  <a:lnTo>
                    <a:pt x="24" y="104"/>
                  </a:lnTo>
                  <a:lnTo>
                    <a:pt x="28" y="100"/>
                  </a:lnTo>
                  <a:lnTo>
                    <a:pt x="32" y="96"/>
                  </a:lnTo>
                  <a:lnTo>
                    <a:pt x="32" y="96"/>
                  </a:lnTo>
                  <a:lnTo>
                    <a:pt x="34" y="100"/>
                  </a:lnTo>
                  <a:lnTo>
                    <a:pt x="38" y="100"/>
                  </a:lnTo>
                  <a:lnTo>
                    <a:pt x="42" y="100"/>
                  </a:lnTo>
                  <a:lnTo>
                    <a:pt x="42" y="100"/>
                  </a:lnTo>
                  <a:lnTo>
                    <a:pt x="40" y="104"/>
                  </a:lnTo>
                  <a:lnTo>
                    <a:pt x="38" y="108"/>
                  </a:lnTo>
                  <a:lnTo>
                    <a:pt x="40" y="112"/>
                  </a:lnTo>
                  <a:lnTo>
                    <a:pt x="40" y="112"/>
                  </a:lnTo>
                  <a:lnTo>
                    <a:pt x="44" y="114"/>
                  </a:lnTo>
                  <a:lnTo>
                    <a:pt x="48" y="114"/>
                  </a:lnTo>
                  <a:lnTo>
                    <a:pt x="54" y="112"/>
                  </a:lnTo>
                  <a:lnTo>
                    <a:pt x="54" y="112"/>
                  </a:lnTo>
                  <a:lnTo>
                    <a:pt x="50" y="116"/>
                  </a:lnTo>
                  <a:lnTo>
                    <a:pt x="50" y="120"/>
                  </a:lnTo>
                  <a:lnTo>
                    <a:pt x="52" y="124"/>
                  </a:lnTo>
                  <a:lnTo>
                    <a:pt x="52" y="124"/>
                  </a:lnTo>
                  <a:lnTo>
                    <a:pt x="54" y="126"/>
                  </a:lnTo>
                  <a:lnTo>
                    <a:pt x="58" y="126"/>
                  </a:lnTo>
                  <a:lnTo>
                    <a:pt x="66" y="124"/>
                  </a:lnTo>
                  <a:lnTo>
                    <a:pt x="74" y="120"/>
                  </a:lnTo>
                  <a:lnTo>
                    <a:pt x="78" y="114"/>
                  </a:lnTo>
                  <a:lnTo>
                    <a:pt x="78" y="114"/>
                  </a:lnTo>
                  <a:lnTo>
                    <a:pt x="84" y="100"/>
                  </a:lnTo>
                  <a:lnTo>
                    <a:pt x="86" y="92"/>
                  </a:lnTo>
                  <a:lnTo>
                    <a:pt x="86" y="8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1508">
              <a:extLst>
                <a:ext uri="{FF2B5EF4-FFF2-40B4-BE49-F238E27FC236}">
                  <a16:creationId xmlns:a16="http://schemas.microsoft.com/office/drawing/2014/main" id="{FAA008A9-BEF6-7583-6B0F-8DFB5B93F77C}"/>
                </a:ext>
              </a:extLst>
            </p:cNvPr>
            <p:cNvSpPr>
              <a:spLocks/>
            </p:cNvSpPr>
            <p:nvPr/>
          </p:nvSpPr>
          <p:spPr bwMode="auto">
            <a:xfrm>
              <a:off x="8235950" y="3317875"/>
              <a:ext cx="136525" cy="200025"/>
            </a:xfrm>
            <a:custGeom>
              <a:avLst/>
              <a:gdLst>
                <a:gd name="T0" fmla="*/ 86 w 86"/>
                <a:gd name="T1" fmla="*/ 84 h 126"/>
                <a:gd name="T2" fmla="*/ 82 w 86"/>
                <a:gd name="T3" fmla="*/ 48 h 126"/>
                <a:gd name="T4" fmla="*/ 82 w 86"/>
                <a:gd name="T5" fmla="*/ 40 h 126"/>
                <a:gd name="T6" fmla="*/ 80 w 86"/>
                <a:gd name="T7" fmla="*/ 24 h 126"/>
                <a:gd name="T8" fmla="*/ 70 w 86"/>
                <a:gd name="T9" fmla="*/ 12 h 126"/>
                <a:gd name="T10" fmla="*/ 58 w 86"/>
                <a:gd name="T11" fmla="*/ 2 h 126"/>
                <a:gd name="T12" fmla="*/ 42 w 86"/>
                <a:gd name="T13" fmla="*/ 0 h 126"/>
                <a:gd name="T14" fmla="*/ 34 w 86"/>
                <a:gd name="T15" fmla="*/ 0 h 126"/>
                <a:gd name="T16" fmla="*/ 18 w 86"/>
                <a:gd name="T17" fmla="*/ 6 h 126"/>
                <a:gd name="T18" fmla="*/ 8 w 86"/>
                <a:gd name="T19" fmla="*/ 18 h 126"/>
                <a:gd name="T20" fmla="*/ 2 w 86"/>
                <a:gd name="T21" fmla="*/ 32 h 126"/>
                <a:gd name="T22" fmla="*/ 0 w 86"/>
                <a:gd name="T23" fmla="*/ 40 h 126"/>
                <a:gd name="T24" fmla="*/ 4 w 86"/>
                <a:gd name="T25" fmla="*/ 60 h 126"/>
                <a:gd name="T26" fmla="*/ 16 w 86"/>
                <a:gd name="T27" fmla="*/ 74 h 126"/>
                <a:gd name="T28" fmla="*/ 14 w 86"/>
                <a:gd name="T29" fmla="*/ 88 h 126"/>
                <a:gd name="T30" fmla="*/ 12 w 86"/>
                <a:gd name="T31" fmla="*/ 94 h 126"/>
                <a:gd name="T32" fmla="*/ 18 w 86"/>
                <a:gd name="T33" fmla="*/ 102 h 126"/>
                <a:gd name="T34" fmla="*/ 24 w 86"/>
                <a:gd name="T35" fmla="*/ 104 h 126"/>
                <a:gd name="T36" fmla="*/ 32 w 86"/>
                <a:gd name="T37" fmla="*/ 96 h 126"/>
                <a:gd name="T38" fmla="*/ 34 w 86"/>
                <a:gd name="T39" fmla="*/ 100 h 126"/>
                <a:gd name="T40" fmla="*/ 42 w 86"/>
                <a:gd name="T41" fmla="*/ 100 h 126"/>
                <a:gd name="T42" fmla="*/ 40 w 86"/>
                <a:gd name="T43" fmla="*/ 104 h 126"/>
                <a:gd name="T44" fmla="*/ 40 w 86"/>
                <a:gd name="T45" fmla="*/ 112 h 126"/>
                <a:gd name="T46" fmla="*/ 44 w 86"/>
                <a:gd name="T47" fmla="*/ 114 h 126"/>
                <a:gd name="T48" fmla="*/ 54 w 86"/>
                <a:gd name="T49" fmla="*/ 112 h 126"/>
                <a:gd name="T50" fmla="*/ 50 w 86"/>
                <a:gd name="T51" fmla="*/ 116 h 126"/>
                <a:gd name="T52" fmla="*/ 52 w 86"/>
                <a:gd name="T53" fmla="*/ 124 h 126"/>
                <a:gd name="T54" fmla="*/ 54 w 86"/>
                <a:gd name="T55" fmla="*/ 126 h 126"/>
                <a:gd name="T56" fmla="*/ 66 w 86"/>
                <a:gd name="T57" fmla="*/ 124 h 126"/>
                <a:gd name="T58" fmla="*/ 78 w 86"/>
                <a:gd name="T59" fmla="*/ 114 h 126"/>
                <a:gd name="T60" fmla="*/ 84 w 86"/>
                <a:gd name="T61" fmla="*/ 100 h 126"/>
                <a:gd name="T62" fmla="*/ 86 w 86"/>
                <a:gd name="T63" fmla="*/ 8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126">
                  <a:moveTo>
                    <a:pt x="86" y="84"/>
                  </a:moveTo>
                  <a:lnTo>
                    <a:pt x="86" y="84"/>
                  </a:lnTo>
                  <a:lnTo>
                    <a:pt x="82" y="48"/>
                  </a:lnTo>
                  <a:lnTo>
                    <a:pt x="82" y="48"/>
                  </a:lnTo>
                  <a:lnTo>
                    <a:pt x="82" y="40"/>
                  </a:lnTo>
                  <a:lnTo>
                    <a:pt x="82" y="40"/>
                  </a:lnTo>
                  <a:lnTo>
                    <a:pt x="82" y="32"/>
                  </a:lnTo>
                  <a:lnTo>
                    <a:pt x="80" y="24"/>
                  </a:lnTo>
                  <a:lnTo>
                    <a:pt x="76" y="18"/>
                  </a:lnTo>
                  <a:lnTo>
                    <a:pt x="70" y="12"/>
                  </a:lnTo>
                  <a:lnTo>
                    <a:pt x="64" y="6"/>
                  </a:lnTo>
                  <a:lnTo>
                    <a:pt x="58" y="2"/>
                  </a:lnTo>
                  <a:lnTo>
                    <a:pt x="50" y="0"/>
                  </a:lnTo>
                  <a:lnTo>
                    <a:pt x="42" y="0"/>
                  </a:lnTo>
                  <a:lnTo>
                    <a:pt x="42" y="0"/>
                  </a:lnTo>
                  <a:lnTo>
                    <a:pt x="34" y="0"/>
                  </a:lnTo>
                  <a:lnTo>
                    <a:pt x="26" y="2"/>
                  </a:lnTo>
                  <a:lnTo>
                    <a:pt x="18" y="6"/>
                  </a:lnTo>
                  <a:lnTo>
                    <a:pt x="12" y="12"/>
                  </a:lnTo>
                  <a:lnTo>
                    <a:pt x="8" y="18"/>
                  </a:lnTo>
                  <a:lnTo>
                    <a:pt x="4" y="24"/>
                  </a:lnTo>
                  <a:lnTo>
                    <a:pt x="2" y="32"/>
                  </a:lnTo>
                  <a:lnTo>
                    <a:pt x="0" y="40"/>
                  </a:lnTo>
                  <a:lnTo>
                    <a:pt x="0" y="40"/>
                  </a:lnTo>
                  <a:lnTo>
                    <a:pt x="2" y="50"/>
                  </a:lnTo>
                  <a:lnTo>
                    <a:pt x="4" y="60"/>
                  </a:lnTo>
                  <a:lnTo>
                    <a:pt x="10" y="68"/>
                  </a:lnTo>
                  <a:lnTo>
                    <a:pt x="16" y="74"/>
                  </a:lnTo>
                  <a:lnTo>
                    <a:pt x="16" y="74"/>
                  </a:lnTo>
                  <a:lnTo>
                    <a:pt x="14" y="88"/>
                  </a:lnTo>
                  <a:lnTo>
                    <a:pt x="14" y="88"/>
                  </a:lnTo>
                  <a:lnTo>
                    <a:pt x="12" y="94"/>
                  </a:lnTo>
                  <a:lnTo>
                    <a:pt x="14" y="100"/>
                  </a:lnTo>
                  <a:lnTo>
                    <a:pt x="18" y="102"/>
                  </a:lnTo>
                  <a:lnTo>
                    <a:pt x="24" y="104"/>
                  </a:lnTo>
                  <a:lnTo>
                    <a:pt x="24" y="104"/>
                  </a:lnTo>
                  <a:lnTo>
                    <a:pt x="28" y="100"/>
                  </a:lnTo>
                  <a:lnTo>
                    <a:pt x="32" y="96"/>
                  </a:lnTo>
                  <a:lnTo>
                    <a:pt x="32" y="96"/>
                  </a:lnTo>
                  <a:lnTo>
                    <a:pt x="34" y="100"/>
                  </a:lnTo>
                  <a:lnTo>
                    <a:pt x="38" y="100"/>
                  </a:lnTo>
                  <a:lnTo>
                    <a:pt x="42" y="100"/>
                  </a:lnTo>
                  <a:lnTo>
                    <a:pt x="42" y="100"/>
                  </a:lnTo>
                  <a:lnTo>
                    <a:pt x="40" y="104"/>
                  </a:lnTo>
                  <a:lnTo>
                    <a:pt x="38" y="108"/>
                  </a:lnTo>
                  <a:lnTo>
                    <a:pt x="40" y="112"/>
                  </a:lnTo>
                  <a:lnTo>
                    <a:pt x="40" y="112"/>
                  </a:lnTo>
                  <a:lnTo>
                    <a:pt x="44" y="114"/>
                  </a:lnTo>
                  <a:lnTo>
                    <a:pt x="48" y="114"/>
                  </a:lnTo>
                  <a:lnTo>
                    <a:pt x="54" y="112"/>
                  </a:lnTo>
                  <a:lnTo>
                    <a:pt x="54" y="112"/>
                  </a:lnTo>
                  <a:lnTo>
                    <a:pt x="50" y="116"/>
                  </a:lnTo>
                  <a:lnTo>
                    <a:pt x="50" y="120"/>
                  </a:lnTo>
                  <a:lnTo>
                    <a:pt x="52" y="124"/>
                  </a:lnTo>
                  <a:lnTo>
                    <a:pt x="52" y="124"/>
                  </a:lnTo>
                  <a:lnTo>
                    <a:pt x="54" y="126"/>
                  </a:lnTo>
                  <a:lnTo>
                    <a:pt x="58" y="126"/>
                  </a:lnTo>
                  <a:lnTo>
                    <a:pt x="66" y="124"/>
                  </a:lnTo>
                  <a:lnTo>
                    <a:pt x="74" y="120"/>
                  </a:lnTo>
                  <a:lnTo>
                    <a:pt x="78" y="114"/>
                  </a:lnTo>
                  <a:lnTo>
                    <a:pt x="78" y="114"/>
                  </a:lnTo>
                  <a:lnTo>
                    <a:pt x="84" y="100"/>
                  </a:lnTo>
                  <a:lnTo>
                    <a:pt x="86" y="92"/>
                  </a:lnTo>
                  <a:lnTo>
                    <a:pt x="86"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509">
              <a:extLst>
                <a:ext uri="{FF2B5EF4-FFF2-40B4-BE49-F238E27FC236}">
                  <a16:creationId xmlns:a16="http://schemas.microsoft.com/office/drawing/2014/main" id="{042FAFB0-6CF5-CF47-9380-0EF9B0C86858}"/>
                </a:ext>
              </a:extLst>
            </p:cNvPr>
            <p:cNvSpPr>
              <a:spLocks/>
            </p:cNvSpPr>
            <p:nvPr/>
          </p:nvSpPr>
          <p:spPr bwMode="auto">
            <a:xfrm>
              <a:off x="8235950" y="3387725"/>
              <a:ext cx="107950" cy="130175"/>
            </a:xfrm>
            <a:custGeom>
              <a:avLst/>
              <a:gdLst>
                <a:gd name="T0" fmla="*/ 0 w 68"/>
                <a:gd name="T1" fmla="*/ 0 h 82"/>
                <a:gd name="T2" fmla="*/ 6 w 68"/>
                <a:gd name="T3" fmla="*/ 16 h 82"/>
                <a:gd name="T4" fmla="*/ 16 w 68"/>
                <a:gd name="T5" fmla="*/ 30 h 82"/>
                <a:gd name="T6" fmla="*/ 16 w 68"/>
                <a:gd name="T7" fmla="*/ 30 h 82"/>
                <a:gd name="T8" fmla="*/ 14 w 68"/>
                <a:gd name="T9" fmla="*/ 44 h 82"/>
                <a:gd name="T10" fmla="*/ 12 w 68"/>
                <a:gd name="T11" fmla="*/ 48 h 82"/>
                <a:gd name="T12" fmla="*/ 14 w 68"/>
                <a:gd name="T13" fmla="*/ 52 h 82"/>
                <a:gd name="T14" fmla="*/ 18 w 68"/>
                <a:gd name="T15" fmla="*/ 58 h 82"/>
                <a:gd name="T16" fmla="*/ 22 w 68"/>
                <a:gd name="T17" fmla="*/ 60 h 82"/>
                <a:gd name="T18" fmla="*/ 24 w 68"/>
                <a:gd name="T19" fmla="*/ 60 h 82"/>
                <a:gd name="T20" fmla="*/ 32 w 68"/>
                <a:gd name="T21" fmla="*/ 52 h 82"/>
                <a:gd name="T22" fmla="*/ 34 w 68"/>
                <a:gd name="T23" fmla="*/ 56 h 82"/>
                <a:gd name="T24" fmla="*/ 38 w 68"/>
                <a:gd name="T25" fmla="*/ 56 h 82"/>
                <a:gd name="T26" fmla="*/ 42 w 68"/>
                <a:gd name="T27" fmla="*/ 56 h 82"/>
                <a:gd name="T28" fmla="*/ 42 w 68"/>
                <a:gd name="T29" fmla="*/ 56 h 82"/>
                <a:gd name="T30" fmla="*/ 38 w 68"/>
                <a:gd name="T31" fmla="*/ 64 h 82"/>
                <a:gd name="T32" fmla="*/ 40 w 68"/>
                <a:gd name="T33" fmla="*/ 68 h 82"/>
                <a:gd name="T34" fmla="*/ 42 w 68"/>
                <a:gd name="T35" fmla="*/ 70 h 82"/>
                <a:gd name="T36" fmla="*/ 46 w 68"/>
                <a:gd name="T37" fmla="*/ 70 h 82"/>
                <a:gd name="T38" fmla="*/ 54 w 68"/>
                <a:gd name="T39" fmla="*/ 68 h 82"/>
                <a:gd name="T40" fmla="*/ 54 w 68"/>
                <a:gd name="T41" fmla="*/ 68 h 82"/>
                <a:gd name="T42" fmla="*/ 52 w 68"/>
                <a:gd name="T43" fmla="*/ 70 h 82"/>
                <a:gd name="T44" fmla="*/ 50 w 68"/>
                <a:gd name="T45" fmla="*/ 76 h 82"/>
                <a:gd name="T46" fmla="*/ 52 w 68"/>
                <a:gd name="T47" fmla="*/ 80 h 82"/>
                <a:gd name="T48" fmla="*/ 56 w 68"/>
                <a:gd name="T49" fmla="*/ 82 h 82"/>
                <a:gd name="T50" fmla="*/ 58 w 68"/>
                <a:gd name="T51" fmla="*/ 82 h 82"/>
                <a:gd name="T52" fmla="*/ 58 w 68"/>
                <a:gd name="T53" fmla="*/ 78 h 82"/>
                <a:gd name="T54" fmla="*/ 66 w 68"/>
                <a:gd name="T55" fmla="*/ 60 h 82"/>
                <a:gd name="T56" fmla="*/ 68 w 68"/>
                <a:gd name="T57" fmla="*/ 50 h 82"/>
                <a:gd name="T58" fmla="*/ 62 w 68"/>
                <a:gd name="T59" fmla="*/ 34 h 82"/>
                <a:gd name="T60" fmla="*/ 56 w 68"/>
                <a:gd name="T61" fmla="*/ 30 h 82"/>
                <a:gd name="T62" fmla="*/ 46 w 68"/>
                <a:gd name="T63" fmla="*/ 20 h 82"/>
                <a:gd name="T64" fmla="*/ 42 w 68"/>
                <a:gd name="T65" fmla="*/ 2 h 82"/>
                <a:gd name="T66" fmla="*/ 42 w 68"/>
                <a:gd name="T67" fmla="*/ 2 h 82"/>
                <a:gd name="T68" fmla="*/ 28 w 68"/>
                <a:gd name="T69" fmla="*/ 4 h 82"/>
                <a:gd name="T70" fmla="*/ 18 w 68"/>
                <a:gd name="T71" fmla="*/ 6 h 82"/>
                <a:gd name="T72" fmla="*/ 2 w 68"/>
                <a:gd name="T73" fmla="*/ 2 h 82"/>
                <a:gd name="T74" fmla="*/ 0 w 68"/>
                <a:gd name="T7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2">
                  <a:moveTo>
                    <a:pt x="0" y="0"/>
                  </a:moveTo>
                  <a:lnTo>
                    <a:pt x="0" y="0"/>
                  </a:lnTo>
                  <a:lnTo>
                    <a:pt x="2" y="8"/>
                  </a:lnTo>
                  <a:lnTo>
                    <a:pt x="6" y="16"/>
                  </a:lnTo>
                  <a:lnTo>
                    <a:pt x="10" y="24"/>
                  </a:lnTo>
                  <a:lnTo>
                    <a:pt x="16" y="30"/>
                  </a:lnTo>
                  <a:lnTo>
                    <a:pt x="16" y="30"/>
                  </a:lnTo>
                  <a:lnTo>
                    <a:pt x="16" y="30"/>
                  </a:lnTo>
                  <a:lnTo>
                    <a:pt x="16" y="30"/>
                  </a:lnTo>
                  <a:lnTo>
                    <a:pt x="14" y="44"/>
                  </a:lnTo>
                  <a:lnTo>
                    <a:pt x="14" y="44"/>
                  </a:lnTo>
                  <a:lnTo>
                    <a:pt x="12" y="48"/>
                  </a:lnTo>
                  <a:lnTo>
                    <a:pt x="12" y="48"/>
                  </a:lnTo>
                  <a:lnTo>
                    <a:pt x="14" y="52"/>
                  </a:lnTo>
                  <a:lnTo>
                    <a:pt x="16" y="56"/>
                  </a:lnTo>
                  <a:lnTo>
                    <a:pt x="18" y="58"/>
                  </a:lnTo>
                  <a:lnTo>
                    <a:pt x="22" y="60"/>
                  </a:lnTo>
                  <a:lnTo>
                    <a:pt x="22" y="60"/>
                  </a:lnTo>
                  <a:lnTo>
                    <a:pt x="24" y="60"/>
                  </a:lnTo>
                  <a:lnTo>
                    <a:pt x="24" y="60"/>
                  </a:lnTo>
                  <a:lnTo>
                    <a:pt x="28" y="56"/>
                  </a:lnTo>
                  <a:lnTo>
                    <a:pt x="32" y="52"/>
                  </a:lnTo>
                  <a:lnTo>
                    <a:pt x="32" y="52"/>
                  </a:lnTo>
                  <a:lnTo>
                    <a:pt x="34" y="56"/>
                  </a:lnTo>
                  <a:lnTo>
                    <a:pt x="38" y="56"/>
                  </a:lnTo>
                  <a:lnTo>
                    <a:pt x="38" y="56"/>
                  </a:lnTo>
                  <a:lnTo>
                    <a:pt x="42" y="56"/>
                  </a:lnTo>
                  <a:lnTo>
                    <a:pt x="42" y="56"/>
                  </a:lnTo>
                  <a:lnTo>
                    <a:pt x="42" y="56"/>
                  </a:lnTo>
                  <a:lnTo>
                    <a:pt x="42" y="56"/>
                  </a:lnTo>
                  <a:lnTo>
                    <a:pt x="40" y="58"/>
                  </a:lnTo>
                  <a:lnTo>
                    <a:pt x="38" y="64"/>
                  </a:lnTo>
                  <a:lnTo>
                    <a:pt x="38" y="64"/>
                  </a:lnTo>
                  <a:lnTo>
                    <a:pt x="40" y="68"/>
                  </a:lnTo>
                  <a:lnTo>
                    <a:pt x="40" y="68"/>
                  </a:lnTo>
                  <a:lnTo>
                    <a:pt x="42" y="70"/>
                  </a:lnTo>
                  <a:lnTo>
                    <a:pt x="46" y="70"/>
                  </a:lnTo>
                  <a:lnTo>
                    <a:pt x="46" y="70"/>
                  </a:lnTo>
                  <a:lnTo>
                    <a:pt x="50" y="70"/>
                  </a:lnTo>
                  <a:lnTo>
                    <a:pt x="54" y="68"/>
                  </a:lnTo>
                  <a:lnTo>
                    <a:pt x="54" y="68"/>
                  </a:lnTo>
                  <a:lnTo>
                    <a:pt x="54" y="68"/>
                  </a:lnTo>
                  <a:lnTo>
                    <a:pt x="54" y="68"/>
                  </a:lnTo>
                  <a:lnTo>
                    <a:pt x="52" y="70"/>
                  </a:lnTo>
                  <a:lnTo>
                    <a:pt x="50" y="76"/>
                  </a:lnTo>
                  <a:lnTo>
                    <a:pt x="50" y="76"/>
                  </a:lnTo>
                  <a:lnTo>
                    <a:pt x="50" y="78"/>
                  </a:lnTo>
                  <a:lnTo>
                    <a:pt x="52" y="80"/>
                  </a:lnTo>
                  <a:lnTo>
                    <a:pt x="52" y="80"/>
                  </a:lnTo>
                  <a:lnTo>
                    <a:pt x="56" y="82"/>
                  </a:lnTo>
                  <a:lnTo>
                    <a:pt x="56" y="82"/>
                  </a:lnTo>
                  <a:lnTo>
                    <a:pt x="58" y="82"/>
                  </a:lnTo>
                  <a:lnTo>
                    <a:pt x="58" y="82"/>
                  </a:lnTo>
                  <a:lnTo>
                    <a:pt x="58" y="78"/>
                  </a:lnTo>
                  <a:lnTo>
                    <a:pt x="60" y="72"/>
                  </a:lnTo>
                  <a:lnTo>
                    <a:pt x="66" y="60"/>
                  </a:lnTo>
                  <a:lnTo>
                    <a:pt x="66" y="60"/>
                  </a:lnTo>
                  <a:lnTo>
                    <a:pt x="68" y="50"/>
                  </a:lnTo>
                  <a:lnTo>
                    <a:pt x="66" y="42"/>
                  </a:lnTo>
                  <a:lnTo>
                    <a:pt x="62" y="34"/>
                  </a:lnTo>
                  <a:lnTo>
                    <a:pt x="62" y="34"/>
                  </a:lnTo>
                  <a:lnTo>
                    <a:pt x="56" y="30"/>
                  </a:lnTo>
                  <a:lnTo>
                    <a:pt x="52" y="28"/>
                  </a:lnTo>
                  <a:lnTo>
                    <a:pt x="46" y="20"/>
                  </a:lnTo>
                  <a:lnTo>
                    <a:pt x="44" y="10"/>
                  </a:lnTo>
                  <a:lnTo>
                    <a:pt x="42" y="2"/>
                  </a:lnTo>
                  <a:lnTo>
                    <a:pt x="42" y="2"/>
                  </a:lnTo>
                  <a:lnTo>
                    <a:pt x="42" y="2"/>
                  </a:lnTo>
                  <a:lnTo>
                    <a:pt x="42" y="2"/>
                  </a:lnTo>
                  <a:lnTo>
                    <a:pt x="28" y="4"/>
                  </a:lnTo>
                  <a:lnTo>
                    <a:pt x="18" y="6"/>
                  </a:lnTo>
                  <a:lnTo>
                    <a:pt x="18" y="6"/>
                  </a:lnTo>
                  <a:lnTo>
                    <a:pt x="6" y="4"/>
                  </a:lnTo>
                  <a:lnTo>
                    <a:pt x="2" y="2"/>
                  </a:lnTo>
                  <a:lnTo>
                    <a:pt x="2" y="2"/>
                  </a:lnTo>
                  <a:lnTo>
                    <a:pt x="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510">
              <a:extLst>
                <a:ext uri="{FF2B5EF4-FFF2-40B4-BE49-F238E27FC236}">
                  <a16:creationId xmlns:a16="http://schemas.microsoft.com/office/drawing/2014/main" id="{DEDFA791-F914-46BA-0075-EEB378CBD2E8}"/>
                </a:ext>
              </a:extLst>
            </p:cNvPr>
            <p:cNvSpPr>
              <a:spLocks/>
            </p:cNvSpPr>
            <p:nvPr/>
          </p:nvSpPr>
          <p:spPr bwMode="auto">
            <a:xfrm>
              <a:off x="8235950" y="3387725"/>
              <a:ext cx="107950" cy="130175"/>
            </a:xfrm>
            <a:custGeom>
              <a:avLst/>
              <a:gdLst>
                <a:gd name="T0" fmla="*/ 0 w 68"/>
                <a:gd name="T1" fmla="*/ 0 h 82"/>
                <a:gd name="T2" fmla="*/ 6 w 68"/>
                <a:gd name="T3" fmla="*/ 16 h 82"/>
                <a:gd name="T4" fmla="*/ 16 w 68"/>
                <a:gd name="T5" fmla="*/ 30 h 82"/>
                <a:gd name="T6" fmla="*/ 16 w 68"/>
                <a:gd name="T7" fmla="*/ 30 h 82"/>
                <a:gd name="T8" fmla="*/ 14 w 68"/>
                <a:gd name="T9" fmla="*/ 44 h 82"/>
                <a:gd name="T10" fmla="*/ 12 w 68"/>
                <a:gd name="T11" fmla="*/ 48 h 82"/>
                <a:gd name="T12" fmla="*/ 14 w 68"/>
                <a:gd name="T13" fmla="*/ 52 h 82"/>
                <a:gd name="T14" fmla="*/ 18 w 68"/>
                <a:gd name="T15" fmla="*/ 58 h 82"/>
                <a:gd name="T16" fmla="*/ 22 w 68"/>
                <a:gd name="T17" fmla="*/ 60 h 82"/>
                <a:gd name="T18" fmla="*/ 24 w 68"/>
                <a:gd name="T19" fmla="*/ 60 h 82"/>
                <a:gd name="T20" fmla="*/ 32 w 68"/>
                <a:gd name="T21" fmla="*/ 52 h 82"/>
                <a:gd name="T22" fmla="*/ 34 w 68"/>
                <a:gd name="T23" fmla="*/ 56 h 82"/>
                <a:gd name="T24" fmla="*/ 38 w 68"/>
                <a:gd name="T25" fmla="*/ 56 h 82"/>
                <a:gd name="T26" fmla="*/ 42 w 68"/>
                <a:gd name="T27" fmla="*/ 56 h 82"/>
                <a:gd name="T28" fmla="*/ 42 w 68"/>
                <a:gd name="T29" fmla="*/ 56 h 82"/>
                <a:gd name="T30" fmla="*/ 38 w 68"/>
                <a:gd name="T31" fmla="*/ 64 h 82"/>
                <a:gd name="T32" fmla="*/ 40 w 68"/>
                <a:gd name="T33" fmla="*/ 68 h 82"/>
                <a:gd name="T34" fmla="*/ 42 w 68"/>
                <a:gd name="T35" fmla="*/ 70 h 82"/>
                <a:gd name="T36" fmla="*/ 46 w 68"/>
                <a:gd name="T37" fmla="*/ 70 h 82"/>
                <a:gd name="T38" fmla="*/ 54 w 68"/>
                <a:gd name="T39" fmla="*/ 68 h 82"/>
                <a:gd name="T40" fmla="*/ 54 w 68"/>
                <a:gd name="T41" fmla="*/ 68 h 82"/>
                <a:gd name="T42" fmla="*/ 52 w 68"/>
                <a:gd name="T43" fmla="*/ 70 h 82"/>
                <a:gd name="T44" fmla="*/ 50 w 68"/>
                <a:gd name="T45" fmla="*/ 76 h 82"/>
                <a:gd name="T46" fmla="*/ 52 w 68"/>
                <a:gd name="T47" fmla="*/ 80 h 82"/>
                <a:gd name="T48" fmla="*/ 56 w 68"/>
                <a:gd name="T49" fmla="*/ 82 h 82"/>
                <a:gd name="T50" fmla="*/ 58 w 68"/>
                <a:gd name="T51" fmla="*/ 82 h 82"/>
                <a:gd name="T52" fmla="*/ 58 w 68"/>
                <a:gd name="T53" fmla="*/ 78 h 82"/>
                <a:gd name="T54" fmla="*/ 66 w 68"/>
                <a:gd name="T55" fmla="*/ 60 h 82"/>
                <a:gd name="T56" fmla="*/ 68 w 68"/>
                <a:gd name="T57" fmla="*/ 50 h 82"/>
                <a:gd name="T58" fmla="*/ 62 w 68"/>
                <a:gd name="T59" fmla="*/ 34 h 82"/>
                <a:gd name="T60" fmla="*/ 56 w 68"/>
                <a:gd name="T61" fmla="*/ 30 h 82"/>
                <a:gd name="T62" fmla="*/ 46 w 68"/>
                <a:gd name="T63" fmla="*/ 20 h 82"/>
                <a:gd name="T64" fmla="*/ 42 w 68"/>
                <a:gd name="T65" fmla="*/ 2 h 82"/>
                <a:gd name="T66" fmla="*/ 42 w 68"/>
                <a:gd name="T67" fmla="*/ 2 h 82"/>
                <a:gd name="T68" fmla="*/ 28 w 68"/>
                <a:gd name="T69" fmla="*/ 4 h 82"/>
                <a:gd name="T70" fmla="*/ 18 w 68"/>
                <a:gd name="T71" fmla="*/ 6 h 82"/>
                <a:gd name="T72" fmla="*/ 2 w 68"/>
                <a:gd name="T73" fmla="*/ 2 h 82"/>
                <a:gd name="T74" fmla="*/ 0 w 68"/>
                <a:gd name="T7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2">
                  <a:moveTo>
                    <a:pt x="0" y="0"/>
                  </a:moveTo>
                  <a:lnTo>
                    <a:pt x="0" y="0"/>
                  </a:lnTo>
                  <a:lnTo>
                    <a:pt x="2" y="8"/>
                  </a:lnTo>
                  <a:lnTo>
                    <a:pt x="6" y="16"/>
                  </a:lnTo>
                  <a:lnTo>
                    <a:pt x="10" y="24"/>
                  </a:lnTo>
                  <a:lnTo>
                    <a:pt x="16" y="30"/>
                  </a:lnTo>
                  <a:lnTo>
                    <a:pt x="16" y="30"/>
                  </a:lnTo>
                  <a:lnTo>
                    <a:pt x="16" y="30"/>
                  </a:lnTo>
                  <a:lnTo>
                    <a:pt x="16" y="30"/>
                  </a:lnTo>
                  <a:lnTo>
                    <a:pt x="14" y="44"/>
                  </a:lnTo>
                  <a:lnTo>
                    <a:pt x="14" y="44"/>
                  </a:lnTo>
                  <a:lnTo>
                    <a:pt x="12" y="48"/>
                  </a:lnTo>
                  <a:lnTo>
                    <a:pt x="12" y="48"/>
                  </a:lnTo>
                  <a:lnTo>
                    <a:pt x="14" y="52"/>
                  </a:lnTo>
                  <a:lnTo>
                    <a:pt x="16" y="56"/>
                  </a:lnTo>
                  <a:lnTo>
                    <a:pt x="18" y="58"/>
                  </a:lnTo>
                  <a:lnTo>
                    <a:pt x="22" y="60"/>
                  </a:lnTo>
                  <a:lnTo>
                    <a:pt x="22" y="60"/>
                  </a:lnTo>
                  <a:lnTo>
                    <a:pt x="24" y="60"/>
                  </a:lnTo>
                  <a:lnTo>
                    <a:pt x="24" y="60"/>
                  </a:lnTo>
                  <a:lnTo>
                    <a:pt x="28" y="56"/>
                  </a:lnTo>
                  <a:lnTo>
                    <a:pt x="32" y="52"/>
                  </a:lnTo>
                  <a:lnTo>
                    <a:pt x="32" y="52"/>
                  </a:lnTo>
                  <a:lnTo>
                    <a:pt x="34" y="56"/>
                  </a:lnTo>
                  <a:lnTo>
                    <a:pt x="38" y="56"/>
                  </a:lnTo>
                  <a:lnTo>
                    <a:pt x="38" y="56"/>
                  </a:lnTo>
                  <a:lnTo>
                    <a:pt x="42" y="56"/>
                  </a:lnTo>
                  <a:lnTo>
                    <a:pt x="42" y="56"/>
                  </a:lnTo>
                  <a:lnTo>
                    <a:pt x="42" y="56"/>
                  </a:lnTo>
                  <a:lnTo>
                    <a:pt x="42" y="56"/>
                  </a:lnTo>
                  <a:lnTo>
                    <a:pt x="40" y="58"/>
                  </a:lnTo>
                  <a:lnTo>
                    <a:pt x="38" y="64"/>
                  </a:lnTo>
                  <a:lnTo>
                    <a:pt x="38" y="64"/>
                  </a:lnTo>
                  <a:lnTo>
                    <a:pt x="40" y="68"/>
                  </a:lnTo>
                  <a:lnTo>
                    <a:pt x="40" y="68"/>
                  </a:lnTo>
                  <a:lnTo>
                    <a:pt x="42" y="70"/>
                  </a:lnTo>
                  <a:lnTo>
                    <a:pt x="46" y="70"/>
                  </a:lnTo>
                  <a:lnTo>
                    <a:pt x="46" y="70"/>
                  </a:lnTo>
                  <a:lnTo>
                    <a:pt x="50" y="70"/>
                  </a:lnTo>
                  <a:lnTo>
                    <a:pt x="54" y="68"/>
                  </a:lnTo>
                  <a:lnTo>
                    <a:pt x="54" y="68"/>
                  </a:lnTo>
                  <a:lnTo>
                    <a:pt x="54" y="68"/>
                  </a:lnTo>
                  <a:lnTo>
                    <a:pt x="54" y="68"/>
                  </a:lnTo>
                  <a:lnTo>
                    <a:pt x="52" y="70"/>
                  </a:lnTo>
                  <a:lnTo>
                    <a:pt x="50" y="76"/>
                  </a:lnTo>
                  <a:lnTo>
                    <a:pt x="50" y="76"/>
                  </a:lnTo>
                  <a:lnTo>
                    <a:pt x="50" y="78"/>
                  </a:lnTo>
                  <a:lnTo>
                    <a:pt x="52" y="80"/>
                  </a:lnTo>
                  <a:lnTo>
                    <a:pt x="52" y="80"/>
                  </a:lnTo>
                  <a:lnTo>
                    <a:pt x="56" y="82"/>
                  </a:lnTo>
                  <a:lnTo>
                    <a:pt x="56" y="82"/>
                  </a:lnTo>
                  <a:lnTo>
                    <a:pt x="58" y="82"/>
                  </a:lnTo>
                  <a:lnTo>
                    <a:pt x="58" y="82"/>
                  </a:lnTo>
                  <a:lnTo>
                    <a:pt x="58" y="78"/>
                  </a:lnTo>
                  <a:lnTo>
                    <a:pt x="60" y="72"/>
                  </a:lnTo>
                  <a:lnTo>
                    <a:pt x="66" y="60"/>
                  </a:lnTo>
                  <a:lnTo>
                    <a:pt x="66" y="60"/>
                  </a:lnTo>
                  <a:lnTo>
                    <a:pt x="68" y="50"/>
                  </a:lnTo>
                  <a:lnTo>
                    <a:pt x="66" y="42"/>
                  </a:lnTo>
                  <a:lnTo>
                    <a:pt x="62" y="34"/>
                  </a:lnTo>
                  <a:lnTo>
                    <a:pt x="62" y="34"/>
                  </a:lnTo>
                  <a:lnTo>
                    <a:pt x="56" y="30"/>
                  </a:lnTo>
                  <a:lnTo>
                    <a:pt x="52" y="28"/>
                  </a:lnTo>
                  <a:lnTo>
                    <a:pt x="46" y="20"/>
                  </a:lnTo>
                  <a:lnTo>
                    <a:pt x="44" y="10"/>
                  </a:lnTo>
                  <a:lnTo>
                    <a:pt x="42" y="2"/>
                  </a:lnTo>
                  <a:lnTo>
                    <a:pt x="42" y="2"/>
                  </a:lnTo>
                  <a:lnTo>
                    <a:pt x="42" y="2"/>
                  </a:lnTo>
                  <a:lnTo>
                    <a:pt x="42" y="2"/>
                  </a:lnTo>
                  <a:lnTo>
                    <a:pt x="28" y="4"/>
                  </a:lnTo>
                  <a:lnTo>
                    <a:pt x="18" y="6"/>
                  </a:lnTo>
                  <a:lnTo>
                    <a:pt x="18" y="6"/>
                  </a:lnTo>
                  <a:lnTo>
                    <a:pt x="6" y="4"/>
                  </a:lnTo>
                  <a:lnTo>
                    <a:pt x="2"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511">
              <a:extLst>
                <a:ext uri="{FF2B5EF4-FFF2-40B4-BE49-F238E27FC236}">
                  <a16:creationId xmlns:a16="http://schemas.microsoft.com/office/drawing/2014/main" id="{6D31974F-2C3F-EFEB-DFA4-D48834332C68}"/>
                </a:ext>
              </a:extLst>
            </p:cNvPr>
            <p:cNvSpPr>
              <a:spLocks/>
            </p:cNvSpPr>
            <p:nvPr/>
          </p:nvSpPr>
          <p:spPr bwMode="auto">
            <a:xfrm>
              <a:off x="8191500" y="3190875"/>
              <a:ext cx="171450" cy="206375"/>
            </a:xfrm>
            <a:custGeom>
              <a:avLst/>
              <a:gdLst>
                <a:gd name="T0" fmla="*/ 0 w 108"/>
                <a:gd name="T1" fmla="*/ 28 h 130"/>
                <a:gd name="T2" fmla="*/ 0 w 108"/>
                <a:gd name="T3" fmla="*/ 28 h 130"/>
                <a:gd name="T4" fmla="*/ 30 w 108"/>
                <a:gd name="T5" fmla="*/ 126 h 130"/>
                <a:gd name="T6" fmla="*/ 30 w 108"/>
                <a:gd name="T7" fmla="*/ 126 h 130"/>
                <a:gd name="T8" fmla="*/ 32 w 108"/>
                <a:gd name="T9" fmla="*/ 128 h 130"/>
                <a:gd name="T10" fmla="*/ 40 w 108"/>
                <a:gd name="T11" fmla="*/ 130 h 130"/>
                <a:gd name="T12" fmla="*/ 52 w 108"/>
                <a:gd name="T13" fmla="*/ 130 h 130"/>
                <a:gd name="T14" fmla="*/ 70 w 108"/>
                <a:gd name="T15" fmla="*/ 126 h 130"/>
                <a:gd name="T16" fmla="*/ 70 w 108"/>
                <a:gd name="T17" fmla="*/ 126 h 130"/>
                <a:gd name="T18" fmla="*/ 88 w 108"/>
                <a:gd name="T19" fmla="*/ 120 h 130"/>
                <a:gd name="T20" fmla="*/ 100 w 108"/>
                <a:gd name="T21" fmla="*/ 112 h 130"/>
                <a:gd name="T22" fmla="*/ 106 w 108"/>
                <a:gd name="T23" fmla="*/ 108 h 130"/>
                <a:gd name="T24" fmla="*/ 108 w 108"/>
                <a:gd name="T25" fmla="*/ 106 h 130"/>
                <a:gd name="T26" fmla="*/ 108 w 108"/>
                <a:gd name="T27" fmla="*/ 106 h 130"/>
                <a:gd name="T28" fmla="*/ 100 w 108"/>
                <a:gd name="T29" fmla="*/ 70 h 130"/>
                <a:gd name="T30" fmla="*/ 84 w 108"/>
                <a:gd name="T31" fmla="*/ 0 h 130"/>
                <a:gd name="T32" fmla="*/ 0 w 108"/>
                <a:gd name="T3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0">
                  <a:moveTo>
                    <a:pt x="0" y="28"/>
                  </a:moveTo>
                  <a:lnTo>
                    <a:pt x="0" y="28"/>
                  </a:lnTo>
                  <a:lnTo>
                    <a:pt x="30" y="126"/>
                  </a:lnTo>
                  <a:lnTo>
                    <a:pt x="30" y="126"/>
                  </a:lnTo>
                  <a:lnTo>
                    <a:pt x="32" y="128"/>
                  </a:lnTo>
                  <a:lnTo>
                    <a:pt x="40" y="130"/>
                  </a:lnTo>
                  <a:lnTo>
                    <a:pt x="52" y="130"/>
                  </a:lnTo>
                  <a:lnTo>
                    <a:pt x="70" y="126"/>
                  </a:lnTo>
                  <a:lnTo>
                    <a:pt x="70" y="126"/>
                  </a:lnTo>
                  <a:lnTo>
                    <a:pt x="88" y="120"/>
                  </a:lnTo>
                  <a:lnTo>
                    <a:pt x="100" y="112"/>
                  </a:lnTo>
                  <a:lnTo>
                    <a:pt x="106" y="108"/>
                  </a:lnTo>
                  <a:lnTo>
                    <a:pt x="108" y="106"/>
                  </a:lnTo>
                  <a:lnTo>
                    <a:pt x="108" y="106"/>
                  </a:lnTo>
                  <a:lnTo>
                    <a:pt x="100" y="70"/>
                  </a:lnTo>
                  <a:lnTo>
                    <a:pt x="84" y="0"/>
                  </a:lnTo>
                  <a:lnTo>
                    <a:pt x="0" y="28"/>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512">
              <a:extLst>
                <a:ext uri="{FF2B5EF4-FFF2-40B4-BE49-F238E27FC236}">
                  <a16:creationId xmlns:a16="http://schemas.microsoft.com/office/drawing/2014/main" id="{9D8F57C8-BCF4-F32D-9D7D-5AC9083C7D6C}"/>
                </a:ext>
              </a:extLst>
            </p:cNvPr>
            <p:cNvSpPr>
              <a:spLocks/>
            </p:cNvSpPr>
            <p:nvPr/>
          </p:nvSpPr>
          <p:spPr bwMode="auto">
            <a:xfrm>
              <a:off x="8191500" y="3190875"/>
              <a:ext cx="171450" cy="206375"/>
            </a:xfrm>
            <a:custGeom>
              <a:avLst/>
              <a:gdLst>
                <a:gd name="T0" fmla="*/ 0 w 108"/>
                <a:gd name="T1" fmla="*/ 28 h 130"/>
                <a:gd name="T2" fmla="*/ 0 w 108"/>
                <a:gd name="T3" fmla="*/ 28 h 130"/>
                <a:gd name="T4" fmla="*/ 30 w 108"/>
                <a:gd name="T5" fmla="*/ 126 h 130"/>
                <a:gd name="T6" fmla="*/ 30 w 108"/>
                <a:gd name="T7" fmla="*/ 126 h 130"/>
                <a:gd name="T8" fmla="*/ 32 w 108"/>
                <a:gd name="T9" fmla="*/ 128 h 130"/>
                <a:gd name="T10" fmla="*/ 40 w 108"/>
                <a:gd name="T11" fmla="*/ 130 h 130"/>
                <a:gd name="T12" fmla="*/ 52 w 108"/>
                <a:gd name="T13" fmla="*/ 130 h 130"/>
                <a:gd name="T14" fmla="*/ 70 w 108"/>
                <a:gd name="T15" fmla="*/ 126 h 130"/>
                <a:gd name="T16" fmla="*/ 70 w 108"/>
                <a:gd name="T17" fmla="*/ 126 h 130"/>
                <a:gd name="T18" fmla="*/ 88 w 108"/>
                <a:gd name="T19" fmla="*/ 120 h 130"/>
                <a:gd name="T20" fmla="*/ 100 w 108"/>
                <a:gd name="T21" fmla="*/ 112 h 130"/>
                <a:gd name="T22" fmla="*/ 106 w 108"/>
                <a:gd name="T23" fmla="*/ 108 h 130"/>
                <a:gd name="T24" fmla="*/ 108 w 108"/>
                <a:gd name="T25" fmla="*/ 106 h 130"/>
                <a:gd name="T26" fmla="*/ 108 w 108"/>
                <a:gd name="T27" fmla="*/ 106 h 130"/>
                <a:gd name="T28" fmla="*/ 100 w 108"/>
                <a:gd name="T29" fmla="*/ 70 h 130"/>
                <a:gd name="T30" fmla="*/ 84 w 108"/>
                <a:gd name="T31" fmla="*/ 0 h 130"/>
                <a:gd name="T32" fmla="*/ 0 w 108"/>
                <a:gd name="T3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0">
                  <a:moveTo>
                    <a:pt x="0" y="28"/>
                  </a:moveTo>
                  <a:lnTo>
                    <a:pt x="0" y="28"/>
                  </a:lnTo>
                  <a:lnTo>
                    <a:pt x="30" y="126"/>
                  </a:lnTo>
                  <a:lnTo>
                    <a:pt x="30" y="126"/>
                  </a:lnTo>
                  <a:lnTo>
                    <a:pt x="32" y="128"/>
                  </a:lnTo>
                  <a:lnTo>
                    <a:pt x="40" y="130"/>
                  </a:lnTo>
                  <a:lnTo>
                    <a:pt x="52" y="130"/>
                  </a:lnTo>
                  <a:lnTo>
                    <a:pt x="70" y="126"/>
                  </a:lnTo>
                  <a:lnTo>
                    <a:pt x="70" y="126"/>
                  </a:lnTo>
                  <a:lnTo>
                    <a:pt x="88" y="120"/>
                  </a:lnTo>
                  <a:lnTo>
                    <a:pt x="100" y="112"/>
                  </a:lnTo>
                  <a:lnTo>
                    <a:pt x="106" y="108"/>
                  </a:lnTo>
                  <a:lnTo>
                    <a:pt x="108" y="106"/>
                  </a:lnTo>
                  <a:lnTo>
                    <a:pt x="108" y="106"/>
                  </a:lnTo>
                  <a:lnTo>
                    <a:pt x="100" y="70"/>
                  </a:lnTo>
                  <a:lnTo>
                    <a:pt x="84" y="0"/>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513">
              <a:extLst>
                <a:ext uri="{FF2B5EF4-FFF2-40B4-BE49-F238E27FC236}">
                  <a16:creationId xmlns:a16="http://schemas.microsoft.com/office/drawing/2014/main" id="{7FF7C7D1-6152-ACD7-E271-EA3A4853DCE8}"/>
                </a:ext>
              </a:extLst>
            </p:cNvPr>
            <p:cNvSpPr>
              <a:spLocks/>
            </p:cNvSpPr>
            <p:nvPr/>
          </p:nvSpPr>
          <p:spPr bwMode="auto">
            <a:xfrm>
              <a:off x="8194675" y="3241675"/>
              <a:ext cx="111125" cy="155575"/>
            </a:xfrm>
            <a:custGeom>
              <a:avLst/>
              <a:gdLst>
                <a:gd name="T0" fmla="*/ 50 w 70"/>
                <a:gd name="T1" fmla="*/ 0 h 98"/>
                <a:gd name="T2" fmla="*/ 50 w 70"/>
                <a:gd name="T3" fmla="*/ 0 h 98"/>
                <a:gd name="T4" fmla="*/ 32 w 70"/>
                <a:gd name="T5" fmla="*/ 6 h 98"/>
                <a:gd name="T6" fmla="*/ 14 w 70"/>
                <a:gd name="T7" fmla="*/ 6 h 98"/>
                <a:gd name="T8" fmla="*/ 14 w 70"/>
                <a:gd name="T9" fmla="*/ 6 h 98"/>
                <a:gd name="T10" fmla="*/ 4 w 70"/>
                <a:gd name="T11" fmla="*/ 6 h 98"/>
                <a:gd name="T12" fmla="*/ 4 w 70"/>
                <a:gd name="T13" fmla="*/ 6 h 98"/>
                <a:gd name="T14" fmla="*/ 0 w 70"/>
                <a:gd name="T15" fmla="*/ 4 h 98"/>
                <a:gd name="T16" fmla="*/ 0 w 70"/>
                <a:gd name="T17" fmla="*/ 4 h 98"/>
                <a:gd name="T18" fmla="*/ 28 w 70"/>
                <a:gd name="T19" fmla="*/ 94 h 98"/>
                <a:gd name="T20" fmla="*/ 28 w 70"/>
                <a:gd name="T21" fmla="*/ 94 h 98"/>
                <a:gd name="T22" fmla="*/ 32 w 70"/>
                <a:gd name="T23" fmla="*/ 96 h 98"/>
                <a:gd name="T24" fmla="*/ 44 w 70"/>
                <a:gd name="T25" fmla="*/ 98 h 98"/>
                <a:gd name="T26" fmla="*/ 44 w 70"/>
                <a:gd name="T27" fmla="*/ 98 h 98"/>
                <a:gd name="T28" fmla="*/ 54 w 70"/>
                <a:gd name="T29" fmla="*/ 96 h 98"/>
                <a:gd name="T30" fmla="*/ 68 w 70"/>
                <a:gd name="T31" fmla="*/ 94 h 98"/>
                <a:gd name="T32" fmla="*/ 68 w 70"/>
                <a:gd name="T33" fmla="*/ 94 h 98"/>
                <a:gd name="T34" fmla="*/ 70 w 70"/>
                <a:gd name="T35" fmla="*/ 94 h 98"/>
                <a:gd name="T36" fmla="*/ 50 w 70"/>
                <a:gd name="T3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98">
                  <a:moveTo>
                    <a:pt x="50" y="0"/>
                  </a:moveTo>
                  <a:lnTo>
                    <a:pt x="50" y="0"/>
                  </a:lnTo>
                  <a:lnTo>
                    <a:pt x="32" y="6"/>
                  </a:lnTo>
                  <a:lnTo>
                    <a:pt x="14" y="6"/>
                  </a:lnTo>
                  <a:lnTo>
                    <a:pt x="14" y="6"/>
                  </a:lnTo>
                  <a:lnTo>
                    <a:pt x="4" y="6"/>
                  </a:lnTo>
                  <a:lnTo>
                    <a:pt x="4" y="6"/>
                  </a:lnTo>
                  <a:lnTo>
                    <a:pt x="0" y="4"/>
                  </a:lnTo>
                  <a:lnTo>
                    <a:pt x="0" y="4"/>
                  </a:lnTo>
                  <a:lnTo>
                    <a:pt x="28" y="94"/>
                  </a:lnTo>
                  <a:lnTo>
                    <a:pt x="28" y="94"/>
                  </a:lnTo>
                  <a:lnTo>
                    <a:pt x="32" y="96"/>
                  </a:lnTo>
                  <a:lnTo>
                    <a:pt x="44" y="98"/>
                  </a:lnTo>
                  <a:lnTo>
                    <a:pt x="44" y="98"/>
                  </a:lnTo>
                  <a:lnTo>
                    <a:pt x="54" y="96"/>
                  </a:lnTo>
                  <a:lnTo>
                    <a:pt x="68" y="94"/>
                  </a:lnTo>
                  <a:lnTo>
                    <a:pt x="68" y="94"/>
                  </a:lnTo>
                  <a:lnTo>
                    <a:pt x="70" y="94"/>
                  </a:lnTo>
                  <a:lnTo>
                    <a:pt x="50"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514">
              <a:extLst>
                <a:ext uri="{FF2B5EF4-FFF2-40B4-BE49-F238E27FC236}">
                  <a16:creationId xmlns:a16="http://schemas.microsoft.com/office/drawing/2014/main" id="{D5676299-DA90-B08A-39CD-1C92B6AA986E}"/>
                </a:ext>
              </a:extLst>
            </p:cNvPr>
            <p:cNvSpPr>
              <a:spLocks/>
            </p:cNvSpPr>
            <p:nvPr/>
          </p:nvSpPr>
          <p:spPr bwMode="auto">
            <a:xfrm>
              <a:off x="8194675" y="3241675"/>
              <a:ext cx="111125" cy="155575"/>
            </a:xfrm>
            <a:custGeom>
              <a:avLst/>
              <a:gdLst>
                <a:gd name="T0" fmla="*/ 50 w 70"/>
                <a:gd name="T1" fmla="*/ 0 h 98"/>
                <a:gd name="T2" fmla="*/ 50 w 70"/>
                <a:gd name="T3" fmla="*/ 0 h 98"/>
                <a:gd name="T4" fmla="*/ 32 w 70"/>
                <a:gd name="T5" fmla="*/ 6 h 98"/>
                <a:gd name="T6" fmla="*/ 14 w 70"/>
                <a:gd name="T7" fmla="*/ 6 h 98"/>
                <a:gd name="T8" fmla="*/ 14 w 70"/>
                <a:gd name="T9" fmla="*/ 6 h 98"/>
                <a:gd name="T10" fmla="*/ 4 w 70"/>
                <a:gd name="T11" fmla="*/ 6 h 98"/>
                <a:gd name="T12" fmla="*/ 4 w 70"/>
                <a:gd name="T13" fmla="*/ 6 h 98"/>
                <a:gd name="T14" fmla="*/ 0 w 70"/>
                <a:gd name="T15" fmla="*/ 4 h 98"/>
                <a:gd name="T16" fmla="*/ 0 w 70"/>
                <a:gd name="T17" fmla="*/ 4 h 98"/>
                <a:gd name="T18" fmla="*/ 28 w 70"/>
                <a:gd name="T19" fmla="*/ 94 h 98"/>
                <a:gd name="T20" fmla="*/ 28 w 70"/>
                <a:gd name="T21" fmla="*/ 94 h 98"/>
                <a:gd name="T22" fmla="*/ 32 w 70"/>
                <a:gd name="T23" fmla="*/ 96 h 98"/>
                <a:gd name="T24" fmla="*/ 44 w 70"/>
                <a:gd name="T25" fmla="*/ 98 h 98"/>
                <a:gd name="T26" fmla="*/ 44 w 70"/>
                <a:gd name="T27" fmla="*/ 98 h 98"/>
                <a:gd name="T28" fmla="*/ 54 w 70"/>
                <a:gd name="T29" fmla="*/ 96 h 98"/>
                <a:gd name="T30" fmla="*/ 68 w 70"/>
                <a:gd name="T31" fmla="*/ 94 h 98"/>
                <a:gd name="T32" fmla="*/ 68 w 70"/>
                <a:gd name="T33" fmla="*/ 94 h 98"/>
                <a:gd name="T34" fmla="*/ 70 w 70"/>
                <a:gd name="T35" fmla="*/ 94 h 98"/>
                <a:gd name="T36" fmla="*/ 50 w 70"/>
                <a:gd name="T3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98">
                  <a:moveTo>
                    <a:pt x="50" y="0"/>
                  </a:moveTo>
                  <a:lnTo>
                    <a:pt x="50" y="0"/>
                  </a:lnTo>
                  <a:lnTo>
                    <a:pt x="32" y="6"/>
                  </a:lnTo>
                  <a:lnTo>
                    <a:pt x="14" y="6"/>
                  </a:lnTo>
                  <a:lnTo>
                    <a:pt x="14" y="6"/>
                  </a:lnTo>
                  <a:lnTo>
                    <a:pt x="4" y="6"/>
                  </a:lnTo>
                  <a:lnTo>
                    <a:pt x="4" y="6"/>
                  </a:lnTo>
                  <a:lnTo>
                    <a:pt x="0" y="4"/>
                  </a:lnTo>
                  <a:lnTo>
                    <a:pt x="0" y="4"/>
                  </a:lnTo>
                  <a:lnTo>
                    <a:pt x="28" y="94"/>
                  </a:lnTo>
                  <a:lnTo>
                    <a:pt x="28" y="94"/>
                  </a:lnTo>
                  <a:lnTo>
                    <a:pt x="32" y="96"/>
                  </a:lnTo>
                  <a:lnTo>
                    <a:pt x="44" y="98"/>
                  </a:lnTo>
                  <a:lnTo>
                    <a:pt x="44" y="98"/>
                  </a:lnTo>
                  <a:lnTo>
                    <a:pt x="54" y="96"/>
                  </a:lnTo>
                  <a:lnTo>
                    <a:pt x="68" y="94"/>
                  </a:lnTo>
                  <a:lnTo>
                    <a:pt x="68" y="94"/>
                  </a:lnTo>
                  <a:lnTo>
                    <a:pt x="70" y="94"/>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515">
              <a:extLst>
                <a:ext uri="{FF2B5EF4-FFF2-40B4-BE49-F238E27FC236}">
                  <a16:creationId xmlns:a16="http://schemas.microsoft.com/office/drawing/2014/main" id="{AAF54C5E-4C67-05B8-72DA-9CDE4DDF6D43}"/>
                </a:ext>
              </a:extLst>
            </p:cNvPr>
            <p:cNvSpPr>
              <a:spLocks/>
            </p:cNvSpPr>
            <p:nvPr/>
          </p:nvSpPr>
          <p:spPr bwMode="auto">
            <a:xfrm>
              <a:off x="8286750" y="3194050"/>
              <a:ext cx="69850" cy="158750"/>
            </a:xfrm>
            <a:custGeom>
              <a:avLst/>
              <a:gdLst>
                <a:gd name="T0" fmla="*/ 42 w 44"/>
                <a:gd name="T1" fmla="*/ 100 h 100"/>
                <a:gd name="T2" fmla="*/ 42 w 44"/>
                <a:gd name="T3" fmla="*/ 100 h 100"/>
                <a:gd name="T4" fmla="*/ 38 w 44"/>
                <a:gd name="T5" fmla="*/ 100 h 100"/>
                <a:gd name="T6" fmla="*/ 34 w 44"/>
                <a:gd name="T7" fmla="*/ 94 h 100"/>
                <a:gd name="T8" fmla="*/ 28 w 44"/>
                <a:gd name="T9" fmla="*/ 78 h 100"/>
                <a:gd name="T10" fmla="*/ 14 w 44"/>
                <a:gd name="T11" fmla="*/ 38 h 100"/>
                <a:gd name="T12" fmla="*/ 14 w 44"/>
                <a:gd name="T13" fmla="*/ 38 h 100"/>
                <a:gd name="T14" fmla="*/ 2 w 44"/>
                <a:gd name="T15" fmla="*/ 14 h 100"/>
                <a:gd name="T16" fmla="*/ 0 w 44"/>
                <a:gd name="T17" fmla="*/ 6 h 100"/>
                <a:gd name="T18" fmla="*/ 0 w 44"/>
                <a:gd name="T19" fmla="*/ 4 h 100"/>
                <a:gd name="T20" fmla="*/ 2 w 44"/>
                <a:gd name="T21" fmla="*/ 2 h 100"/>
                <a:gd name="T22" fmla="*/ 2 w 44"/>
                <a:gd name="T23" fmla="*/ 2 h 100"/>
                <a:gd name="T24" fmla="*/ 10 w 44"/>
                <a:gd name="T25" fmla="*/ 0 h 100"/>
                <a:gd name="T26" fmla="*/ 12 w 44"/>
                <a:gd name="T27" fmla="*/ 0 h 100"/>
                <a:gd name="T28" fmla="*/ 16 w 44"/>
                <a:gd name="T29" fmla="*/ 0 h 100"/>
                <a:gd name="T30" fmla="*/ 20 w 44"/>
                <a:gd name="T31" fmla="*/ 4 h 100"/>
                <a:gd name="T32" fmla="*/ 24 w 44"/>
                <a:gd name="T33" fmla="*/ 8 h 100"/>
                <a:gd name="T34" fmla="*/ 28 w 44"/>
                <a:gd name="T35" fmla="*/ 18 h 100"/>
                <a:gd name="T36" fmla="*/ 32 w 44"/>
                <a:gd name="T37" fmla="*/ 30 h 100"/>
                <a:gd name="T38" fmla="*/ 32 w 44"/>
                <a:gd name="T39" fmla="*/ 30 h 100"/>
                <a:gd name="T40" fmla="*/ 42 w 44"/>
                <a:gd name="T41" fmla="*/ 72 h 100"/>
                <a:gd name="T42" fmla="*/ 44 w 44"/>
                <a:gd name="T43" fmla="*/ 90 h 100"/>
                <a:gd name="T44" fmla="*/ 44 w 44"/>
                <a:gd name="T45" fmla="*/ 98 h 100"/>
                <a:gd name="T46" fmla="*/ 42 w 44"/>
                <a:gd name="T47" fmla="*/ 100 h 100"/>
                <a:gd name="T48" fmla="*/ 42 w 44"/>
                <a:gd name="T4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100">
                  <a:moveTo>
                    <a:pt x="42" y="100"/>
                  </a:moveTo>
                  <a:lnTo>
                    <a:pt x="42" y="100"/>
                  </a:lnTo>
                  <a:lnTo>
                    <a:pt x="38" y="100"/>
                  </a:lnTo>
                  <a:lnTo>
                    <a:pt x="34" y="94"/>
                  </a:lnTo>
                  <a:lnTo>
                    <a:pt x="28" y="78"/>
                  </a:lnTo>
                  <a:lnTo>
                    <a:pt x="14" y="38"/>
                  </a:lnTo>
                  <a:lnTo>
                    <a:pt x="14" y="38"/>
                  </a:lnTo>
                  <a:lnTo>
                    <a:pt x="2" y="14"/>
                  </a:lnTo>
                  <a:lnTo>
                    <a:pt x="0" y="6"/>
                  </a:lnTo>
                  <a:lnTo>
                    <a:pt x="0" y="4"/>
                  </a:lnTo>
                  <a:lnTo>
                    <a:pt x="2" y="2"/>
                  </a:lnTo>
                  <a:lnTo>
                    <a:pt x="2" y="2"/>
                  </a:lnTo>
                  <a:lnTo>
                    <a:pt x="10" y="0"/>
                  </a:lnTo>
                  <a:lnTo>
                    <a:pt x="12" y="0"/>
                  </a:lnTo>
                  <a:lnTo>
                    <a:pt x="16" y="0"/>
                  </a:lnTo>
                  <a:lnTo>
                    <a:pt x="20" y="4"/>
                  </a:lnTo>
                  <a:lnTo>
                    <a:pt x="24" y="8"/>
                  </a:lnTo>
                  <a:lnTo>
                    <a:pt x="28" y="18"/>
                  </a:lnTo>
                  <a:lnTo>
                    <a:pt x="32" y="30"/>
                  </a:lnTo>
                  <a:lnTo>
                    <a:pt x="32" y="30"/>
                  </a:lnTo>
                  <a:lnTo>
                    <a:pt x="42" y="72"/>
                  </a:lnTo>
                  <a:lnTo>
                    <a:pt x="44" y="90"/>
                  </a:lnTo>
                  <a:lnTo>
                    <a:pt x="44" y="98"/>
                  </a:lnTo>
                  <a:lnTo>
                    <a:pt x="42" y="100"/>
                  </a:lnTo>
                  <a:lnTo>
                    <a:pt x="42"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516">
              <a:extLst>
                <a:ext uri="{FF2B5EF4-FFF2-40B4-BE49-F238E27FC236}">
                  <a16:creationId xmlns:a16="http://schemas.microsoft.com/office/drawing/2014/main" id="{628F306C-62A1-D7C7-8B0D-5B0F12558114}"/>
                </a:ext>
              </a:extLst>
            </p:cNvPr>
            <p:cNvSpPr>
              <a:spLocks/>
            </p:cNvSpPr>
            <p:nvPr/>
          </p:nvSpPr>
          <p:spPr bwMode="auto">
            <a:xfrm>
              <a:off x="8175625" y="3114675"/>
              <a:ext cx="155575" cy="136525"/>
            </a:xfrm>
            <a:custGeom>
              <a:avLst/>
              <a:gdLst>
                <a:gd name="T0" fmla="*/ 16 w 98"/>
                <a:gd name="T1" fmla="*/ 86 h 86"/>
                <a:gd name="T2" fmla="*/ 16 w 98"/>
                <a:gd name="T3" fmla="*/ 86 h 86"/>
                <a:gd name="T4" fmla="*/ 8 w 98"/>
                <a:gd name="T5" fmla="*/ 78 h 86"/>
                <a:gd name="T6" fmla="*/ 4 w 98"/>
                <a:gd name="T7" fmla="*/ 70 h 86"/>
                <a:gd name="T8" fmla="*/ 0 w 98"/>
                <a:gd name="T9" fmla="*/ 62 h 86"/>
                <a:gd name="T10" fmla="*/ 0 w 98"/>
                <a:gd name="T11" fmla="*/ 52 h 86"/>
                <a:gd name="T12" fmla="*/ 0 w 98"/>
                <a:gd name="T13" fmla="*/ 42 h 86"/>
                <a:gd name="T14" fmla="*/ 2 w 98"/>
                <a:gd name="T15" fmla="*/ 34 h 86"/>
                <a:gd name="T16" fmla="*/ 6 w 98"/>
                <a:gd name="T17" fmla="*/ 24 h 86"/>
                <a:gd name="T18" fmla="*/ 12 w 98"/>
                <a:gd name="T19" fmla="*/ 16 h 86"/>
                <a:gd name="T20" fmla="*/ 12 w 98"/>
                <a:gd name="T21" fmla="*/ 16 h 86"/>
                <a:gd name="T22" fmla="*/ 18 w 98"/>
                <a:gd name="T23" fmla="*/ 10 h 86"/>
                <a:gd name="T24" fmla="*/ 28 w 98"/>
                <a:gd name="T25" fmla="*/ 4 h 86"/>
                <a:gd name="T26" fmla="*/ 36 w 98"/>
                <a:gd name="T27" fmla="*/ 2 h 86"/>
                <a:gd name="T28" fmla="*/ 46 w 98"/>
                <a:gd name="T29" fmla="*/ 0 h 86"/>
                <a:gd name="T30" fmla="*/ 56 w 98"/>
                <a:gd name="T31" fmla="*/ 0 h 86"/>
                <a:gd name="T32" fmla="*/ 64 w 98"/>
                <a:gd name="T33" fmla="*/ 2 h 86"/>
                <a:gd name="T34" fmla="*/ 74 w 98"/>
                <a:gd name="T35" fmla="*/ 6 h 86"/>
                <a:gd name="T36" fmla="*/ 82 w 98"/>
                <a:gd name="T37" fmla="*/ 12 h 86"/>
                <a:gd name="T38" fmla="*/ 82 w 98"/>
                <a:gd name="T39" fmla="*/ 12 h 86"/>
                <a:gd name="T40" fmla="*/ 90 w 98"/>
                <a:gd name="T41" fmla="*/ 22 h 86"/>
                <a:gd name="T42" fmla="*/ 96 w 98"/>
                <a:gd name="T43" fmla="*/ 34 h 86"/>
                <a:gd name="T44" fmla="*/ 98 w 98"/>
                <a:gd name="T45" fmla="*/ 46 h 86"/>
                <a:gd name="T46" fmla="*/ 96 w 98"/>
                <a:gd name="T47" fmla="*/ 58 h 86"/>
                <a:gd name="T48" fmla="*/ 96 w 98"/>
                <a:gd name="T49" fmla="*/ 58 h 86"/>
                <a:gd name="T50" fmla="*/ 90 w 98"/>
                <a:gd name="T51" fmla="*/ 66 h 86"/>
                <a:gd name="T52" fmla="*/ 82 w 98"/>
                <a:gd name="T53" fmla="*/ 72 h 86"/>
                <a:gd name="T54" fmla="*/ 72 w 98"/>
                <a:gd name="T55" fmla="*/ 78 h 86"/>
                <a:gd name="T56" fmla="*/ 60 w 98"/>
                <a:gd name="T57" fmla="*/ 82 h 86"/>
                <a:gd name="T58" fmla="*/ 48 w 98"/>
                <a:gd name="T59" fmla="*/ 84 h 86"/>
                <a:gd name="T60" fmla="*/ 36 w 98"/>
                <a:gd name="T61" fmla="*/ 86 h 86"/>
                <a:gd name="T62" fmla="*/ 26 w 98"/>
                <a:gd name="T63" fmla="*/ 86 h 86"/>
                <a:gd name="T64" fmla="*/ 16 w 98"/>
                <a:gd name="T6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86">
                  <a:moveTo>
                    <a:pt x="16" y="86"/>
                  </a:moveTo>
                  <a:lnTo>
                    <a:pt x="16" y="86"/>
                  </a:lnTo>
                  <a:lnTo>
                    <a:pt x="8" y="78"/>
                  </a:lnTo>
                  <a:lnTo>
                    <a:pt x="4" y="70"/>
                  </a:lnTo>
                  <a:lnTo>
                    <a:pt x="0" y="62"/>
                  </a:lnTo>
                  <a:lnTo>
                    <a:pt x="0" y="52"/>
                  </a:lnTo>
                  <a:lnTo>
                    <a:pt x="0" y="42"/>
                  </a:lnTo>
                  <a:lnTo>
                    <a:pt x="2" y="34"/>
                  </a:lnTo>
                  <a:lnTo>
                    <a:pt x="6" y="24"/>
                  </a:lnTo>
                  <a:lnTo>
                    <a:pt x="12" y="16"/>
                  </a:lnTo>
                  <a:lnTo>
                    <a:pt x="12" y="16"/>
                  </a:lnTo>
                  <a:lnTo>
                    <a:pt x="18" y="10"/>
                  </a:lnTo>
                  <a:lnTo>
                    <a:pt x="28" y="4"/>
                  </a:lnTo>
                  <a:lnTo>
                    <a:pt x="36" y="2"/>
                  </a:lnTo>
                  <a:lnTo>
                    <a:pt x="46" y="0"/>
                  </a:lnTo>
                  <a:lnTo>
                    <a:pt x="56" y="0"/>
                  </a:lnTo>
                  <a:lnTo>
                    <a:pt x="64" y="2"/>
                  </a:lnTo>
                  <a:lnTo>
                    <a:pt x="74" y="6"/>
                  </a:lnTo>
                  <a:lnTo>
                    <a:pt x="82" y="12"/>
                  </a:lnTo>
                  <a:lnTo>
                    <a:pt x="82" y="12"/>
                  </a:lnTo>
                  <a:lnTo>
                    <a:pt x="90" y="22"/>
                  </a:lnTo>
                  <a:lnTo>
                    <a:pt x="96" y="34"/>
                  </a:lnTo>
                  <a:lnTo>
                    <a:pt x="98" y="46"/>
                  </a:lnTo>
                  <a:lnTo>
                    <a:pt x="96" y="58"/>
                  </a:lnTo>
                  <a:lnTo>
                    <a:pt x="96" y="58"/>
                  </a:lnTo>
                  <a:lnTo>
                    <a:pt x="90" y="66"/>
                  </a:lnTo>
                  <a:lnTo>
                    <a:pt x="82" y="72"/>
                  </a:lnTo>
                  <a:lnTo>
                    <a:pt x="72" y="78"/>
                  </a:lnTo>
                  <a:lnTo>
                    <a:pt x="60" y="82"/>
                  </a:lnTo>
                  <a:lnTo>
                    <a:pt x="48" y="84"/>
                  </a:lnTo>
                  <a:lnTo>
                    <a:pt x="36" y="86"/>
                  </a:lnTo>
                  <a:lnTo>
                    <a:pt x="26" y="86"/>
                  </a:lnTo>
                  <a:lnTo>
                    <a:pt x="16" y="86"/>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517">
              <a:extLst>
                <a:ext uri="{FF2B5EF4-FFF2-40B4-BE49-F238E27FC236}">
                  <a16:creationId xmlns:a16="http://schemas.microsoft.com/office/drawing/2014/main" id="{8EA15BA5-502D-325A-5EB1-41123A8C7112}"/>
                </a:ext>
              </a:extLst>
            </p:cNvPr>
            <p:cNvSpPr>
              <a:spLocks/>
            </p:cNvSpPr>
            <p:nvPr/>
          </p:nvSpPr>
          <p:spPr bwMode="auto">
            <a:xfrm>
              <a:off x="8175625" y="3114675"/>
              <a:ext cx="155575" cy="136525"/>
            </a:xfrm>
            <a:custGeom>
              <a:avLst/>
              <a:gdLst>
                <a:gd name="T0" fmla="*/ 16 w 98"/>
                <a:gd name="T1" fmla="*/ 86 h 86"/>
                <a:gd name="T2" fmla="*/ 16 w 98"/>
                <a:gd name="T3" fmla="*/ 86 h 86"/>
                <a:gd name="T4" fmla="*/ 8 w 98"/>
                <a:gd name="T5" fmla="*/ 78 h 86"/>
                <a:gd name="T6" fmla="*/ 4 w 98"/>
                <a:gd name="T7" fmla="*/ 70 h 86"/>
                <a:gd name="T8" fmla="*/ 0 w 98"/>
                <a:gd name="T9" fmla="*/ 62 h 86"/>
                <a:gd name="T10" fmla="*/ 0 w 98"/>
                <a:gd name="T11" fmla="*/ 52 h 86"/>
                <a:gd name="T12" fmla="*/ 0 w 98"/>
                <a:gd name="T13" fmla="*/ 42 h 86"/>
                <a:gd name="T14" fmla="*/ 2 w 98"/>
                <a:gd name="T15" fmla="*/ 34 h 86"/>
                <a:gd name="T16" fmla="*/ 6 w 98"/>
                <a:gd name="T17" fmla="*/ 24 h 86"/>
                <a:gd name="T18" fmla="*/ 12 w 98"/>
                <a:gd name="T19" fmla="*/ 16 h 86"/>
                <a:gd name="T20" fmla="*/ 12 w 98"/>
                <a:gd name="T21" fmla="*/ 16 h 86"/>
                <a:gd name="T22" fmla="*/ 18 w 98"/>
                <a:gd name="T23" fmla="*/ 10 h 86"/>
                <a:gd name="T24" fmla="*/ 28 w 98"/>
                <a:gd name="T25" fmla="*/ 4 h 86"/>
                <a:gd name="T26" fmla="*/ 36 w 98"/>
                <a:gd name="T27" fmla="*/ 2 h 86"/>
                <a:gd name="T28" fmla="*/ 46 w 98"/>
                <a:gd name="T29" fmla="*/ 0 h 86"/>
                <a:gd name="T30" fmla="*/ 56 w 98"/>
                <a:gd name="T31" fmla="*/ 0 h 86"/>
                <a:gd name="T32" fmla="*/ 64 w 98"/>
                <a:gd name="T33" fmla="*/ 2 h 86"/>
                <a:gd name="T34" fmla="*/ 74 w 98"/>
                <a:gd name="T35" fmla="*/ 6 h 86"/>
                <a:gd name="T36" fmla="*/ 82 w 98"/>
                <a:gd name="T37" fmla="*/ 12 h 86"/>
                <a:gd name="T38" fmla="*/ 82 w 98"/>
                <a:gd name="T39" fmla="*/ 12 h 86"/>
                <a:gd name="T40" fmla="*/ 90 w 98"/>
                <a:gd name="T41" fmla="*/ 22 h 86"/>
                <a:gd name="T42" fmla="*/ 96 w 98"/>
                <a:gd name="T43" fmla="*/ 34 h 86"/>
                <a:gd name="T44" fmla="*/ 98 w 98"/>
                <a:gd name="T45" fmla="*/ 46 h 86"/>
                <a:gd name="T46" fmla="*/ 96 w 98"/>
                <a:gd name="T47" fmla="*/ 58 h 86"/>
                <a:gd name="T48" fmla="*/ 96 w 98"/>
                <a:gd name="T49" fmla="*/ 58 h 86"/>
                <a:gd name="T50" fmla="*/ 90 w 98"/>
                <a:gd name="T51" fmla="*/ 66 h 86"/>
                <a:gd name="T52" fmla="*/ 82 w 98"/>
                <a:gd name="T53" fmla="*/ 72 h 86"/>
                <a:gd name="T54" fmla="*/ 72 w 98"/>
                <a:gd name="T55" fmla="*/ 78 h 86"/>
                <a:gd name="T56" fmla="*/ 60 w 98"/>
                <a:gd name="T57" fmla="*/ 82 h 86"/>
                <a:gd name="T58" fmla="*/ 48 w 98"/>
                <a:gd name="T59" fmla="*/ 84 h 86"/>
                <a:gd name="T60" fmla="*/ 36 w 98"/>
                <a:gd name="T61" fmla="*/ 86 h 86"/>
                <a:gd name="T62" fmla="*/ 26 w 98"/>
                <a:gd name="T63" fmla="*/ 86 h 86"/>
                <a:gd name="T64" fmla="*/ 16 w 98"/>
                <a:gd name="T6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86">
                  <a:moveTo>
                    <a:pt x="16" y="86"/>
                  </a:moveTo>
                  <a:lnTo>
                    <a:pt x="16" y="86"/>
                  </a:lnTo>
                  <a:lnTo>
                    <a:pt x="8" y="78"/>
                  </a:lnTo>
                  <a:lnTo>
                    <a:pt x="4" y="70"/>
                  </a:lnTo>
                  <a:lnTo>
                    <a:pt x="0" y="62"/>
                  </a:lnTo>
                  <a:lnTo>
                    <a:pt x="0" y="52"/>
                  </a:lnTo>
                  <a:lnTo>
                    <a:pt x="0" y="42"/>
                  </a:lnTo>
                  <a:lnTo>
                    <a:pt x="2" y="34"/>
                  </a:lnTo>
                  <a:lnTo>
                    <a:pt x="6" y="24"/>
                  </a:lnTo>
                  <a:lnTo>
                    <a:pt x="12" y="16"/>
                  </a:lnTo>
                  <a:lnTo>
                    <a:pt x="12" y="16"/>
                  </a:lnTo>
                  <a:lnTo>
                    <a:pt x="18" y="10"/>
                  </a:lnTo>
                  <a:lnTo>
                    <a:pt x="28" y="4"/>
                  </a:lnTo>
                  <a:lnTo>
                    <a:pt x="36" y="2"/>
                  </a:lnTo>
                  <a:lnTo>
                    <a:pt x="46" y="0"/>
                  </a:lnTo>
                  <a:lnTo>
                    <a:pt x="56" y="0"/>
                  </a:lnTo>
                  <a:lnTo>
                    <a:pt x="64" y="2"/>
                  </a:lnTo>
                  <a:lnTo>
                    <a:pt x="74" y="6"/>
                  </a:lnTo>
                  <a:lnTo>
                    <a:pt x="82" y="12"/>
                  </a:lnTo>
                  <a:lnTo>
                    <a:pt x="82" y="12"/>
                  </a:lnTo>
                  <a:lnTo>
                    <a:pt x="90" y="22"/>
                  </a:lnTo>
                  <a:lnTo>
                    <a:pt x="96" y="34"/>
                  </a:lnTo>
                  <a:lnTo>
                    <a:pt x="98" y="46"/>
                  </a:lnTo>
                  <a:lnTo>
                    <a:pt x="96" y="58"/>
                  </a:lnTo>
                  <a:lnTo>
                    <a:pt x="96" y="58"/>
                  </a:lnTo>
                  <a:lnTo>
                    <a:pt x="90" y="66"/>
                  </a:lnTo>
                  <a:lnTo>
                    <a:pt x="82" y="72"/>
                  </a:lnTo>
                  <a:lnTo>
                    <a:pt x="72" y="78"/>
                  </a:lnTo>
                  <a:lnTo>
                    <a:pt x="60" y="82"/>
                  </a:lnTo>
                  <a:lnTo>
                    <a:pt x="48" y="84"/>
                  </a:lnTo>
                  <a:lnTo>
                    <a:pt x="36" y="86"/>
                  </a:lnTo>
                  <a:lnTo>
                    <a:pt x="26" y="86"/>
                  </a:lnTo>
                  <a:lnTo>
                    <a:pt x="16"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518">
              <a:extLst>
                <a:ext uri="{FF2B5EF4-FFF2-40B4-BE49-F238E27FC236}">
                  <a16:creationId xmlns:a16="http://schemas.microsoft.com/office/drawing/2014/main" id="{998A2CD6-DDAB-1017-3FD3-4F03D2767D5D}"/>
                </a:ext>
              </a:extLst>
            </p:cNvPr>
            <p:cNvSpPr>
              <a:spLocks noEditPoints="1"/>
            </p:cNvSpPr>
            <p:nvPr/>
          </p:nvSpPr>
          <p:spPr bwMode="auto">
            <a:xfrm>
              <a:off x="8194675" y="3162300"/>
              <a:ext cx="76200" cy="88900"/>
            </a:xfrm>
            <a:custGeom>
              <a:avLst/>
              <a:gdLst>
                <a:gd name="T0" fmla="*/ 38 w 48"/>
                <a:gd name="T1" fmla="*/ 0 h 56"/>
                <a:gd name="T2" fmla="*/ 38 w 48"/>
                <a:gd name="T3" fmla="*/ 0 h 56"/>
                <a:gd name="T4" fmla="*/ 24 w 48"/>
                <a:gd name="T5" fmla="*/ 12 h 56"/>
                <a:gd name="T6" fmla="*/ 24 w 48"/>
                <a:gd name="T7" fmla="*/ 12 h 56"/>
                <a:gd name="T8" fmla="*/ 22 w 48"/>
                <a:gd name="T9" fmla="*/ 14 h 56"/>
                <a:gd name="T10" fmla="*/ 22 w 48"/>
                <a:gd name="T11" fmla="*/ 14 h 56"/>
                <a:gd name="T12" fmla="*/ 20 w 48"/>
                <a:gd name="T13" fmla="*/ 26 h 56"/>
                <a:gd name="T14" fmla="*/ 18 w 48"/>
                <a:gd name="T15" fmla="*/ 34 h 56"/>
                <a:gd name="T16" fmla="*/ 14 w 48"/>
                <a:gd name="T17" fmla="*/ 38 h 56"/>
                <a:gd name="T18" fmla="*/ 10 w 48"/>
                <a:gd name="T19" fmla="*/ 40 h 56"/>
                <a:gd name="T20" fmla="*/ 10 w 48"/>
                <a:gd name="T21" fmla="*/ 40 h 56"/>
                <a:gd name="T22" fmla="*/ 4 w 48"/>
                <a:gd name="T23" fmla="*/ 38 h 56"/>
                <a:gd name="T24" fmla="*/ 0 w 48"/>
                <a:gd name="T25" fmla="*/ 34 h 56"/>
                <a:gd name="T26" fmla="*/ 0 w 48"/>
                <a:gd name="T27" fmla="*/ 34 h 56"/>
                <a:gd name="T28" fmla="*/ 0 w 48"/>
                <a:gd name="T29" fmla="*/ 52 h 56"/>
                <a:gd name="T30" fmla="*/ 0 w 48"/>
                <a:gd name="T31" fmla="*/ 52 h 56"/>
                <a:gd name="T32" fmla="*/ 4 w 48"/>
                <a:gd name="T33" fmla="*/ 56 h 56"/>
                <a:gd name="T34" fmla="*/ 4 w 48"/>
                <a:gd name="T35" fmla="*/ 56 h 56"/>
                <a:gd name="T36" fmla="*/ 14 w 48"/>
                <a:gd name="T37" fmla="*/ 56 h 56"/>
                <a:gd name="T38" fmla="*/ 14 w 48"/>
                <a:gd name="T39" fmla="*/ 56 h 56"/>
                <a:gd name="T40" fmla="*/ 32 w 48"/>
                <a:gd name="T41" fmla="*/ 56 h 56"/>
                <a:gd name="T42" fmla="*/ 48 w 48"/>
                <a:gd name="T43" fmla="*/ 52 h 56"/>
                <a:gd name="T44" fmla="*/ 48 w 48"/>
                <a:gd name="T45" fmla="*/ 52 h 56"/>
                <a:gd name="T46" fmla="*/ 42 w 48"/>
                <a:gd name="T47" fmla="*/ 34 h 56"/>
                <a:gd name="T48" fmla="*/ 38 w 48"/>
                <a:gd name="T49" fmla="*/ 16 h 56"/>
                <a:gd name="T50" fmla="*/ 38 w 48"/>
                <a:gd name="T51" fmla="*/ 0 h 56"/>
                <a:gd name="T52" fmla="*/ 38 w 48"/>
                <a:gd name="T53" fmla="*/ 0 h 56"/>
                <a:gd name="T54" fmla="*/ 38 w 48"/>
                <a:gd name="T55" fmla="*/ 0 h 56"/>
                <a:gd name="T56" fmla="*/ 38 w 48"/>
                <a:gd name="T57" fmla="*/ 0 h 56"/>
                <a:gd name="T58" fmla="*/ 38 w 48"/>
                <a:gd name="T59" fmla="*/ 0 h 56"/>
                <a:gd name="T60" fmla="*/ 38 w 48"/>
                <a:gd name="T61" fmla="*/ 0 h 56"/>
                <a:gd name="T62" fmla="*/ 38 w 48"/>
                <a:gd name="T63" fmla="*/ 0 h 56"/>
                <a:gd name="T64" fmla="*/ 38 w 48"/>
                <a:gd name="T6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56">
                  <a:moveTo>
                    <a:pt x="38" y="0"/>
                  </a:moveTo>
                  <a:lnTo>
                    <a:pt x="38" y="0"/>
                  </a:lnTo>
                  <a:lnTo>
                    <a:pt x="24" y="12"/>
                  </a:lnTo>
                  <a:lnTo>
                    <a:pt x="24" y="12"/>
                  </a:lnTo>
                  <a:lnTo>
                    <a:pt x="22" y="14"/>
                  </a:lnTo>
                  <a:lnTo>
                    <a:pt x="22" y="14"/>
                  </a:lnTo>
                  <a:lnTo>
                    <a:pt x="20" y="26"/>
                  </a:lnTo>
                  <a:lnTo>
                    <a:pt x="18" y="34"/>
                  </a:lnTo>
                  <a:lnTo>
                    <a:pt x="14" y="38"/>
                  </a:lnTo>
                  <a:lnTo>
                    <a:pt x="10" y="40"/>
                  </a:lnTo>
                  <a:lnTo>
                    <a:pt x="10" y="40"/>
                  </a:lnTo>
                  <a:lnTo>
                    <a:pt x="4" y="38"/>
                  </a:lnTo>
                  <a:lnTo>
                    <a:pt x="0" y="34"/>
                  </a:lnTo>
                  <a:lnTo>
                    <a:pt x="0" y="34"/>
                  </a:lnTo>
                  <a:lnTo>
                    <a:pt x="0" y="52"/>
                  </a:lnTo>
                  <a:lnTo>
                    <a:pt x="0" y="52"/>
                  </a:lnTo>
                  <a:lnTo>
                    <a:pt x="4" y="56"/>
                  </a:lnTo>
                  <a:lnTo>
                    <a:pt x="4" y="56"/>
                  </a:lnTo>
                  <a:lnTo>
                    <a:pt x="14" y="56"/>
                  </a:lnTo>
                  <a:lnTo>
                    <a:pt x="14" y="56"/>
                  </a:lnTo>
                  <a:lnTo>
                    <a:pt x="32" y="56"/>
                  </a:lnTo>
                  <a:lnTo>
                    <a:pt x="48" y="52"/>
                  </a:lnTo>
                  <a:lnTo>
                    <a:pt x="48" y="52"/>
                  </a:lnTo>
                  <a:lnTo>
                    <a:pt x="42" y="34"/>
                  </a:lnTo>
                  <a:lnTo>
                    <a:pt x="38" y="16"/>
                  </a:lnTo>
                  <a:lnTo>
                    <a:pt x="38" y="0"/>
                  </a:lnTo>
                  <a:lnTo>
                    <a:pt x="38" y="0"/>
                  </a:lnTo>
                  <a:close/>
                  <a:moveTo>
                    <a:pt x="38" y="0"/>
                  </a:moveTo>
                  <a:lnTo>
                    <a:pt x="38" y="0"/>
                  </a:lnTo>
                  <a:lnTo>
                    <a:pt x="38" y="0"/>
                  </a:lnTo>
                  <a:lnTo>
                    <a:pt x="38" y="0"/>
                  </a:lnTo>
                  <a:lnTo>
                    <a:pt x="38" y="0"/>
                  </a:lnTo>
                  <a:lnTo>
                    <a:pt x="38"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519">
              <a:extLst>
                <a:ext uri="{FF2B5EF4-FFF2-40B4-BE49-F238E27FC236}">
                  <a16:creationId xmlns:a16="http://schemas.microsoft.com/office/drawing/2014/main" id="{0F9EE4E3-9AEF-928D-D5F0-DFDF7D00B367}"/>
                </a:ext>
              </a:extLst>
            </p:cNvPr>
            <p:cNvSpPr>
              <a:spLocks/>
            </p:cNvSpPr>
            <p:nvPr/>
          </p:nvSpPr>
          <p:spPr bwMode="auto">
            <a:xfrm>
              <a:off x="8194675" y="3162300"/>
              <a:ext cx="76200" cy="88900"/>
            </a:xfrm>
            <a:custGeom>
              <a:avLst/>
              <a:gdLst>
                <a:gd name="T0" fmla="*/ 38 w 48"/>
                <a:gd name="T1" fmla="*/ 0 h 56"/>
                <a:gd name="T2" fmla="*/ 38 w 48"/>
                <a:gd name="T3" fmla="*/ 0 h 56"/>
                <a:gd name="T4" fmla="*/ 24 w 48"/>
                <a:gd name="T5" fmla="*/ 12 h 56"/>
                <a:gd name="T6" fmla="*/ 24 w 48"/>
                <a:gd name="T7" fmla="*/ 12 h 56"/>
                <a:gd name="T8" fmla="*/ 22 w 48"/>
                <a:gd name="T9" fmla="*/ 14 h 56"/>
                <a:gd name="T10" fmla="*/ 22 w 48"/>
                <a:gd name="T11" fmla="*/ 14 h 56"/>
                <a:gd name="T12" fmla="*/ 20 w 48"/>
                <a:gd name="T13" fmla="*/ 26 h 56"/>
                <a:gd name="T14" fmla="*/ 18 w 48"/>
                <a:gd name="T15" fmla="*/ 34 h 56"/>
                <a:gd name="T16" fmla="*/ 14 w 48"/>
                <a:gd name="T17" fmla="*/ 38 h 56"/>
                <a:gd name="T18" fmla="*/ 10 w 48"/>
                <a:gd name="T19" fmla="*/ 40 h 56"/>
                <a:gd name="T20" fmla="*/ 10 w 48"/>
                <a:gd name="T21" fmla="*/ 40 h 56"/>
                <a:gd name="T22" fmla="*/ 4 w 48"/>
                <a:gd name="T23" fmla="*/ 38 h 56"/>
                <a:gd name="T24" fmla="*/ 0 w 48"/>
                <a:gd name="T25" fmla="*/ 34 h 56"/>
                <a:gd name="T26" fmla="*/ 0 w 48"/>
                <a:gd name="T27" fmla="*/ 34 h 56"/>
                <a:gd name="T28" fmla="*/ 0 w 48"/>
                <a:gd name="T29" fmla="*/ 52 h 56"/>
                <a:gd name="T30" fmla="*/ 0 w 48"/>
                <a:gd name="T31" fmla="*/ 52 h 56"/>
                <a:gd name="T32" fmla="*/ 4 w 48"/>
                <a:gd name="T33" fmla="*/ 56 h 56"/>
                <a:gd name="T34" fmla="*/ 4 w 48"/>
                <a:gd name="T35" fmla="*/ 56 h 56"/>
                <a:gd name="T36" fmla="*/ 14 w 48"/>
                <a:gd name="T37" fmla="*/ 56 h 56"/>
                <a:gd name="T38" fmla="*/ 14 w 48"/>
                <a:gd name="T39" fmla="*/ 56 h 56"/>
                <a:gd name="T40" fmla="*/ 32 w 48"/>
                <a:gd name="T41" fmla="*/ 56 h 56"/>
                <a:gd name="T42" fmla="*/ 48 w 48"/>
                <a:gd name="T43" fmla="*/ 52 h 56"/>
                <a:gd name="T44" fmla="*/ 48 w 48"/>
                <a:gd name="T45" fmla="*/ 52 h 56"/>
                <a:gd name="T46" fmla="*/ 42 w 48"/>
                <a:gd name="T47" fmla="*/ 34 h 56"/>
                <a:gd name="T48" fmla="*/ 38 w 48"/>
                <a:gd name="T49" fmla="*/ 16 h 56"/>
                <a:gd name="T50" fmla="*/ 38 w 48"/>
                <a:gd name="T51" fmla="*/ 0 h 56"/>
                <a:gd name="T52" fmla="*/ 38 w 48"/>
                <a:gd name="T5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6">
                  <a:moveTo>
                    <a:pt x="38" y="0"/>
                  </a:moveTo>
                  <a:lnTo>
                    <a:pt x="38" y="0"/>
                  </a:lnTo>
                  <a:lnTo>
                    <a:pt x="24" y="12"/>
                  </a:lnTo>
                  <a:lnTo>
                    <a:pt x="24" y="12"/>
                  </a:lnTo>
                  <a:lnTo>
                    <a:pt x="22" y="14"/>
                  </a:lnTo>
                  <a:lnTo>
                    <a:pt x="22" y="14"/>
                  </a:lnTo>
                  <a:lnTo>
                    <a:pt x="20" y="26"/>
                  </a:lnTo>
                  <a:lnTo>
                    <a:pt x="18" y="34"/>
                  </a:lnTo>
                  <a:lnTo>
                    <a:pt x="14" y="38"/>
                  </a:lnTo>
                  <a:lnTo>
                    <a:pt x="10" y="40"/>
                  </a:lnTo>
                  <a:lnTo>
                    <a:pt x="10" y="40"/>
                  </a:lnTo>
                  <a:lnTo>
                    <a:pt x="4" y="38"/>
                  </a:lnTo>
                  <a:lnTo>
                    <a:pt x="0" y="34"/>
                  </a:lnTo>
                  <a:lnTo>
                    <a:pt x="0" y="34"/>
                  </a:lnTo>
                  <a:lnTo>
                    <a:pt x="0" y="52"/>
                  </a:lnTo>
                  <a:lnTo>
                    <a:pt x="0" y="52"/>
                  </a:lnTo>
                  <a:lnTo>
                    <a:pt x="4" y="56"/>
                  </a:lnTo>
                  <a:lnTo>
                    <a:pt x="4" y="56"/>
                  </a:lnTo>
                  <a:lnTo>
                    <a:pt x="14" y="56"/>
                  </a:lnTo>
                  <a:lnTo>
                    <a:pt x="14" y="56"/>
                  </a:lnTo>
                  <a:lnTo>
                    <a:pt x="32" y="56"/>
                  </a:lnTo>
                  <a:lnTo>
                    <a:pt x="48" y="52"/>
                  </a:lnTo>
                  <a:lnTo>
                    <a:pt x="48" y="52"/>
                  </a:lnTo>
                  <a:lnTo>
                    <a:pt x="42" y="34"/>
                  </a:lnTo>
                  <a:lnTo>
                    <a:pt x="38" y="16"/>
                  </a:lnTo>
                  <a:lnTo>
                    <a:pt x="38"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520">
              <a:extLst>
                <a:ext uri="{FF2B5EF4-FFF2-40B4-BE49-F238E27FC236}">
                  <a16:creationId xmlns:a16="http://schemas.microsoft.com/office/drawing/2014/main" id="{5D5871B3-A0D1-1FC5-DACC-01836746D501}"/>
                </a:ext>
              </a:extLst>
            </p:cNvPr>
            <p:cNvSpPr>
              <a:spLocks/>
            </p:cNvSpPr>
            <p:nvPr/>
          </p:nvSpPr>
          <p:spPr bwMode="auto">
            <a:xfrm>
              <a:off x="8255000" y="31623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521">
              <a:extLst>
                <a:ext uri="{FF2B5EF4-FFF2-40B4-BE49-F238E27FC236}">
                  <a16:creationId xmlns:a16="http://schemas.microsoft.com/office/drawing/2014/main" id="{9CE9A322-78C8-0366-3BA8-0F2E1E4C01AD}"/>
                </a:ext>
              </a:extLst>
            </p:cNvPr>
            <p:cNvSpPr>
              <a:spLocks/>
            </p:cNvSpPr>
            <p:nvPr/>
          </p:nvSpPr>
          <p:spPr bwMode="auto">
            <a:xfrm>
              <a:off x="8172450" y="2981325"/>
              <a:ext cx="136525" cy="241300"/>
            </a:xfrm>
            <a:custGeom>
              <a:avLst/>
              <a:gdLst>
                <a:gd name="T0" fmla="*/ 10 w 86"/>
                <a:gd name="T1" fmla="*/ 144 h 152"/>
                <a:gd name="T2" fmla="*/ 10 w 86"/>
                <a:gd name="T3" fmla="*/ 144 h 152"/>
                <a:gd name="T4" fmla="*/ 14 w 86"/>
                <a:gd name="T5" fmla="*/ 148 h 152"/>
                <a:gd name="T6" fmla="*/ 18 w 86"/>
                <a:gd name="T7" fmla="*/ 150 h 152"/>
                <a:gd name="T8" fmla="*/ 22 w 86"/>
                <a:gd name="T9" fmla="*/ 152 h 152"/>
                <a:gd name="T10" fmla="*/ 26 w 86"/>
                <a:gd name="T11" fmla="*/ 152 h 152"/>
                <a:gd name="T12" fmla="*/ 32 w 86"/>
                <a:gd name="T13" fmla="*/ 150 h 152"/>
                <a:gd name="T14" fmla="*/ 34 w 86"/>
                <a:gd name="T15" fmla="*/ 142 h 152"/>
                <a:gd name="T16" fmla="*/ 36 w 86"/>
                <a:gd name="T17" fmla="*/ 128 h 152"/>
                <a:gd name="T18" fmla="*/ 36 w 86"/>
                <a:gd name="T19" fmla="*/ 128 h 152"/>
                <a:gd name="T20" fmla="*/ 44 w 86"/>
                <a:gd name="T21" fmla="*/ 118 h 152"/>
                <a:gd name="T22" fmla="*/ 56 w 86"/>
                <a:gd name="T23" fmla="*/ 110 h 152"/>
                <a:gd name="T24" fmla="*/ 68 w 86"/>
                <a:gd name="T25" fmla="*/ 104 h 152"/>
                <a:gd name="T26" fmla="*/ 86 w 86"/>
                <a:gd name="T27" fmla="*/ 100 h 152"/>
                <a:gd name="T28" fmla="*/ 86 w 86"/>
                <a:gd name="T29" fmla="*/ 100 h 152"/>
                <a:gd name="T30" fmla="*/ 82 w 86"/>
                <a:gd name="T31" fmla="*/ 92 h 152"/>
                <a:gd name="T32" fmla="*/ 64 w 86"/>
                <a:gd name="T33" fmla="*/ 54 h 152"/>
                <a:gd name="T34" fmla="*/ 64 w 86"/>
                <a:gd name="T35" fmla="*/ 54 h 152"/>
                <a:gd name="T36" fmla="*/ 42 w 86"/>
                <a:gd name="T37" fmla="*/ 12 h 152"/>
                <a:gd name="T38" fmla="*/ 34 w 86"/>
                <a:gd name="T39" fmla="*/ 0 h 152"/>
                <a:gd name="T40" fmla="*/ 34 w 86"/>
                <a:gd name="T41" fmla="*/ 0 h 152"/>
                <a:gd name="T42" fmla="*/ 32 w 86"/>
                <a:gd name="T43" fmla="*/ 4 h 152"/>
                <a:gd name="T44" fmla="*/ 28 w 86"/>
                <a:gd name="T45" fmla="*/ 14 h 152"/>
                <a:gd name="T46" fmla="*/ 18 w 86"/>
                <a:gd name="T47" fmla="*/ 26 h 152"/>
                <a:gd name="T48" fmla="*/ 10 w 86"/>
                <a:gd name="T49" fmla="*/ 34 h 152"/>
                <a:gd name="T50" fmla="*/ 0 w 86"/>
                <a:gd name="T51" fmla="*/ 40 h 152"/>
                <a:gd name="T52" fmla="*/ 10 w 86"/>
                <a:gd name="T5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52">
                  <a:moveTo>
                    <a:pt x="10" y="144"/>
                  </a:moveTo>
                  <a:lnTo>
                    <a:pt x="10" y="144"/>
                  </a:lnTo>
                  <a:lnTo>
                    <a:pt x="14" y="148"/>
                  </a:lnTo>
                  <a:lnTo>
                    <a:pt x="18" y="150"/>
                  </a:lnTo>
                  <a:lnTo>
                    <a:pt x="22" y="152"/>
                  </a:lnTo>
                  <a:lnTo>
                    <a:pt x="26" y="152"/>
                  </a:lnTo>
                  <a:lnTo>
                    <a:pt x="32" y="150"/>
                  </a:lnTo>
                  <a:lnTo>
                    <a:pt x="34" y="142"/>
                  </a:lnTo>
                  <a:lnTo>
                    <a:pt x="36" y="128"/>
                  </a:lnTo>
                  <a:lnTo>
                    <a:pt x="36" y="128"/>
                  </a:lnTo>
                  <a:lnTo>
                    <a:pt x="44" y="118"/>
                  </a:lnTo>
                  <a:lnTo>
                    <a:pt x="56" y="110"/>
                  </a:lnTo>
                  <a:lnTo>
                    <a:pt x="68" y="104"/>
                  </a:lnTo>
                  <a:lnTo>
                    <a:pt x="86" y="100"/>
                  </a:lnTo>
                  <a:lnTo>
                    <a:pt x="86" y="100"/>
                  </a:lnTo>
                  <a:lnTo>
                    <a:pt x="82" y="92"/>
                  </a:lnTo>
                  <a:lnTo>
                    <a:pt x="64" y="54"/>
                  </a:lnTo>
                  <a:lnTo>
                    <a:pt x="64" y="54"/>
                  </a:lnTo>
                  <a:lnTo>
                    <a:pt x="42" y="12"/>
                  </a:lnTo>
                  <a:lnTo>
                    <a:pt x="34" y="0"/>
                  </a:lnTo>
                  <a:lnTo>
                    <a:pt x="34" y="0"/>
                  </a:lnTo>
                  <a:lnTo>
                    <a:pt x="32" y="4"/>
                  </a:lnTo>
                  <a:lnTo>
                    <a:pt x="28" y="14"/>
                  </a:lnTo>
                  <a:lnTo>
                    <a:pt x="18" y="26"/>
                  </a:lnTo>
                  <a:lnTo>
                    <a:pt x="10" y="34"/>
                  </a:lnTo>
                  <a:lnTo>
                    <a:pt x="0" y="40"/>
                  </a:lnTo>
                  <a:lnTo>
                    <a:pt x="10" y="144"/>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1522">
              <a:extLst>
                <a:ext uri="{FF2B5EF4-FFF2-40B4-BE49-F238E27FC236}">
                  <a16:creationId xmlns:a16="http://schemas.microsoft.com/office/drawing/2014/main" id="{73B5173F-6672-58DA-42AE-F3677D6E81E0}"/>
                </a:ext>
              </a:extLst>
            </p:cNvPr>
            <p:cNvSpPr>
              <a:spLocks/>
            </p:cNvSpPr>
            <p:nvPr/>
          </p:nvSpPr>
          <p:spPr bwMode="auto">
            <a:xfrm>
              <a:off x="8172450" y="2981325"/>
              <a:ext cx="136525" cy="241300"/>
            </a:xfrm>
            <a:custGeom>
              <a:avLst/>
              <a:gdLst>
                <a:gd name="T0" fmla="*/ 10 w 86"/>
                <a:gd name="T1" fmla="*/ 144 h 152"/>
                <a:gd name="T2" fmla="*/ 10 w 86"/>
                <a:gd name="T3" fmla="*/ 144 h 152"/>
                <a:gd name="T4" fmla="*/ 14 w 86"/>
                <a:gd name="T5" fmla="*/ 148 h 152"/>
                <a:gd name="T6" fmla="*/ 18 w 86"/>
                <a:gd name="T7" fmla="*/ 150 h 152"/>
                <a:gd name="T8" fmla="*/ 22 w 86"/>
                <a:gd name="T9" fmla="*/ 152 h 152"/>
                <a:gd name="T10" fmla="*/ 26 w 86"/>
                <a:gd name="T11" fmla="*/ 152 h 152"/>
                <a:gd name="T12" fmla="*/ 32 w 86"/>
                <a:gd name="T13" fmla="*/ 150 h 152"/>
                <a:gd name="T14" fmla="*/ 34 w 86"/>
                <a:gd name="T15" fmla="*/ 142 h 152"/>
                <a:gd name="T16" fmla="*/ 36 w 86"/>
                <a:gd name="T17" fmla="*/ 128 h 152"/>
                <a:gd name="T18" fmla="*/ 36 w 86"/>
                <a:gd name="T19" fmla="*/ 128 h 152"/>
                <a:gd name="T20" fmla="*/ 44 w 86"/>
                <a:gd name="T21" fmla="*/ 118 h 152"/>
                <a:gd name="T22" fmla="*/ 56 w 86"/>
                <a:gd name="T23" fmla="*/ 110 h 152"/>
                <a:gd name="T24" fmla="*/ 68 w 86"/>
                <a:gd name="T25" fmla="*/ 104 h 152"/>
                <a:gd name="T26" fmla="*/ 86 w 86"/>
                <a:gd name="T27" fmla="*/ 100 h 152"/>
                <a:gd name="T28" fmla="*/ 86 w 86"/>
                <a:gd name="T29" fmla="*/ 100 h 152"/>
                <a:gd name="T30" fmla="*/ 82 w 86"/>
                <a:gd name="T31" fmla="*/ 92 h 152"/>
                <a:gd name="T32" fmla="*/ 64 w 86"/>
                <a:gd name="T33" fmla="*/ 54 h 152"/>
                <a:gd name="T34" fmla="*/ 64 w 86"/>
                <a:gd name="T35" fmla="*/ 54 h 152"/>
                <a:gd name="T36" fmla="*/ 42 w 86"/>
                <a:gd name="T37" fmla="*/ 12 h 152"/>
                <a:gd name="T38" fmla="*/ 34 w 86"/>
                <a:gd name="T39" fmla="*/ 0 h 152"/>
                <a:gd name="T40" fmla="*/ 34 w 86"/>
                <a:gd name="T41" fmla="*/ 0 h 152"/>
                <a:gd name="T42" fmla="*/ 32 w 86"/>
                <a:gd name="T43" fmla="*/ 4 h 152"/>
                <a:gd name="T44" fmla="*/ 28 w 86"/>
                <a:gd name="T45" fmla="*/ 14 h 152"/>
                <a:gd name="T46" fmla="*/ 18 w 86"/>
                <a:gd name="T47" fmla="*/ 26 h 152"/>
                <a:gd name="T48" fmla="*/ 10 w 86"/>
                <a:gd name="T49" fmla="*/ 34 h 152"/>
                <a:gd name="T50" fmla="*/ 0 w 86"/>
                <a:gd name="T51" fmla="*/ 40 h 152"/>
                <a:gd name="T52" fmla="*/ 10 w 86"/>
                <a:gd name="T5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52">
                  <a:moveTo>
                    <a:pt x="10" y="144"/>
                  </a:moveTo>
                  <a:lnTo>
                    <a:pt x="10" y="144"/>
                  </a:lnTo>
                  <a:lnTo>
                    <a:pt x="14" y="148"/>
                  </a:lnTo>
                  <a:lnTo>
                    <a:pt x="18" y="150"/>
                  </a:lnTo>
                  <a:lnTo>
                    <a:pt x="22" y="152"/>
                  </a:lnTo>
                  <a:lnTo>
                    <a:pt x="26" y="152"/>
                  </a:lnTo>
                  <a:lnTo>
                    <a:pt x="32" y="150"/>
                  </a:lnTo>
                  <a:lnTo>
                    <a:pt x="34" y="142"/>
                  </a:lnTo>
                  <a:lnTo>
                    <a:pt x="36" y="128"/>
                  </a:lnTo>
                  <a:lnTo>
                    <a:pt x="36" y="128"/>
                  </a:lnTo>
                  <a:lnTo>
                    <a:pt x="44" y="118"/>
                  </a:lnTo>
                  <a:lnTo>
                    <a:pt x="56" y="110"/>
                  </a:lnTo>
                  <a:lnTo>
                    <a:pt x="68" y="104"/>
                  </a:lnTo>
                  <a:lnTo>
                    <a:pt x="86" y="100"/>
                  </a:lnTo>
                  <a:lnTo>
                    <a:pt x="86" y="100"/>
                  </a:lnTo>
                  <a:lnTo>
                    <a:pt x="82" y="92"/>
                  </a:lnTo>
                  <a:lnTo>
                    <a:pt x="64" y="54"/>
                  </a:lnTo>
                  <a:lnTo>
                    <a:pt x="64" y="54"/>
                  </a:lnTo>
                  <a:lnTo>
                    <a:pt x="42" y="12"/>
                  </a:lnTo>
                  <a:lnTo>
                    <a:pt x="34" y="0"/>
                  </a:lnTo>
                  <a:lnTo>
                    <a:pt x="34" y="0"/>
                  </a:lnTo>
                  <a:lnTo>
                    <a:pt x="32" y="4"/>
                  </a:lnTo>
                  <a:lnTo>
                    <a:pt x="28" y="14"/>
                  </a:lnTo>
                  <a:lnTo>
                    <a:pt x="18" y="26"/>
                  </a:lnTo>
                  <a:lnTo>
                    <a:pt x="10" y="34"/>
                  </a:lnTo>
                  <a:lnTo>
                    <a:pt x="0" y="40"/>
                  </a:lnTo>
                  <a:lnTo>
                    <a:pt x="10" y="1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1523">
              <a:extLst>
                <a:ext uri="{FF2B5EF4-FFF2-40B4-BE49-F238E27FC236}">
                  <a16:creationId xmlns:a16="http://schemas.microsoft.com/office/drawing/2014/main" id="{662B7FD3-357F-0E12-F90E-0E86C6102A20}"/>
                </a:ext>
              </a:extLst>
            </p:cNvPr>
            <p:cNvSpPr>
              <a:spLocks/>
            </p:cNvSpPr>
            <p:nvPr/>
          </p:nvSpPr>
          <p:spPr bwMode="auto">
            <a:xfrm>
              <a:off x="8232775" y="3162300"/>
              <a:ext cx="22225" cy="19050"/>
            </a:xfrm>
            <a:custGeom>
              <a:avLst/>
              <a:gdLst>
                <a:gd name="T0" fmla="*/ 14 w 14"/>
                <a:gd name="T1" fmla="*/ 0 h 12"/>
                <a:gd name="T2" fmla="*/ 14 w 14"/>
                <a:gd name="T3" fmla="*/ 0 h 12"/>
                <a:gd name="T4" fmla="*/ 0 w 14"/>
                <a:gd name="T5" fmla="*/ 12 h 12"/>
                <a:gd name="T6" fmla="*/ 0 w 14"/>
                <a:gd name="T7" fmla="*/ 12 h 12"/>
                <a:gd name="T8" fmla="*/ 14 w 14"/>
                <a:gd name="T9" fmla="*/ 0 h 12"/>
                <a:gd name="T10" fmla="*/ 14 w 14"/>
                <a:gd name="T11" fmla="*/ 0 h 12"/>
                <a:gd name="T12" fmla="*/ 14 w 14"/>
                <a:gd name="T13" fmla="*/ 0 h 12"/>
                <a:gd name="T14" fmla="*/ 14 w 1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14" y="0"/>
                  </a:moveTo>
                  <a:lnTo>
                    <a:pt x="14" y="0"/>
                  </a:lnTo>
                  <a:lnTo>
                    <a:pt x="0" y="12"/>
                  </a:lnTo>
                  <a:lnTo>
                    <a:pt x="0" y="12"/>
                  </a:lnTo>
                  <a:lnTo>
                    <a:pt x="14" y="0"/>
                  </a:lnTo>
                  <a:lnTo>
                    <a:pt x="14" y="0"/>
                  </a:lnTo>
                  <a:lnTo>
                    <a:pt x="14" y="0"/>
                  </a:lnTo>
                  <a:lnTo>
                    <a:pt x="14"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1524">
              <a:extLst>
                <a:ext uri="{FF2B5EF4-FFF2-40B4-BE49-F238E27FC236}">
                  <a16:creationId xmlns:a16="http://schemas.microsoft.com/office/drawing/2014/main" id="{AB3A806E-53BE-C1A0-83DF-FA3D20BB1881}"/>
                </a:ext>
              </a:extLst>
            </p:cNvPr>
            <p:cNvSpPr>
              <a:spLocks/>
            </p:cNvSpPr>
            <p:nvPr/>
          </p:nvSpPr>
          <p:spPr bwMode="auto">
            <a:xfrm>
              <a:off x="8232775" y="3162300"/>
              <a:ext cx="22225" cy="19050"/>
            </a:xfrm>
            <a:custGeom>
              <a:avLst/>
              <a:gdLst>
                <a:gd name="T0" fmla="*/ 14 w 14"/>
                <a:gd name="T1" fmla="*/ 0 h 12"/>
                <a:gd name="T2" fmla="*/ 14 w 14"/>
                <a:gd name="T3" fmla="*/ 0 h 12"/>
                <a:gd name="T4" fmla="*/ 0 w 14"/>
                <a:gd name="T5" fmla="*/ 12 h 12"/>
                <a:gd name="T6" fmla="*/ 0 w 14"/>
                <a:gd name="T7" fmla="*/ 12 h 12"/>
                <a:gd name="T8" fmla="*/ 14 w 14"/>
                <a:gd name="T9" fmla="*/ 0 h 12"/>
                <a:gd name="T10" fmla="*/ 14 w 14"/>
                <a:gd name="T11" fmla="*/ 0 h 12"/>
                <a:gd name="T12" fmla="*/ 14 w 14"/>
                <a:gd name="T13" fmla="*/ 0 h 12"/>
                <a:gd name="T14" fmla="*/ 14 w 1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14" y="0"/>
                  </a:moveTo>
                  <a:lnTo>
                    <a:pt x="14" y="0"/>
                  </a:lnTo>
                  <a:lnTo>
                    <a:pt x="0" y="12"/>
                  </a:lnTo>
                  <a:lnTo>
                    <a:pt x="0" y="12"/>
                  </a:lnTo>
                  <a:lnTo>
                    <a:pt x="14" y="0"/>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1525">
              <a:extLst>
                <a:ext uri="{FF2B5EF4-FFF2-40B4-BE49-F238E27FC236}">
                  <a16:creationId xmlns:a16="http://schemas.microsoft.com/office/drawing/2014/main" id="{325B73EB-31CB-BF38-DFFE-9EF3660BF1D6}"/>
                </a:ext>
              </a:extLst>
            </p:cNvPr>
            <p:cNvSpPr>
              <a:spLocks/>
            </p:cNvSpPr>
            <p:nvPr/>
          </p:nvSpPr>
          <p:spPr bwMode="auto">
            <a:xfrm>
              <a:off x="8194675" y="3044825"/>
              <a:ext cx="60325" cy="180975"/>
            </a:xfrm>
            <a:custGeom>
              <a:avLst/>
              <a:gdLst>
                <a:gd name="T0" fmla="*/ 2 w 38"/>
                <a:gd name="T1" fmla="*/ 0 h 114"/>
                <a:gd name="T2" fmla="*/ 2 w 38"/>
                <a:gd name="T3" fmla="*/ 0 h 114"/>
                <a:gd name="T4" fmla="*/ 0 w 38"/>
                <a:gd name="T5" fmla="*/ 4 h 114"/>
                <a:gd name="T6" fmla="*/ 0 w 38"/>
                <a:gd name="T7" fmla="*/ 4 h 114"/>
                <a:gd name="T8" fmla="*/ 0 w 38"/>
                <a:gd name="T9" fmla="*/ 54 h 114"/>
                <a:gd name="T10" fmla="*/ 0 w 38"/>
                <a:gd name="T11" fmla="*/ 108 h 114"/>
                <a:gd name="T12" fmla="*/ 0 w 38"/>
                <a:gd name="T13" fmla="*/ 108 h 114"/>
                <a:gd name="T14" fmla="*/ 4 w 38"/>
                <a:gd name="T15" fmla="*/ 112 h 114"/>
                <a:gd name="T16" fmla="*/ 10 w 38"/>
                <a:gd name="T17" fmla="*/ 114 h 114"/>
                <a:gd name="T18" fmla="*/ 10 w 38"/>
                <a:gd name="T19" fmla="*/ 114 h 114"/>
                <a:gd name="T20" fmla="*/ 14 w 38"/>
                <a:gd name="T21" fmla="*/ 112 h 114"/>
                <a:gd name="T22" fmla="*/ 18 w 38"/>
                <a:gd name="T23" fmla="*/ 108 h 114"/>
                <a:gd name="T24" fmla="*/ 20 w 38"/>
                <a:gd name="T25" fmla="*/ 100 h 114"/>
                <a:gd name="T26" fmla="*/ 22 w 38"/>
                <a:gd name="T27" fmla="*/ 88 h 114"/>
                <a:gd name="T28" fmla="*/ 22 w 38"/>
                <a:gd name="T29" fmla="*/ 88 h 114"/>
                <a:gd name="T30" fmla="*/ 24 w 38"/>
                <a:gd name="T31" fmla="*/ 86 h 114"/>
                <a:gd name="T32" fmla="*/ 24 w 38"/>
                <a:gd name="T33" fmla="*/ 86 h 114"/>
                <a:gd name="T34" fmla="*/ 38 w 38"/>
                <a:gd name="T35" fmla="*/ 74 h 114"/>
                <a:gd name="T36" fmla="*/ 38 w 38"/>
                <a:gd name="T37" fmla="*/ 74 h 114"/>
                <a:gd name="T38" fmla="*/ 2 w 38"/>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14">
                  <a:moveTo>
                    <a:pt x="2" y="0"/>
                  </a:moveTo>
                  <a:lnTo>
                    <a:pt x="2" y="0"/>
                  </a:lnTo>
                  <a:lnTo>
                    <a:pt x="0" y="4"/>
                  </a:lnTo>
                  <a:lnTo>
                    <a:pt x="0" y="4"/>
                  </a:lnTo>
                  <a:lnTo>
                    <a:pt x="0" y="54"/>
                  </a:lnTo>
                  <a:lnTo>
                    <a:pt x="0" y="108"/>
                  </a:lnTo>
                  <a:lnTo>
                    <a:pt x="0" y="108"/>
                  </a:lnTo>
                  <a:lnTo>
                    <a:pt x="4" y="112"/>
                  </a:lnTo>
                  <a:lnTo>
                    <a:pt x="10" y="114"/>
                  </a:lnTo>
                  <a:lnTo>
                    <a:pt x="10" y="114"/>
                  </a:lnTo>
                  <a:lnTo>
                    <a:pt x="14" y="112"/>
                  </a:lnTo>
                  <a:lnTo>
                    <a:pt x="18" y="108"/>
                  </a:lnTo>
                  <a:lnTo>
                    <a:pt x="20" y="100"/>
                  </a:lnTo>
                  <a:lnTo>
                    <a:pt x="22" y="88"/>
                  </a:lnTo>
                  <a:lnTo>
                    <a:pt x="22" y="88"/>
                  </a:lnTo>
                  <a:lnTo>
                    <a:pt x="24" y="86"/>
                  </a:lnTo>
                  <a:lnTo>
                    <a:pt x="24" y="86"/>
                  </a:lnTo>
                  <a:lnTo>
                    <a:pt x="38" y="74"/>
                  </a:lnTo>
                  <a:lnTo>
                    <a:pt x="38" y="74"/>
                  </a:lnTo>
                  <a:lnTo>
                    <a:pt x="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1526">
              <a:extLst>
                <a:ext uri="{FF2B5EF4-FFF2-40B4-BE49-F238E27FC236}">
                  <a16:creationId xmlns:a16="http://schemas.microsoft.com/office/drawing/2014/main" id="{8BF09B89-257E-24F5-C5AD-5D5466E055BF}"/>
                </a:ext>
              </a:extLst>
            </p:cNvPr>
            <p:cNvSpPr>
              <a:spLocks/>
            </p:cNvSpPr>
            <p:nvPr/>
          </p:nvSpPr>
          <p:spPr bwMode="auto">
            <a:xfrm>
              <a:off x="8194675" y="3044825"/>
              <a:ext cx="60325" cy="180975"/>
            </a:xfrm>
            <a:custGeom>
              <a:avLst/>
              <a:gdLst>
                <a:gd name="T0" fmla="*/ 2 w 38"/>
                <a:gd name="T1" fmla="*/ 0 h 114"/>
                <a:gd name="T2" fmla="*/ 2 w 38"/>
                <a:gd name="T3" fmla="*/ 0 h 114"/>
                <a:gd name="T4" fmla="*/ 0 w 38"/>
                <a:gd name="T5" fmla="*/ 4 h 114"/>
                <a:gd name="T6" fmla="*/ 0 w 38"/>
                <a:gd name="T7" fmla="*/ 4 h 114"/>
                <a:gd name="T8" fmla="*/ 0 w 38"/>
                <a:gd name="T9" fmla="*/ 54 h 114"/>
                <a:gd name="T10" fmla="*/ 0 w 38"/>
                <a:gd name="T11" fmla="*/ 108 h 114"/>
                <a:gd name="T12" fmla="*/ 0 w 38"/>
                <a:gd name="T13" fmla="*/ 108 h 114"/>
                <a:gd name="T14" fmla="*/ 4 w 38"/>
                <a:gd name="T15" fmla="*/ 112 h 114"/>
                <a:gd name="T16" fmla="*/ 10 w 38"/>
                <a:gd name="T17" fmla="*/ 114 h 114"/>
                <a:gd name="T18" fmla="*/ 10 w 38"/>
                <a:gd name="T19" fmla="*/ 114 h 114"/>
                <a:gd name="T20" fmla="*/ 14 w 38"/>
                <a:gd name="T21" fmla="*/ 112 h 114"/>
                <a:gd name="T22" fmla="*/ 18 w 38"/>
                <a:gd name="T23" fmla="*/ 108 h 114"/>
                <a:gd name="T24" fmla="*/ 20 w 38"/>
                <a:gd name="T25" fmla="*/ 100 h 114"/>
                <a:gd name="T26" fmla="*/ 22 w 38"/>
                <a:gd name="T27" fmla="*/ 88 h 114"/>
                <a:gd name="T28" fmla="*/ 22 w 38"/>
                <a:gd name="T29" fmla="*/ 88 h 114"/>
                <a:gd name="T30" fmla="*/ 24 w 38"/>
                <a:gd name="T31" fmla="*/ 86 h 114"/>
                <a:gd name="T32" fmla="*/ 24 w 38"/>
                <a:gd name="T33" fmla="*/ 86 h 114"/>
                <a:gd name="T34" fmla="*/ 38 w 38"/>
                <a:gd name="T35" fmla="*/ 74 h 114"/>
                <a:gd name="T36" fmla="*/ 38 w 38"/>
                <a:gd name="T37" fmla="*/ 74 h 114"/>
                <a:gd name="T38" fmla="*/ 2 w 38"/>
                <a:gd name="T3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14">
                  <a:moveTo>
                    <a:pt x="2" y="0"/>
                  </a:moveTo>
                  <a:lnTo>
                    <a:pt x="2" y="0"/>
                  </a:lnTo>
                  <a:lnTo>
                    <a:pt x="0" y="4"/>
                  </a:lnTo>
                  <a:lnTo>
                    <a:pt x="0" y="4"/>
                  </a:lnTo>
                  <a:lnTo>
                    <a:pt x="0" y="54"/>
                  </a:lnTo>
                  <a:lnTo>
                    <a:pt x="0" y="108"/>
                  </a:lnTo>
                  <a:lnTo>
                    <a:pt x="0" y="108"/>
                  </a:lnTo>
                  <a:lnTo>
                    <a:pt x="4" y="112"/>
                  </a:lnTo>
                  <a:lnTo>
                    <a:pt x="10" y="114"/>
                  </a:lnTo>
                  <a:lnTo>
                    <a:pt x="10" y="114"/>
                  </a:lnTo>
                  <a:lnTo>
                    <a:pt x="14" y="112"/>
                  </a:lnTo>
                  <a:lnTo>
                    <a:pt x="18" y="108"/>
                  </a:lnTo>
                  <a:lnTo>
                    <a:pt x="20" y="100"/>
                  </a:lnTo>
                  <a:lnTo>
                    <a:pt x="22" y="88"/>
                  </a:lnTo>
                  <a:lnTo>
                    <a:pt x="22" y="88"/>
                  </a:lnTo>
                  <a:lnTo>
                    <a:pt x="24" y="86"/>
                  </a:lnTo>
                  <a:lnTo>
                    <a:pt x="24" y="86"/>
                  </a:lnTo>
                  <a:lnTo>
                    <a:pt x="38" y="74"/>
                  </a:lnTo>
                  <a:lnTo>
                    <a:pt x="38" y="74"/>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1527">
              <a:extLst>
                <a:ext uri="{FF2B5EF4-FFF2-40B4-BE49-F238E27FC236}">
                  <a16:creationId xmlns:a16="http://schemas.microsoft.com/office/drawing/2014/main" id="{FF2D4FCB-EE89-ACEA-CD31-C4BCD688D913}"/>
                </a:ext>
              </a:extLst>
            </p:cNvPr>
            <p:cNvSpPr>
              <a:spLocks/>
            </p:cNvSpPr>
            <p:nvPr/>
          </p:nvSpPr>
          <p:spPr bwMode="auto">
            <a:xfrm>
              <a:off x="8185150" y="2968625"/>
              <a:ext cx="92075" cy="152400"/>
            </a:xfrm>
            <a:custGeom>
              <a:avLst/>
              <a:gdLst>
                <a:gd name="T0" fmla="*/ 56 w 58"/>
                <a:gd name="T1" fmla="*/ 96 h 96"/>
                <a:gd name="T2" fmla="*/ 56 w 58"/>
                <a:gd name="T3" fmla="*/ 96 h 96"/>
                <a:gd name="T4" fmla="*/ 54 w 58"/>
                <a:gd name="T5" fmla="*/ 94 h 96"/>
                <a:gd name="T6" fmla="*/ 50 w 58"/>
                <a:gd name="T7" fmla="*/ 90 h 96"/>
                <a:gd name="T8" fmla="*/ 40 w 58"/>
                <a:gd name="T9" fmla="*/ 74 h 96"/>
                <a:gd name="T10" fmla="*/ 20 w 58"/>
                <a:gd name="T11" fmla="*/ 38 h 96"/>
                <a:gd name="T12" fmla="*/ 20 w 58"/>
                <a:gd name="T13" fmla="*/ 38 h 96"/>
                <a:gd name="T14" fmla="*/ 4 w 58"/>
                <a:gd name="T15" fmla="*/ 18 h 96"/>
                <a:gd name="T16" fmla="*/ 0 w 58"/>
                <a:gd name="T17" fmla="*/ 10 h 96"/>
                <a:gd name="T18" fmla="*/ 0 w 58"/>
                <a:gd name="T19" fmla="*/ 8 h 96"/>
                <a:gd name="T20" fmla="*/ 2 w 58"/>
                <a:gd name="T21" fmla="*/ 6 h 96"/>
                <a:gd name="T22" fmla="*/ 2 w 58"/>
                <a:gd name="T23" fmla="*/ 6 h 96"/>
                <a:gd name="T24" fmla="*/ 8 w 58"/>
                <a:gd name="T25" fmla="*/ 2 h 96"/>
                <a:gd name="T26" fmla="*/ 10 w 58"/>
                <a:gd name="T27" fmla="*/ 0 h 96"/>
                <a:gd name="T28" fmla="*/ 14 w 58"/>
                <a:gd name="T29" fmla="*/ 2 h 96"/>
                <a:gd name="T30" fmla="*/ 18 w 58"/>
                <a:gd name="T31" fmla="*/ 4 h 96"/>
                <a:gd name="T32" fmla="*/ 24 w 58"/>
                <a:gd name="T33" fmla="*/ 8 h 96"/>
                <a:gd name="T34" fmla="*/ 28 w 58"/>
                <a:gd name="T35" fmla="*/ 16 h 96"/>
                <a:gd name="T36" fmla="*/ 34 w 58"/>
                <a:gd name="T37" fmla="*/ 28 h 96"/>
                <a:gd name="T38" fmla="*/ 34 w 58"/>
                <a:gd name="T39" fmla="*/ 28 h 96"/>
                <a:gd name="T40" fmla="*/ 52 w 58"/>
                <a:gd name="T41" fmla="*/ 66 h 96"/>
                <a:gd name="T42" fmla="*/ 58 w 58"/>
                <a:gd name="T43" fmla="*/ 86 h 96"/>
                <a:gd name="T44" fmla="*/ 58 w 58"/>
                <a:gd name="T45" fmla="*/ 92 h 96"/>
                <a:gd name="T46" fmla="*/ 56 w 58"/>
                <a:gd name="T47" fmla="*/ 96 h 96"/>
                <a:gd name="T48" fmla="*/ 56 w 58"/>
                <a:gd name="T4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96">
                  <a:moveTo>
                    <a:pt x="56" y="96"/>
                  </a:moveTo>
                  <a:lnTo>
                    <a:pt x="56" y="96"/>
                  </a:lnTo>
                  <a:lnTo>
                    <a:pt x="54" y="94"/>
                  </a:lnTo>
                  <a:lnTo>
                    <a:pt x="50" y="90"/>
                  </a:lnTo>
                  <a:lnTo>
                    <a:pt x="40" y="74"/>
                  </a:lnTo>
                  <a:lnTo>
                    <a:pt x="20" y="38"/>
                  </a:lnTo>
                  <a:lnTo>
                    <a:pt x="20" y="38"/>
                  </a:lnTo>
                  <a:lnTo>
                    <a:pt x="4" y="18"/>
                  </a:lnTo>
                  <a:lnTo>
                    <a:pt x="0" y="10"/>
                  </a:lnTo>
                  <a:lnTo>
                    <a:pt x="0" y="8"/>
                  </a:lnTo>
                  <a:lnTo>
                    <a:pt x="2" y="6"/>
                  </a:lnTo>
                  <a:lnTo>
                    <a:pt x="2" y="6"/>
                  </a:lnTo>
                  <a:lnTo>
                    <a:pt x="8" y="2"/>
                  </a:lnTo>
                  <a:lnTo>
                    <a:pt x="10" y="0"/>
                  </a:lnTo>
                  <a:lnTo>
                    <a:pt x="14" y="2"/>
                  </a:lnTo>
                  <a:lnTo>
                    <a:pt x="18" y="4"/>
                  </a:lnTo>
                  <a:lnTo>
                    <a:pt x="24" y="8"/>
                  </a:lnTo>
                  <a:lnTo>
                    <a:pt x="28" y="16"/>
                  </a:lnTo>
                  <a:lnTo>
                    <a:pt x="34" y="28"/>
                  </a:lnTo>
                  <a:lnTo>
                    <a:pt x="34" y="28"/>
                  </a:lnTo>
                  <a:lnTo>
                    <a:pt x="52" y="66"/>
                  </a:lnTo>
                  <a:lnTo>
                    <a:pt x="58" y="86"/>
                  </a:lnTo>
                  <a:lnTo>
                    <a:pt x="58" y="92"/>
                  </a:lnTo>
                  <a:lnTo>
                    <a:pt x="56" y="96"/>
                  </a:lnTo>
                  <a:lnTo>
                    <a:pt x="56"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1528">
              <a:extLst>
                <a:ext uri="{FF2B5EF4-FFF2-40B4-BE49-F238E27FC236}">
                  <a16:creationId xmlns:a16="http://schemas.microsoft.com/office/drawing/2014/main" id="{67EED72C-60C9-D744-198E-7B50352545B9}"/>
                </a:ext>
              </a:extLst>
            </p:cNvPr>
            <p:cNvSpPr>
              <a:spLocks/>
            </p:cNvSpPr>
            <p:nvPr/>
          </p:nvSpPr>
          <p:spPr bwMode="auto">
            <a:xfrm>
              <a:off x="8023225" y="2870200"/>
              <a:ext cx="206375" cy="206375"/>
            </a:xfrm>
            <a:custGeom>
              <a:avLst/>
              <a:gdLst>
                <a:gd name="T0" fmla="*/ 130 w 130"/>
                <a:gd name="T1" fmla="*/ 64 h 130"/>
                <a:gd name="T2" fmla="*/ 130 w 130"/>
                <a:gd name="T3" fmla="*/ 64 h 130"/>
                <a:gd name="T4" fmla="*/ 128 w 130"/>
                <a:gd name="T5" fmla="*/ 78 h 130"/>
                <a:gd name="T6" fmla="*/ 124 w 130"/>
                <a:gd name="T7" fmla="*/ 90 h 130"/>
                <a:gd name="T8" fmla="*/ 118 w 130"/>
                <a:gd name="T9" fmla="*/ 100 h 130"/>
                <a:gd name="T10" fmla="*/ 110 w 130"/>
                <a:gd name="T11" fmla="*/ 110 h 130"/>
                <a:gd name="T12" fmla="*/ 100 w 130"/>
                <a:gd name="T13" fmla="*/ 118 h 130"/>
                <a:gd name="T14" fmla="*/ 90 w 130"/>
                <a:gd name="T15" fmla="*/ 124 h 130"/>
                <a:gd name="T16" fmla="*/ 78 w 130"/>
                <a:gd name="T17" fmla="*/ 128 h 130"/>
                <a:gd name="T18" fmla="*/ 64 w 130"/>
                <a:gd name="T19" fmla="*/ 130 h 130"/>
                <a:gd name="T20" fmla="*/ 64 w 130"/>
                <a:gd name="T21" fmla="*/ 130 h 130"/>
                <a:gd name="T22" fmla="*/ 52 w 130"/>
                <a:gd name="T23" fmla="*/ 128 h 130"/>
                <a:gd name="T24" fmla="*/ 38 w 130"/>
                <a:gd name="T25" fmla="*/ 124 h 130"/>
                <a:gd name="T26" fmla="*/ 28 w 130"/>
                <a:gd name="T27" fmla="*/ 118 h 130"/>
                <a:gd name="T28" fmla="*/ 18 w 130"/>
                <a:gd name="T29" fmla="*/ 110 h 130"/>
                <a:gd name="T30" fmla="*/ 10 w 130"/>
                <a:gd name="T31" fmla="*/ 100 h 130"/>
                <a:gd name="T32" fmla="*/ 4 w 130"/>
                <a:gd name="T33" fmla="*/ 90 h 130"/>
                <a:gd name="T34" fmla="*/ 0 w 130"/>
                <a:gd name="T35" fmla="*/ 78 h 130"/>
                <a:gd name="T36" fmla="*/ 0 w 130"/>
                <a:gd name="T37" fmla="*/ 64 h 130"/>
                <a:gd name="T38" fmla="*/ 0 w 130"/>
                <a:gd name="T39" fmla="*/ 64 h 130"/>
                <a:gd name="T40" fmla="*/ 0 w 130"/>
                <a:gd name="T41" fmla="*/ 52 h 130"/>
                <a:gd name="T42" fmla="*/ 4 w 130"/>
                <a:gd name="T43" fmla="*/ 40 h 130"/>
                <a:gd name="T44" fmla="*/ 10 w 130"/>
                <a:gd name="T45" fmla="*/ 28 h 130"/>
                <a:gd name="T46" fmla="*/ 18 w 130"/>
                <a:gd name="T47" fmla="*/ 18 h 130"/>
                <a:gd name="T48" fmla="*/ 28 w 130"/>
                <a:gd name="T49" fmla="*/ 10 h 130"/>
                <a:gd name="T50" fmla="*/ 38 w 130"/>
                <a:gd name="T51" fmla="*/ 4 h 130"/>
                <a:gd name="T52" fmla="*/ 52 w 130"/>
                <a:gd name="T53" fmla="*/ 0 h 130"/>
                <a:gd name="T54" fmla="*/ 64 w 130"/>
                <a:gd name="T55" fmla="*/ 0 h 130"/>
                <a:gd name="T56" fmla="*/ 64 w 130"/>
                <a:gd name="T57" fmla="*/ 0 h 130"/>
                <a:gd name="T58" fmla="*/ 78 w 130"/>
                <a:gd name="T59" fmla="*/ 0 h 130"/>
                <a:gd name="T60" fmla="*/ 90 w 130"/>
                <a:gd name="T61" fmla="*/ 4 h 130"/>
                <a:gd name="T62" fmla="*/ 100 w 130"/>
                <a:gd name="T63" fmla="*/ 10 h 130"/>
                <a:gd name="T64" fmla="*/ 110 w 130"/>
                <a:gd name="T65" fmla="*/ 18 h 130"/>
                <a:gd name="T66" fmla="*/ 118 w 130"/>
                <a:gd name="T67" fmla="*/ 28 h 130"/>
                <a:gd name="T68" fmla="*/ 124 w 130"/>
                <a:gd name="T69" fmla="*/ 40 h 130"/>
                <a:gd name="T70" fmla="*/ 128 w 130"/>
                <a:gd name="T71" fmla="*/ 52 h 130"/>
                <a:gd name="T72" fmla="*/ 130 w 130"/>
                <a:gd name="T73" fmla="*/ 6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130" y="64"/>
                  </a:moveTo>
                  <a:lnTo>
                    <a:pt x="130" y="64"/>
                  </a:lnTo>
                  <a:lnTo>
                    <a:pt x="128" y="78"/>
                  </a:lnTo>
                  <a:lnTo>
                    <a:pt x="124" y="90"/>
                  </a:lnTo>
                  <a:lnTo>
                    <a:pt x="118" y="100"/>
                  </a:lnTo>
                  <a:lnTo>
                    <a:pt x="110" y="110"/>
                  </a:lnTo>
                  <a:lnTo>
                    <a:pt x="100" y="118"/>
                  </a:lnTo>
                  <a:lnTo>
                    <a:pt x="90" y="124"/>
                  </a:lnTo>
                  <a:lnTo>
                    <a:pt x="78" y="128"/>
                  </a:lnTo>
                  <a:lnTo>
                    <a:pt x="64" y="130"/>
                  </a:lnTo>
                  <a:lnTo>
                    <a:pt x="64" y="130"/>
                  </a:lnTo>
                  <a:lnTo>
                    <a:pt x="52" y="128"/>
                  </a:lnTo>
                  <a:lnTo>
                    <a:pt x="38" y="124"/>
                  </a:lnTo>
                  <a:lnTo>
                    <a:pt x="28" y="118"/>
                  </a:lnTo>
                  <a:lnTo>
                    <a:pt x="18" y="110"/>
                  </a:lnTo>
                  <a:lnTo>
                    <a:pt x="10" y="100"/>
                  </a:lnTo>
                  <a:lnTo>
                    <a:pt x="4" y="90"/>
                  </a:lnTo>
                  <a:lnTo>
                    <a:pt x="0" y="78"/>
                  </a:lnTo>
                  <a:lnTo>
                    <a:pt x="0" y="64"/>
                  </a:lnTo>
                  <a:lnTo>
                    <a:pt x="0" y="64"/>
                  </a:lnTo>
                  <a:lnTo>
                    <a:pt x="0" y="52"/>
                  </a:lnTo>
                  <a:lnTo>
                    <a:pt x="4" y="40"/>
                  </a:lnTo>
                  <a:lnTo>
                    <a:pt x="10" y="28"/>
                  </a:lnTo>
                  <a:lnTo>
                    <a:pt x="18" y="18"/>
                  </a:lnTo>
                  <a:lnTo>
                    <a:pt x="28" y="10"/>
                  </a:lnTo>
                  <a:lnTo>
                    <a:pt x="38" y="4"/>
                  </a:lnTo>
                  <a:lnTo>
                    <a:pt x="52" y="0"/>
                  </a:lnTo>
                  <a:lnTo>
                    <a:pt x="64" y="0"/>
                  </a:lnTo>
                  <a:lnTo>
                    <a:pt x="64" y="0"/>
                  </a:lnTo>
                  <a:lnTo>
                    <a:pt x="78" y="0"/>
                  </a:lnTo>
                  <a:lnTo>
                    <a:pt x="90" y="4"/>
                  </a:lnTo>
                  <a:lnTo>
                    <a:pt x="100" y="10"/>
                  </a:lnTo>
                  <a:lnTo>
                    <a:pt x="110" y="18"/>
                  </a:lnTo>
                  <a:lnTo>
                    <a:pt x="118" y="28"/>
                  </a:lnTo>
                  <a:lnTo>
                    <a:pt x="124" y="40"/>
                  </a:lnTo>
                  <a:lnTo>
                    <a:pt x="128" y="52"/>
                  </a:lnTo>
                  <a:lnTo>
                    <a:pt x="130" y="64"/>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529">
              <a:extLst>
                <a:ext uri="{FF2B5EF4-FFF2-40B4-BE49-F238E27FC236}">
                  <a16:creationId xmlns:a16="http://schemas.microsoft.com/office/drawing/2014/main" id="{3E2AC321-8890-9777-E914-3D5A58DAA849}"/>
                </a:ext>
              </a:extLst>
            </p:cNvPr>
            <p:cNvSpPr>
              <a:spLocks/>
            </p:cNvSpPr>
            <p:nvPr/>
          </p:nvSpPr>
          <p:spPr bwMode="auto">
            <a:xfrm>
              <a:off x="8023225" y="2870200"/>
              <a:ext cx="206375" cy="206375"/>
            </a:xfrm>
            <a:custGeom>
              <a:avLst/>
              <a:gdLst>
                <a:gd name="T0" fmla="*/ 130 w 130"/>
                <a:gd name="T1" fmla="*/ 64 h 130"/>
                <a:gd name="T2" fmla="*/ 130 w 130"/>
                <a:gd name="T3" fmla="*/ 64 h 130"/>
                <a:gd name="T4" fmla="*/ 128 w 130"/>
                <a:gd name="T5" fmla="*/ 78 h 130"/>
                <a:gd name="T6" fmla="*/ 124 w 130"/>
                <a:gd name="T7" fmla="*/ 90 h 130"/>
                <a:gd name="T8" fmla="*/ 118 w 130"/>
                <a:gd name="T9" fmla="*/ 100 h 130"/>
                <a:gd name="T10" fmla="*/ 110 w 130"/>
                <a:gd name="T11" fmla="*/ 110 h 130"/>
                <a:gd name="T12" fmla="*/ 100 w 130"/>
                <a:gd name="T13" fmla="*/ 118 h 130"/>
                <a:gd name="T14" fmla="*/ 90 w 130"/>
                <a:gd name="T15" fmla="*/ 124 h 130"/>
                <a:gd name="T16" fmla="*/ 78 w 130"/>
                <a:gd name="T17" fmla="*/ 128 h 130"/>
                <a:gd name="T18" fmla="*/ 64 w 130"/>
                <a:gd name="T19" fmla="*/ 130 h 130"/>
                <a:gd name="T20" fmla="*/ 64 w 130"/>
                <a:gd name="T21" fmla="*/ 130 h 130"/>
                <a:gd name="T22" fmla="*/ 52 w 130"/>
                <a:gd name="T23" fmla="*/ 128 h 130"/>
                <a:gd name="T24" fmla="*/ 38 w 130"/>
                <a:gd name="T25" fmla="*/ 124 h 130"/>
                <a:gd name="T26" fmla="*/ 28 w 130"/>
                <a:gd name="T27" fmla="*/ 118 h 130"/>
                <a:gd name="T28" fmla="*/ 18 w 130"/>
                <a:gd name="T29" fmla="*/ 110 h 130"/>
                <a:gd name="T30" fmla="*/ 10 w 130"/>
                <a:gd name="T31" fmla="*/ 100 h 130"/>
                <a:gd name="T32" fmla="*/ 4 w 130"/>
                <a:gd name="T33" fmla="*/ 90 h 130"/>
                <a:gd name="T34" fmla="*/ 0 w 130"/>
                <a:gd name="T35" fmla="*/ 78 h 130"/>
                <a:gd name="T36" fmla="*/ 0 w 130"/>
                <a:gd name="T37" fmla="*/ 64 h 130"/>
                <a:gd name="T38" fmla="*/ 0 w 130"/>
                <a:gd name="T39" fmla="*/ 64 h 130"/>
                <a:gd name="T40" fmla="*/ 0 w 130"/>
                <a:gd name="T41" fmla="*/ 52 h 130"/>
                <a:gd name="T42" fmla="*/ 4 w 130"/>
                <a:gd name="T43" fmla="*/ 40 h 130"/>
                <a:gd name="T44" fmla="*/ 10 w 130"/>
                <a:gd name="T45" fmla="*/ 28 h 130"/>
                <a:gd name="T46" fmla="*/ 18 w 130"/>
                <a:gd name="T47" fmla="*/ 18 h 130"/>
                <a:gd name="T48" fmla="*/ 28 w 130"/>
                <a:gd name="T49" fmla="*/ 10 h 130"/>
                <a:gd name="T50" fmla="*/ 38 w 130"/>
                <a:gd name="T51" fmla="*/ 4 h 130"/>
                <a:gd name="T52" fmla="*/ 52 w 130"/>
                <a:gd name="T53" fmla="*/ 0 h 130"/>
                <a:gd name="T54" fmla="*/ 64 w 130"/>
                <a:gd name="T55" fmla="*/ 0 h 130"/>
                <a:gd name="T56" fmla="*/ 64 w 130"/>
                <a:gd name="T57" fmla="*/ 0 h 130"/>
                <a:gd name="T58" fmla="*/ 78 w 130"/>
                <a:gd name="T59" fmla="*/ 0 h 130"/>
                <a:gd name="T60" fmla="*/ 90 w 130"/>
                <a:gd name="T61" fmla="*/ 4 h 130"/>
                <a:gd name="T62" fmla="*/ 100 w 130"/>
                <a:gd name="T63" fmla="*/ 10 h 130"/>
                <a:gd name="T64" fmla="*/ 110 w 130"/>
                <a:gd name="T65" fmla="*/ 18 h 130"/>
                <a:gd name="T66" fmla="*/ 118 w 130"/>
                <a:gd name="T67" fmla="*/ 28 h 130"/>
                <a:gd name="T68" fmla="*/ 124 w 130"/>
                <a:gd name="T69" fmla="*/ 40 h 130"/>
                <a:gd name="T70" fmla="*/ 128 w 130"/>
                <a:gd name="T71" fmla="*/ 52 h 130"/>
                <a:gd name="T72" fmla="*/ 130 w 130"/>
                <a:gd name="T73" fmla="*/ 6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130" y="64"/>
                  </a:moveTo>
                  <a:lnTo>
                    <a:pt x="130" y="64"/>
                  </a:lnTo>
                  <a:lnTo>
                    <a:pt x="128" y="78"/>
                  </a:lnTo>
                  <a:lnTo>
                    <a:pt x="124" y="90"/>
                  </a:lnTo>
                  <a:lnTo>
                    <a:pt x="118" y="100"/>
                  </a:lnTo>
                  <a:lnTo>
                    <a:pt x="110" y="110"/>
                  </a:lnTo>
                  <a:lnTo>
                    <a:pt x="100" y="118"/>
                  </a:lnTo>
                  <a:lnTo>
                    <a:pt x="90" y="124"/>
                  </a:lnTo>
                  <a:lnTo>
                    <a:pt x="78" y="128"/>
                  </a:lnTo>
                  <a:lnTo>
                    <a:pt x="64" y="130"/>
                  </a:lnTo>
                  <a:lnTo>
                    <a:pt x="64" y="130"/>
                  </a:lnTo>
                  <a:lnTo>
                    <a:pt x="52" y="128"/>
                  </a:lnTo>
                  <a:lnTo>
                    <a:pt x="38" y="124"/>
                  </a:lnTo>
                  <a:lnTo>
                    <a:pt x="28" y="118"/>
                  </a:lnTo>
                  <a:lnTo>
                    <a:pt x="18" y="110"/>
                  </a:lnTo>
                  <a:lnTo>
                    <a:pt x="10" y="100"/>
                  </a:lnTo>
                  <a:lnTo>
                    <a:pt x="4" y="90"/>
                  </a:lnTo>
                  <a:lnTo>
                    <a:pt x="0" y="78"/>
                  </a:lnTo>
                  <a:lnTo>
                    <a:pt x="0" y="64"/>
                  </a:lnTo>
                  <a:lnTo>
                    <a:pt x="0" y="64"/>
                  </a:lnTo>
                  <a:lnTo>
                    <a:pt x="0" y="52"/>
                  </a:lnTo>
                  <a:lnTo>
                    <a:pt x="4" y="40"/>
                  </a:lnTo>
                  <a:lnTo>
                    <a:pt x="10" y="28"/>
                  </a:lnTo>
                  <a:lnTo>
                    <a:pt x="18" y="18"/>
                  </a:lnTo>
                  <a:lnTo>
                    <a:pt x="28" y="10"/>
                  </a:lnTo>
                  <a:lnTo>
                    <a:pt x="38" y="4"/>
                  </a:lnTo>
                  <a:lnTo>
                    <a:pt x="52" y="0"/>
                  </a:lnTo>
                  <a:lnTo>
                    <a:pt x="64" y="0"/>
                  </a:lnTo>
                  <a:lnTo>
                    <a:pt x="64" y="0"/>
                  </a:lnTo>
                  <a:lnTo>
                    <a:pt x="78" y="0"/>
                  </a:lnTo>
                  <a:lnTo>
                    <a:pt x="90" y="4"/>
                  </a:lnTo>
                  <a:lnTo>
                    <a:pt x="100" y="10"/>
                  </a:lnTo>
                  <a:lnTo>
                    <a:pt x="110" y="18"/>
                  </a:lnTo>
                  <a:lnTo>
                    <a:pt x="118" y="28"/>
                  </a:lnTo>
                  <a:lnTo>
                    <a:pt x="124" y="40"/>
                  </a:lnTo>
                  <a:lnTo>
                    <a:pt x="128" y="52"/>
                  </a:lnTo>
                  <a:lnTo>
                    <a:pt x="13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1530">
              <a:extLst>
                <a:ext uri="{FF2B5EF4-FFF2-40B4-BE49-F238E27FC236}">
                  <a16:creationId xmlns:a16="http://schemas.microsoft.com/office/drawing/2014/main" id="{378AC7F1-DFE5-578E-8AC7-D86089D9E8BD}"/>
                </a:ext>
              </a:extLst>
            </p:cNvPr>
            <p:cNvSpPr>
              <a:spLocks/>
            </p:cNvSpPr>
            <p:nvPr/>
          </p:nvSpPr>
          <p:spPr bwMode="auto">
            <a:xfrm>
              <a:off x="7686675" y="2844800"/>
              <a:ext cx="374650" cy="514350"/>
            </a:xfrm>
            <a:custGeom>
              <a:avLst/>
              <a:gdLst>
                <a:gd name="T0" fmla="*/ 236 w 236"/>
                <a:gd name="T1" fmla="*/ 20 h 324"/>
                <a:gd name="T2" fmla="*/ 236 w 236"/>
                <a:gd name="T3" fmla="*/ 20 h 324"/>
                <a:gd name="T4" fmla="*/ 228 w 236"/>
                <a:gd name="T5" fmla="*/ 18 h 324"/>
                <a:gd name="T6" fmla="*/ 206 w 236"/>
                <a:gd name="T7" fmla="*/ 10 h 324"/>
                <a:gd name="T8" fmla="*/ 192 w 236"/>
                <a:gd name="T9" fmla="*/ 6 h 324"/>
                <a:gd name="T10" fmla="*/ 176 w 236"/>
                <a:gd name="T11" fmla="*/ 2 h 324"/>
                <a:gd name="T12" fmla="*/ 160 w 236"/>
                <a:gd name="T13" fmla="*/ 0 h 324"/>
                <a:gd name="T14" fmla="*/ 144 w 236"/>
                <a:gd name="T15" fmla="*/ 0 h 324"/>
                <a:gd name="T16" fmla="*/ 144 w 236"/>
                <a:gd name="T17" fmla="*/ 0 h 324"/>
                <a:gd name="T18" fmla="*/ 126 w 236"/>
                <a:gd name="T19" fmla="*/ 4 h 324"/>
                <a:gd name="T20" fmla="*/ 108 w 236"/>
                <a:gd name="T21" fmla="*/ 10 h 324"/>
                <a:gd name="T22" fmla="*/ 86 w 236"/>
                <a:gd name="T23" fmla="*/ 20 h 324"/>
                <a:gd name="T24" fmla="*/ 66 w 236"/>
                <a:gd name="T25" fmla="*/ 32 h 324"/>
                <a:gd name="T26" fmla="*/ 46 w 236"/>
                <a:gd name="T27" fmla="*/ 46 h 324"/>
                <a:gd name="T28" fmla="*/ 28 w 236"/>
                <a:gd name="T29" fmla="*/ 60 h 324"/>
                <a:gd name="T30" fmla="*/ 16 w 236"/>
                <a:gd name="T31" fmla="*/ 72 h 324"/>
                <a:gd name="T32" fmla="*/ 8 w 236"/>
                <a:gd name="T33" fmla="*/ 84 h 324"/>
                <a:gd name="T34" fmla="*/ 8 w 236"/>
                <a:gd name="T35" fmla="*/ 84 h 324"/>
                <a:gd name="T36" fmla="*/ 4 w 236"/>
                <a:gd name="T37" fmla="*/ 100 h 324"/>
                <a:gd name="T38" fmla="*/ 2 w 236"/>
                <a:gd name="T39" fmla="*/ 124 h 324"/>
                <a:gd name="T40" fmla="*/ 0 w 236"/>
                <a:gd name="T41" fmla="*/ 150 h 324"/>
                <a:gd name="T42" fmla="*/ 2 w 236"/>
                <a:gd name="T43" fmla="*/ 180 h 324"/>
                <a:gd name="T44" fmla="*/ 4 w 236"/>
                <a:gd name="T45" fmla="*/ 212 h 324"/>
                <a:gd name="T46" fmla="*/ 6 w 236"/>
                <a:gd name="T47" fmla="*/ 240 h 324"/>
                <a:gd name="T48" fmla="*/ 10 w 236"/>
                <a:gd name="T49" fmla="*/ 264 h 324"/>
                <a:gd name="T50" fmla="*/ 16 w 236"/>
                <a:gd name="T51" fmla="*/ 282 h 324"/>
                <a:gd name="T52" fmla="*/ 76 w 236"/>
                <a:gd name="T53" fmla="*/ 324 h 324"/>
                <a:gd name="T54" fmla="*/ 236 w 236"/>
                <a:gd name="T55" fmla="*/ 80 h 324"/>
                <a:gd name="T56" fmla="*/ 236 w 236"/>
                <a:gd name="T57" fmla="*/ 2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324">
                  <a:moveTo>
                    <a:pt x="236" y="20"/>
                  </a:moveTo>
                  <a:lnTo>
                    <a:pt x="236" y="20"/>
                  </a:lnTo>
                  <a:lnTo>
                    <a:pt x="228" y="18"/>
                  </a:lnTo>
                  <a:lnTo>
                    <a:pt x="206" y="10"/>
                  </a:lnTo>
                  <a:lnTo>
                    <a:pt x="192" y="6"/>
                  </a:lnTo>
                  <a:lnTo>
                    <a:pt x="176" y="2"/>
                  </a:lnTo>
                  <a:lnTo>
                    <a:pt x="160" y="0"/>
                  </a:lnTo>
                  <a:lnTo>
                    <a:pt x="144" y="0"/>
                  </a:lnTo>
                  <a:lnTo>
                    <a:pt x="144" y="0"/>
                  </a:lnTo>
                  <a:lnTo>
                    <a:pt x="126" y="4"/>
                  </a:lnTo>
                  <a:lnTo>
                    <a:pt x="108" y="10"/>
                  </a:lnTo>
                  <a:lnTo>
                    <a:pt x="86" y="20"/>
                  </a:lnTo>
                  <a:lnTo>
                    <a:pt x="66" y="32"/>
                  </a:lnTo>
                  <a:lnTo>
                    <a:pt x="46" y="46"/>
                  </a:lnTo>
                  <a:lnTo>
                    <a:pt x="28" y="60"/>
                  </a:lnTo>
                  <a:lnTo>
                    <a:pt x="16" y="72"/>
                  </a:lnTo>
                  <a:lnTo>
                    <a:pt x="8" y="84"/>
                  </a:lnTo>
                  <a:lnTo>
                    <a:pt x="8" y="84"/>
                  </a:lnTo>
                  <a:lnTo>
                    <a:pt x="4" y="100"/>
                  </a:lnTo>
                  <a:lnTo>
                    <a:pt x="2" y="124"/>
                  </a:lnTo>
                  <a:lnTo>
                    <a:pt x="0" y="150"/>
                  </a:lnTo>
                  <a:lnTo>
                    <a:pt x="2" y="180"/>
                  </a:lnTo>
                  <a:lnTo>
                    <a:pt x="4" y="212"/>
                  </a:lnTo>
                  <a:lnTo>
                    <a:pt x="6" y="240"/>
                  </a:lnTo>
                  <a:lnTo>
                    <a:pt x="10" y="264"/>
                  </a:lnTo>
                  <a:lnTo>
                    <a:pt x="16" y="282"/>
                  </a:lnTo>
                  <a:lnTo>
                    <a:pt x="76" y="324"/>
                  </a:lnTo>
                  <a:lnTo>
                    <a:pt x="236" y="80"/>
                  </a:lnTo>
                  <a:lnTo>
                    <a:pt x="236" y="20"/>
                  </a:lnTo>
                  <a:close/>
                </a:path>
              </a:pathLst>
            </a:custGeom>
            <a:solidFill>
              <a:srgbClr val="17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1531">
              <a:extLst>
                <a:ext uri="{FF2B5EF4-FFF2-40B4-BE49-F238E27FC236}">
                  <a16:creationId xmlns:a16="http://schemas.microsoft.com/office/drawing/2014/main" id="{37812CEC-821A-6348-56B1-75633A3A51BE}"/>
                </a:ext>
              </a:extLst>
            </p:cNvPr>
            <p:cNvSpPr>
              <a:spLocks/>
            </p:cNvSpPr>
            <p:nvPr/>
          </p:nvSpPr>
          <p:spPr bwMode="auto">
            <a:xfrm>
              <a:off x="7686675" y="2844800"/>
              <a:ext cx="374650" cy="514350"/>
            </a:xfrm>
            <a:custGeom>
              <a:avLst/>
              <a:gdLst>
                <a:gd name="T0" fmla="*/ 236 w 236"/>
                <a:gd name="T1" fmla="*/ 20 h 324"/>
                <a:gd name="T2" fmla="*/ 236 w 236"/>
                <a:gd name="T3" fmla="*/ 20 h 324"/>
                <a:gd name="T4" fmla="*/ 228 w 236"/>
                <a:gd name="T5" fmla="*/ 18 h 324"/>
                <a:gd name="T6" fmla="*/ 206 w 236"/>
                <a:gd name="T7" fmla="*/ 10 h 324"/>
                <a:gd name="T8" fmla="*/ 192 w 236"/>
                <a:gd name="T9" fmla="*/ 6 h 324"/>
                <a:gd name="T10" fmla="*/ 176 w 236"/>
                <a:gd name="T11" fmla="*/ 2 h 324"/>
                <a:gd name="T12" fmla="*/ 160 w 236"/>
                <a:gd name="T13" fmla="*/ 0 h 324"/>
                <a:gd name="T14" fmla="*/ 144 w 236"/>
                <a:gd name="T15" fmla="*/ 0 h 324"/>
                <a:gd name="T16" fmla="*/ 144 w 236"/>
                <a:gd name="T17" fmla="*/ 0 h 324"/>
                <a:gd name="T18" fmla="*/ 126 w 236"/>
                <a:gd name="T19" fmla="*/ 4 h 324"/>
                <a:gd name="T20" fmla="*/ 108 w 236"/>
                <a:gd name="T21" fmla="*/ 10 h 324"/>
                <a:gd name="T22" fmla="*/ 86 w 236"/>
                <a:gd name="T23" fmla="*/ 20 h 324"/>
                <a:gd name="T24" fmla="*/ 66 w 236"/>
                <a:gd name="T25" fmla="*/ 32 h 324"/>
                <a:gd name="T26" fmla="*/ 46 w 236"/>
                <a:gd name="T27" fmla="*/ 46 h 324"/>
                <a:gd name="T28" fmla="*/ 28 w 236"/>
                <a:gd name="T29" fmla="*/ 60 h 324"/>
                <a:gd name="T30" fmla="*/ 16 w 236"/>
                <a:gd name="T31" fmla="*/ 72 h 324"/>
                <a:gd name="T32" fmla="*/ 8 w 236"/>
                <a:gd name="T33" fmla="*/ 84 h 324"/>
                <a:gd name="T34" fmla="*/ 8 w 236"/>
                <a:gd name="T35" fmla="*/ 84 h 324"/>
                <a:gd name="T36" fmla="*/ 4 w 236"/>
                <a:gd name="T37" fmla="*/ 100 h 324"/>
                <a:gd name="T38" fmla="*/ 2 w 236"/>
                <a:gd name="T39" fmla="*/ 124 h 324"/>
                <a:gd name="T40" fmla="*/ 0 w 236"/>
                <a:gd name="T41" fmla="*/ 150 h 324"/>
                <a:gd name="T42" fmla="*/ 2 w 236"/>
                <a:gd name="T43" fmla="*/ 180 h 324"/>
                <a:gd name="T44" fmla="*/ 4 w 236"/>
                <a:gd name="T45" fmla="*/ 212 h 324"/>
                <a:gd name="T46" fmla="*/ 6 w 236"/>
                <a:gd name="T47" fmla="*/ 240 h 324"/>
                <a:gd name="T48" fmla="*/ 10 w 236"/>
                <a:gd name="T49" fmla="*/ 264 h 324"/>
                <a:gd name="T50" fmla="*/ 16 w 236"/>
                <a:gd name="T51" fmla="*/ 282 h 324"/>
                <a:gd name="T52" fmla="*/ 76 w 236"/>
                <a:gd name="T53" fmla="*/ 324 h 324"/>
                <a:gd name="T54" fmla="*/ 236 w 236"/>
                <a:gd name="T55" fmla="*/ 80 h 324"/>
                <a:gd name="T56" fmla="*/ 236 w 236"/>
                <a:gd name="T57" fmla="*/ 2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324">
                  <a:moveTo>
                    <a:pt x="236" y="20"/>
                  </a:moveTo>
                  <a:lnTo>
                    <a:pt x="236" y="20"/>
                  </a:lnTo>
                  <a:lnTo>
                    <a:pt x="228" y="18"/>
                  </a:lnTo>
                  <a:lnTo>
                    <a:pt x="206" y="10"/>
                  </a:lnTo>
                  <a:lnTo>
                    <a:pt x="192" y="6"/>
                  </a:lnTo>
                  <a:lnTo>
                    <a:pt x="176" y="2"/>
                  </a:lnTo>
                  <a:lnTo>
                    <a:pt x="160" y="0"/>
                  </a:lnTo>
                  <a:lnTo>
                    <a:pt x="144" y="0"/>
                  </a:lnTo>
                  <a:lnTo>
                    <a:pt x="144" y="0"/>
                  </a:lnTo>
                  <a:lnTo>
                    <a:pt x="126" y="4"/>
                  </a:lnTo>
                  <a:lnTo>
                    <a:pt x="108" y="10"/>
                  </a:lnTo>
                  <a:lnTo>
                    <a:pt x="86" y="20"/>
                  </a:lnTo>
                  <a:lnTo>
                    <a:pt x="66" y="32"/>
                  </a:lnTo>
                  <a:lnTo>
                    <a:pt x="46" y="46"/>
                  </a:lnTo>
                  <a:lnTo>
                    <a:pt x="28" y="60"/>
                  </a:lnTo>
                  <a:lnTo>
                    <a:pt x="16" y="72"/>
                  </a:lnTo>
                  <a:lnTo>
                    <a:pt x="8" y="84"/>
                  </a:lnTo>
                  <a:lnTo>
                    <a:pt x="8" y="84"/>
                  </a:lnTo>
                  <a:lnTo>
                    <a:pt x="4" y="100"/>
                  </a:lnTo>
                  <a:lnTo>
                    <a:pt x="2" y="124"/>
                  </a:lnTo>
                  <a:lnTo>
                    <a:pt x="0" y="150"/>
                  </a:lnTo>
                  <a:lnTo>
                    <a:pt x="2" y="180"/>
                  </a:lnTo>
                  <a:lnTo>
                    <a:pt x="4" y="212"/>
                  </a:lnTo>
                  <a:lnTo>
                    <a:pt x="6" y="240"/>
                  </a:lnTo>
                  <a:lnTo>
                    <a:pt x="10" y="264"/>
                  </a:lnTo>
                  <a:lnTo>
                    <a:pt x="16" y="282"/>
                  </a:lnTo>
                  <a:lnTo>
                    <a:pt x="76" y="324"/>
                  </a:lnTo>
                  <a:lnTo>
                    <a:pt x="236" y="80"/>
                  </a:lnTo>
                  <a:lnTo>
                    <a:pt x="23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1532">
              <a:extLst>
                <a:ext uri="{FF2B5EF4-FFF2-40B4-BE49-F238E27FC236}">
                  <a16:creationId xmlns:a16="http://schemas.microsoft.com/office/drawing/2014/main" id="{03A79863-290F-F32A-41AD-A09FE5BFA885}"/>
                </a:ext>
              </a:extLst>
            </p:cNvPr>
            <p:cNvSpPr>
              <a:spLocks/>
            </p:cNvSpPr>
            <p:nvPr/>
          </p:nvSpPr>
          <p:spPr bwMode="auto">
            <a:xfrm>
              <a:off x="7686675" y="2984500"/>
              <a:ext cx="117475" cy="241300"/>
            </a:xfrm>
            <a:custGeom>
              <a:avLst/>
              <a:gdLst>
                <a:gd name="T0" fmla="*/ 24 w 74"/>
                <a:gd name="T1" fmla="*/ 0 h 152"/>
                <a:gd name="T2" fmla="*/ 6 w 74"/>
                <a:gd name="T3" fmla="*/ 6 h 152"/>
                <a:gd name="T4" fmla="*/ 2 w 74"/>
                <a:gd name="T5" fmla="*/ 34 h 152"/>
                <a:gd name="T6" fmla="*/ 2 w 74"/>
                <a:gd name="T7" fmla="*/ 112 h 152"/>
                <a:gd name="T8" fmla="*/ 6 w 74"/>
                <a:gd name="T9" fmla="*/ 152 h 152"/>
                <a:gd name="T10" fmla="*/ 26 w 74"/>
                <a:gd name="T11" fmla="*/ 102 h 152"/>
                <a:gd name="T12" fmla="*/ 24 w 74"/>
                <a:gd name="T13" fmla="*/ 94 h 152"/>
                <a:gd name="T14" fmla="*/ 24 w 74"/>
                <a:gd name="T15" fmla="*/ 94 h 152"/>
                <a:gd name="T16" fmla="*/ 24 w 74"/>
                <a:gd name="T17" fmla="*/ 94 h 152"/>
                <a:gd name="T18" fmla="*/ 24 w 74"/>
                <a:gd name="T19" fmla="*/ 94 h 152"/>
                <a:gd name="T20" fmla="*/ 24 w 74"/>
                <a:gd name="T21" fmla="*/ 94 h 152"/>
                <a:gd name="T22" fmla="*/ 24 w 74"/>
                <a:gd name="T23" fmla="*/ 94 h 152"/>
                <a:gd name="T24" fmla="*/ 24 w 74"/>
                <a:gd name="T25" fmla="*/ 94 h 152"/>
                <a:gd name="T26" fmla="*/ 24 w 74"/>
                <a:gd name="T27" fmla="*/ 94 h 152"/>
                <a:gd name="T28" fmla="*/ 24 w 74"/>
                <a:gd name="T29" fmla="*/ 94 h 152"/>
                <a:gd name="T30" fmla="*/ 24 w 74"/>
                <a:gd name="T31" fmla="*/ 92 h 152"/>
                <a:gd name="T32" fmla="*/ 24 w 74"/>
                <a:gd name="T33" fmla="*/ 92 h 152"/>
                <a:gd name="T34" fmla="*/ 24 w 74"/>
                <a:gd name="T35" fmla="*/ 92 h 152"/>
                <a:gd name="T36" fmla="*/ 24 w 74"/>
                <a:gd name="T37" fmla="*/ 92 h 152"/>
                <a:gd name="T38" fmla="*/ 24 w 74"/>
                <a:gd name="T39" fmla="*/ 92 h 152"/>
                <a:gd name="T40" fmla="*/ 24 w 74"/>
                <a:gd name="T41" fmla="*/ 92 h 152"/>
                <a:gd name="T42" fmla="*/ 24 w 74"/>
                <a:gd name="T43" fmla="*/ 92 h 152"/>
                <a:gd name="T44" fmla="*/ 24 w 74"/>
                <a:gd name="T45" fmla="*/ 92 h 152"/>
                <a:gd name="T46" fmla="*/ 24 w 74"/>
                <a:gd name="T47" fmla="*/ 92 h 152"/>
                <a:gd name="T48" fmla="*/ 24 w 74"/>
                <a:gd name="T49" fmla="*/ 92 h 152"/>
                <a:gd name="T50" fmla="*/ 24 w 74"/>
                <a:gd name="T51" fmla="*/ 92 h 152"/>
                <a:gd name="T52" fmla="*/ 24 w 74"/>
                <a:gd name="T53" fmla="*/ 92 h 152"/>
                <a:gd name="T54" fmla="*/ 26 w 74"/>
                <a:gd name="T55" fmla="*/ 82 h 152"/>
                <a:gd name="T56" fmla="*/ 32 w 74"/>
                <a:gd name="T57" fmla="*/ 62 h 152"/>
                <a:gd name="T58" fmla="*/ 42 w 74"/>
                <a:gd name="T59" fmla="*/ 46 h 152"/>
                <a:gd name="T60" fmla="*/ 58 w 74"/>
                <a:gd name="T61" fmla="*/ 36 h 152"/>
                <a:gd name="T62" fmla="*/ 66 w 74"/>
                <a:gd name="T63" fmla="*/ 30 h 152"/>
                <a:gd name="T64" fmla="*/ 70 w 74"/>
                <a:gd name="T65" fmla="*/ 18 h 152"/>
                <a:gd name="T66" fmla="*/ 74 w 74"/>
                <a:gd name="T67" fmla="*/ 16 h 152"/>
                <a:gd name="T68" fmla="*/ 44 w 74"/>
                <a:gd name="T69" fmla="*/ 4 h 152"/>
                <a:gd name="T70" fmla="*/ 24 w 74"/>
                <a:gd name="T7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152">
                  <a:moveTo>
                    <a:pt x="24" y="0"/>
                  </a:moveTo>
                  <a:lnTo>
                    <a:pt x="24" y="0"/>
                  </a:lnTo>
                  <a:lnTo>
                    <a:pt x="12" y="2"/>
                  </a:lnTo>
                  <a:lnTo>
                    <a:pt x="6" y="6"/>
                  </a:lnTo>
                  <a:lnTo>
                    <a:pt x="6" y="6"/>
                  </a:lnTo>
                  <a:lnTo>
                    <a:pt x="2" y="34"/>
                  </a:lnTo>
                  <a:lnTo>
                    <a:pt x="0" y="72"/>
                  </a:lnTo>
                  <a:lnTo>
                    <a:pt x="2" y="112"/>
                  </a:lnTo>
                  <a:lnTo>
                    <a:pt x="6" y="152"/>
                  </a:lnTo>
                  <a:lnTo>
                    <a:pt x="6" y="152"/>
                  </a:lnTo>
                  <a:lnTo>
                    <a:pt x="26" y="102"/>
                  </a:lnTo>
                  <a:lnTo>
                    <a:pt x="26" y="102"/>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6" y="82"/>
                  </a:lnTo>
                  <a:lnTo>
                    <a:pt x="28" y="72"/>
                  </a:lnTo>
                  <a:lnTo>
                    <a:pt x="32" y="62"/>
                  </a:lnTo>
                  <a:lnTo>
                    <a:pt x="36" y="54"/>
                  </a:lnTo>
                  <a:lnTo>
                    <a:pt x="42" y="46"/>
                  </a:lnTo>
                  <a:lnTo>
                    <a:pt x="50" y="40"/>
                  </a:lnTo>
                  <a:lnTo>
                    <a:pt x="58" y="36"/>
                  </a:lnTo>
                  <a:lnTo>
                    <a:pt x="66" y="30"/>
                  </a:lnTo>
                  <a:lnTo>
                    <a:pt x="66" y="30"/>
                  </a:lnTo>
                  <a:lnTo>
                    <a:pt x="70" y="18"/>
                  </a:lnTo>
                  <a:lnTo>
                    <a:pt x="70" y="18"/>
                  </a:lnTo>
                  <a:lnTo>
                    <a:pt x="74" y="16"/>
                  </a:lnTo>
                  <a:lnTo>
                    <a:pt x="74" y="16"/>
                  </a:lnTo>
                  <a:lnTo>
                    <a:pt x="58" y="8"/>
                  </a:lnTo>
                  <a:lnTo>
                    <a:pt x="44" y="4"/>
                  </a:lnTo>
                  <a:lnTo>
                    <a:pt x="34" y="0"/>
                  </a:lnTo>
                  <a:lnTo>
                    <a:pt x="24" y="0"/>
                  </a:lnTo>
                  <a:close/>
                </a:path>
              </a:pathLst>
            </a:custGeom>
            <a:solidFill>
              <a:srgbClr val="0A5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1533">
              <a:extLst>
                <a:ext uri="{FF2B5EF4-FFF2-40B4-BE49-F238E27FC236}">
                  <a16:creationId xmlns:a16="http://schemas.microsoft.com/office/drawing/2014/main" id="{20B07404-16FD-3AFF-F3B1-2379106FAB33}"/>
                </a:ext>
              </a:extLst>
            </p:cNvPr>
            <p:cNvSpPr>
              <a:spLocks/>
            </p:cNvSpPr>
            <p:nvPr/>
          </p:nvSpPr>
          <p:spPr bwMode="auto">
            <a:xfrm>
              <a:off x="7686675" y="2984500"/>
              <a:ext cx="117475" cy="241300"/>
            </a:xfrm>
            <a:custGeom>
              <a:avLst/>
              <a:gdLst>
                <a:gd name="T0" fmla="*/ 24 w 74"/>
                <a:gd name="T1" fmla="*/ 0 h 152"/>
                <a:gd name="T2" fmla="*/ 6 w 74"/>
                <a:gd name="T3" fmla="*/ 6 h 152"/>
                <a:gd name="T4" fmla="*/ 2 w 74"/>
                <a:gd name="T5" fmla="*/ 34 h 152"/>
                <a:gd name="T6" fmla="*/ 2 w 74"/>
                <a:gd name="T7" fmla="*/ 112 h 152"/>
                <a:gd name="T8" fmla="*/ 6 w 74"/>
                <a:gd name="T9" fmla="*/ 152 h 152"/>
                <a:gd name="T10" fmla="*/ 26 w 74"/>
                <a:gd name="T11" fmla="*/ 102 h 152"/>
                <a:gd name="T12" fmla="*/ 24 w 74"/>
                <a:gd name="T13" fmla="*/ 94 h 152"/>
                <a:gd name="T14" fmla="*/ 24 w 74"/>
                <a:gd name="T15" fmla="*/ 94 h 152"/>
                <a:gd name="T16" fmla="*/ 24 w 74"/>
                <a:gd name="T17" fmla="*/ 94 h 152"/>
                <a:gd name="T18" fmla="*/ 24 w 74"/>
                <a:gd name="T19" fmla="*/ 94 h 152"/>
                <a:gd name="T20" fmla="*/ 24 w 74"/>
                <a:gd name="T21" fmla="*/ 94 h 152"/>
                <a:gd name="T22" fmla="*/ 24 w 74"/>
                <a:gd name="T23" fmla="*/ 94 h 152"/>
                <a:gd name="T24" fmla="*/ 24 w 74"/>
                <a:gd name="T25" fmla="*/ 94 h 152"/>
                <a:gd name="T26" fmla="*/ 24 w 74"/>
                <a:gd name="T27" fmla="*/ 94 h 152"/>
                <a:gd name="T28" fmla="*/ 24 w 74"/>
                <a:gd name="T29" fmla="*/ 94 h 152"/>
                <a:gd name="T30" fmla="*/ 24 w 74"/>
                <a:gd name="T31" fmla="*/ 92 h 152"/>
                <a:gd name="T32" fmla="*/ 24 w 74"/>
                <a:gd name="T33" fmla="*/ 92 h 152"/>
                <a:gd name="T34" fmla="*/ 24 w 74"/>
                <a:gd name="T35" fmla="*/ 92 h 152"/>
                <a:gd name="T36" fmla="*/ 24 w 74"/>
                <a:gd name="T37" fmla="*/ 92 h 152"/>
                <a:gd name="T38" fmla="*/ 24 w 74"/>
                <a:gd name="T39" fmla="*/ 92 h 152"/>
                <a:gd name="T40" fmla="*/ 24 w 74"/>
                <a:gd name="T41" fmla="*/ 92 h 152"/>
                <a:gd name="T42" fmla="*/ 24 w 74"/>
                <a:gd name="T43" fmla="*/ 92 h 152"/>
                <a:gd name="T44" fmla="*/ 24 w 74"/>
                <a:gd name="T45" fmla="*/ 92 h 152"/>
                <a:gd name="T46" fmla="*/ 24 w 74"/>
                <a:gd name="T47" fmla="*/ 92 h 152"/>
                <a:gd name="T48" fmla="*/ 24 w 74"/>
                <a:gd name="T49" fmla="*/ 92 h 152"/>
                <a:gd name="T50" fmla="*/ 24 w 74"/>
                <a:gd name="T51" fmla="*/ 92 h 152"/>
                <a:gd name="T52" fmla="*/ 24 w 74"/>
                <a:gd name="T53" fmla="*/ 92 h 152"/>
                <a:gd name="T54" fmla="*/ 26 w 74"/>
                <a:gd name="T55" fmla="*/ 82 h 152"/>
                <a:gd name="T56" fmla="*/ 32 w 74"/>
                <a:gd name="T57" fmla="*/ 62 h 152"/>
                <a:gd name="T58" fmla="*/ 42 w 74"/>
                <a:gd name="T59" fmla="*/ 46 h 152"/>
                <a:gd name="T60" fmla="*/ 58 w 74"/>
                <a:gd name="T61" fmla="*/ 36 h 152"/>
                <a:gd name="T62" fmla="*/ 66 w 74"/>
                <a:gd name="T63" fmla="*/ 30 h 152"/>
                <a:gd name="T64" fmla="*/ 70 w 74"/>
                <a:gd name="T65" fmla="*/ 18 h 152"/>
                <a:gd name="T66" fmla="*/ 74 w 74"/>
                <a:gd name="T67" fmla="*/ 16 h 152"/>
                <a:gd name="T68" fmla="*/ 44 w 74"/>
                <a:gd name="T69" fmla="*/ 4 h 152"/>
                <a:gd name="T70" fmla="*/ 24 w 74"/>
                <a:gd name="T7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152">
                  <a:moveTo>
                    <a:pt x="24" y="0"/>
                  </a:moveTo>
                  <a:lnTo>
                    <a:pt x="24" y="0"/>
                  </a:lnTo>
                  <a:lnTo>
                    <a:pt x="12" y="2"/>
                  </a:lnTo>
                  <a:lnTo>
                    <a:pt x="6" y="6"/>
                  </a:lnTo>
                  <a:lnTo>
                    <a:pt x="6" y="6"/>
                  </a:lnTo>
                  <a:lnTo>
                    <a:pt x="2" y="34"/>
                  </a:lnTo>
                  <a:lnTo>
                    <a:pt x="0" y="72"/>
                  </a:lnTo>
                  <a:lnTo>
                    <a:pt x="2" y="112"/>
                  </a:lnTo>
                  <a:lnTo>
                    <a:pt x="6" y="152"/>
                  </a:lnTo>
                  <a:lnTo>
                    <a:pt x="6" y="152"/>
                  </a:lnTo>
                  <a:lnTo>
                    <a:pt x="26" y="102"/>
                  </a:lnTo>
                  <a:lnTo>
                    <a:pt x="26" y="102"/>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4"/>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4" y="92"/>
                  </a:lnTo>
                  <a:lnTo>
                    <a:pt x="26" y="82"/>
                  </a:lnTo>
                  <a:lnTo>
                    <a:pt x="28" y="72"/>
                  </a:lnTo>
                  <a:lnTo>
                    <a:pt x="32" y="62"/>
                  </a:lnTo>
                  <a:lnTo>
                    <a:pt x="36" y="54"/>
                  </a:lnTo>
                  <a:lnTo>
                    <a:pt x="42" y="46"/>
                  </a:lnTo>
                  <a:lnTo>
                    <a:pt x="50" y="40"/>
                  </a:lnTo>
                  <a:lnTo>
                    <a:pt x="58" y="36"/>
                  </a:lnTo>
                  <a:lnTo>
                    <a:pt x="66" y="30"/>
                  </a:lnTo>
                  <a:lnTo>
                    <a:pt x="66" y="30"/>
                  </a:lnTo>
                  <a:lnTo>
                    <a:pt x="70" y="18"/>
                  </a:lnTo>
                  <a:lnTo>
                    <a:pt x="70" y="18"/>
                  </a:lnTo>
                  <a:lnTo>
                    <a:pt x="74" y="16"/>
                  </a:lnTo>
                  <a:lnTo>
                    <a:pt x="74" y="16"/>
                  </a:lnTo>
                  <a:lnTo>
                    <a:pt x="58" y="8"/>
                  </a:lnTo>
                  <a:lnTo>
                    <a:pt x="44" y="4"/>
                  </a:lnTo>
                  <a:lnTo>
                    <a:pt x="3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534">
              <a:extLst>
                <a:ext uri="{FF2B5EF4-FFF2-40B4-BE49-F238E27FC236}">
                  <a16:creationId xmlns:a16="http://schemas.microsoft.com/office/drawing/2014/main" id="{99FABE99-8BB9-4438-8FA6-986104486C1C}"/>
                </a:ext>
              </a:extLst>
            </p:cNvPr>
            <p:cNvSpPr>
              <a:spLocks/>
            </p:cNvSpPr>
            <p:nvPr/>
          </p:nvSpPr>
          <p:spPr bwMode="auto">
            <a:xfrm>
              <a:off x="7702550" y="2882900"/>
              <a:ext cx="482600" cy="615950"/>
            </a:xfrm>
            <a:custGeom>
              <a:avLst/>
              <a:gdLst>
                <a:gd name="T0" fmla="*/ 220 w 304"/>
                <a:gd name="T1" fmla="*/ 0 h 388"/>
                <a:gd name="T2" fmla="*/ 220 w 304"/>
                <a:gd name="T3" fmla="*/ 0 h 388"/>
                <a:gd name="T4" fmla="*/ 204 w 304"/>
                <a:gd name="T5" fmla="*/ 2 h 388"/>
                <a:gd name="T6" fmla="*/ 182 w 304"/>
                <a:gd name="T7" fmla="*/ 8 h 388"/>
                <a:gd name="T8" fmla="*/ 158 w 304"/>
                <a:gd name="T9" fmla="*/ 18 h 388"/>
                <a:gd name="T10" fmla="*/ 134 w 304"/>
                <a:gd name="T11" fmla="*/ 30 h 388"/>
                <a:gd name="T12" fmla="*/ 110 w 304"/>
                <a:gd name="T13" fmla="*/ 44 h 388"/>
                <a:gd name="T14" fmla="*/ 88 w 304"/>
                <a:gd name="T15" fmla="*/ 58 h 388"/>
                <a:gd name="T16" fmla="*/ 70 w 304"/>
                <a:gd name="T17" fmla="*/ 70 h 388"/>
                <a:gd name="T18" fmla="*/ 60 w 304"/>
                <a:gd name="T19" fmla="*/ 82 h 388"/>
                <a:gd name="T20" fmla="*/ 60 w 304"/>
                <a:gd name="T21" fmla="*/ 82 h 388"/>
                <a:gd name="T22" fmla="*/ 58 w 304"/>
                <a:gd name="T23" fmla="*/ 90 h 388"/>
                <a:gd name="T24" fmla="*/ 56 w 304"/>
                <a:gd name="T25" fmla="*/ 98 h 388"/>
                <a:gd name="T26" fmla="*/ 52 w 304"/>
                <a:gd name="T27" fmla="*/ 126 h 388"/>
                <a:gd name="T28" fmla="*/ 50 w 304"/>
                <a:gd name="T29" fmla="*/ 158 h 388"/>
                <a:gd name="T30" fmla="*/ 50 w 304"/>
                <a:gd name="T31" fmla="*/ 194 h 388"/>
                <a:gd name="T32" fmla="*/ 50 w 304"/>
                <a:gd name="T33" fmla="*/ 256 h 388"/>
                <a:gd name="T34" fmla="*/ 50 w 304"/>
                <a:gd name="T35" fmla="*/ 284 h 388"/>
                <a:gd name="T36" fmla="*/ 0 w 304"/>
                <a:gd name="T37" fmla="*/ 262 h 388"/>
                <a:gd name="T38" fmla="*/ 0 w 304"/>
                <a:gd name="T39" fmla="*/ 262 h 388"/>
                <a:gd name="T40" fmla="*/ 2 w 304"/>
                <a:gd name="T41" fmla="*/ 276 h 388"/>
                <a:gd name="T42" fmla="*/ 6 w 304"/>
                <a:gd name="T43" fmla="*/ 292 h 388"/>
                <a:gd name="T44" fmla="*/ 14 w 304"/>
                <a:gd name="T45" fmla="*/ 310 h 388"/>
                <a:gd name="T46" fmla="*/ 24 w 304"/>
                <a:gd name="T47" fmla="*/ 330 h 388"/>
                <a:gd name="T48" fmla="*/ 36 w 304"/>
                <a:gd name="T49" fmla="*/ 348 h 388"/>
                <a:gd name="T50" fmla="*/ 44 w 304"/>
                <a:gd name="T51" fmla="*/ 356 h 388"/>
                <a:gd name="T52" fmla="*/ 54 w 304"/>
                <a:gd name="T53" fmla="*/ 364 h 388"/>
                <a:gd name="T54" fmla="*/ 64 w 304"/>
                <a:gd name="T55" fmla="*/ 370 h 388"/>
                <a:gd name="T56" fmla="*/ 74 w 304"/>
                <a:gd name="T57" fmla="*/ 376 h 388"/>
                <a:gd name="T58" fmla="*/ 74 w 304"/>
                <a:gd name="T59" fmla="*/ 376 h 388"/>
                <a:gd name="T60" fmla="*/ 96 w 304"/>
                <a:gd name="T61" fmla="*/ 384 h 388"/>
                <a:gd name="T62" fmla="*/ 118 w 304"/>
                <a:gd name="T63" fmla="*/ 388 h 388"/>
                <a:gd name="T64" fmla="*/ 136 w 304"/>
                <a:gd name="T65" fmla="*/ 388 h 388"/>
                <a:gd name="T66" fmla="*/ 156 w 304"/>
                <a:gd name="T67" fmla="*/ 386 h 388"/>
                <a:gd name="T68" fmla="*/ 174 w 304"/>
                <a:gd name="T69" fmla="*/ 380 h 388"/>
                <a:gd name="T70" fmla="*/ 192 w 304"/>
                <a:gd name="T71" fmla="*/ 374 h 388"/>
                <a:gd name="T72" fmla="*/ 210 w 304"/>
                <a:gd name="T73" fmla="*/ 364 h 388"/>
                <a:gd name="T74" fmla="*/ 228 w 304"/>
                <a:gd name="T75" fmla="*/ 352 h 388"/>
                <a:gd name="T76" fmla="*/ 228 w 304"/>
                <a:gd name="T77" fmla="*/ 352 h 388"/>
                <a:gd name="T78" fmla="*/ 258 w 304"/>
                <a:gd name="T79" fmla="*/ 330 h 388"/>
                <a:gd name="T80" fmla="*/ 270 w 304"/>
                <a:gd name="T81" fmla="*/ 318 h 388"/>
                <a:gd name="T82" fmla="*/ 280 w 304"/>
                <a:gd name="T83" fmla="*/ 308 h 388"/>
                <a:gd name="T84" fmla="*/ 288 w 304"/>
                <a:gd name="T85" fmla="*/ 296 h 388"/>
                <a:gd name="T86" fmla="*/ 294 w 304"/>
                <a:gd name="T87" fmla="*/ 284 h 388"/>
                <a:gd name="T88" fmla="*/ 298 w 304"/>
                <a:gd name="T89" fmla="*/ 272 h 388"/>
                <a:gd name="T90" fmla="*/ 300 w 304"/>
                <a:gd name="T91" fmla="*/ 256 h 388"/>
                <a:gd name="T92" fmla="*/ 300 w 304"/>
                <a:gd name="T93" fmla="*/ 256 h 388"/>
                <a:gd name="T94" fmla="*/ 302 w 304"/>
                <a:gd name="T95" fmla="*/ 220 h 388"/>
                <a:gd name="T96" fmla="*/ 304 w 304"/>
                <a:gd name="T97" fmla="*/ 174 h 388"/>
                <a:gd name="T98" fmla="*/ 302 w 304"/>
                <a:gd name="T99" fmla="*/ 90 h 388"/>
                <a:gd name="T100" fmla="*/ 302 w 304"/>
                <a:gd name="T101" fmla="*/ 90 h 388"/>
                <a:gd name="T102" fmla="*/ 298 w 304"/>
                <a:gd name="T103" fmla="*/ 70 h 388"/>
                <a:gd name="T104" fmla="*/ 292 w 304"/>
                <a:gd name="T105" fmla="*/ 52 h 388"/>
                <a:gd name="T106" fmla="*/ 284 w 304"/>
                <a:gd name="T107" fmla="*/ 38 h 388"/>
                <a:gd name="T108" fmla="*/ 274 w 304"/>
                <a:gd name="T109" fmla="*/ 26 h 388"/>
                <a:gd name="T110" fmla="*/ 262 w 304"/>
                <a:gd name="T111" fmla="*/ 16 h 388"/>
                <a:gd name="T112" fmla="*/ 248 w 304"/>
                <a:gd name="T113" fmla="*/ 8 h 388"/>
                <a:gd name="T114" fmla="*/ 234 w 304"/>
                <a:gd name="T115" fmla="*/ 2 h 388"/>
                <a:gd name="T116" fmla="*/ 220 w 304"/>
                <a:gd name="T1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388">
                  <a:moveTo>
                    <a:pt x="220" y="0"/>
                  </a:moveTo>
                  <a:lnTo>
                    <a:pt x="220" y="0"/>
                  </a:lnTo>
                  <a:lnTo>
                    <a:pt x="204" y="2"/>
                  </a:lnTo>
                  <a:lnTo>
                    <a:pt x="182" y="8"/>
                  </a:lnTo>
                  <a:lnTo>
                    <a:pt x="158" y="18"/>
                  </a:lnTo>
                  <a:lnTo>
                    <a:pt x="134" y="30"/>
                  </a:lnTo>
                  <a:lnTo>
                    <a:pt x="110" y="44"/>
                  </a:lnTo>
                  <a:lnTo>
                    <a:pt x="88" y="58"/>
                  </a:lnTo>
                  <a:lnTo>
                    <a:pt x="70" y="70"/>
                  </a:lnTo>
                  <a:lnTo>
                    <a:pt x="60" y="82"/>
                  </a:lnTo>
                  <a:lnTo>
                    <a:pt x="60" y="82"/>
                  </a:lnTo>
                  <a:lnTo>
                    <a:pt x="58" y="90"/>
                  </a:lnTo>
                  <a:lnTo>
                    <a:pt x="56" y="98"/>
                  </a:lnTo>
                  <a:lnTo>
                    <a:pt x="52" y="126"/>
                  </a:lnTo>
                  <a:lnTo>
                    <a:pt x="50" y="158"/>
                  </a:lnTo>
                  <a:lnTo>
                    <a:pt x="50" y="194"/>
                  </a:lnTo>
                  <a:lnTo>
                    <a:pt x="50" y="256"/>
                  </a:lnTo>
                  <a:lnTo>
                    <a:pt x="50" y="284"/>
                  </a:lnTo>
                  <a:lnTo>
                    <a:pt x="0" y="262"/>
                  </a:lnTo>
                  <a:lnTo>
                    <a:pt x="0" y="262"/>
                  </a:lnTo>
                  <a:lnTo>
                    <a:pt x="2" y="276"/>
                  </a:lnTo>
                  <a:lnTo>
                    <a:pt x="6" y="292"/>
                  </a:lnTo>
                  <a:lnTo>
                    <a:pt x="14" y="310"/>
                  </a:lnTo>
                  <a:lnTo>
                    <a:pt x="24" y="330"/>
                  </a:lnTo>
                  <a:lnTo>
                    <a:pt x="36" y="348"/>
                  </a:lnTo>
                  <a:lnTo>
                    <a:pt x="44" y="356"/>
                  </a:lnTo>
                  <a:lnTo>
                    <a:pt x="54" y="364"/>
                  </a:lnTo>
                  <a:lnTo>
                    <a:pt x="64" y="370"/>
                  </a:lnTo>
                  <a:lnTo>
                    <a:pt x="74" y="376"/>
                  </a:lnTo>
                  <a:lnTo>
                    <a:pt x="74" y="376"/>
                  </a:lnTo>
                  <a:lnTo>
                    <a:pt x="96" y="384"/>
                  </a:lnTo>
                  <a:lnTo>
                    <a:pt x="118" y="388"/>
                  </a:lnTo>
                  <a:lnTo>
                    <a:pt x="136" y="388"/>
                  </a:lnTo>
                  <a:lnTo>
                    <a:pt x="156" y="386"/>
                  </a:lnTo>
                  <a:lnTo>
                    <a:pt x="174" y="380"/>
                  </a:lnTo>
                  <a:lnTo>
                    <a:pt x="192" y="374"/>
                  </a:lnTo>
                  <a:lnTo>
                    <a:pt x="210" y="364"/>
                  </a:lnTo>
                  <a:lnTo>
                    <a:pt x="228" y="352"/>
                  </a:lnTo>
                  <a:lnTo>
                    <a:pt x="228" y="352"/>
                  </a:lnTo>
                  <a:lnTo>
                    <a:pt x="258" y="330"/>
                  </a:lnTo>
                  <a:lnTo>
                    <a:pt x="270" y="318"/>
                  </a:lnTo>
                  <a:lnTo>
                    <a:pt x="280" y="308"/>
                  </a:lnTo>
                  <a:lnTo>
                    <a:pt x="288" y="296"/>
                  </a:lnTo>
                  <a:lnTo>
                    <a:pt x="294" y="284"/>
                  </a:lnTo>
                  <a:lnTo>
                    <a:pt x="298" y="272"/>
                  </a:lnTo>
                  <a:lnTo>
                    <a:pt x="300" y="256"/>
                  </a:lnTo>
                  <a:lnTo>
                    <a:pt x="300" y="256"/>
                  </a:lnTo>
                  <a:lnTo>
                    <a:pt x="302" y="220"/>
                  </a:lnTo>
                  <a:lnTo>
                    <a:pt x="304" y="174"/>
                  </a:lnTo>
                  <a:lnTo>
                    <a:pt x="302" y="90"/>
                  </a:lnTo>
                  <a:lnTo>
                    <a:pt x="302" y="90"/>
                  </a:lnTo>
                  <a:lnTo>
                    <a:pt x="298" y="70"/>
                  </a:lnTo>
                  <a:lnTo>
                    <a:pt x="292" y="52"/>
                  </a:lnTo>
                  <a:lnTo>
                    <a:pt x="284" y="38"/>
                  </a:lnTo>
                  <a:lnTo>
                    <a:pt x="274" y="26"/>
                  </a:lnTo>
                  <a:lnTo>
                    <a:pt x="262" y="16"/>
                  </a:lnTo>
                  <a:lnTo>
                    <a:pt x="248" y="8"/>
                  </a:lnTo>
                  <a:lnTo>
                    <a:pt x="234" y="2"/>
                  </a:lnTo>
                  <a:lnTo>
                    <a:pt x="220" y="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535">
              <a:extLst>
                <a:ext uri="{FF2B5EF4-FFF2-40B4-BE49-F238E27FC236}">
                  <a16:creationId xmlns:a16="http://schemas.microsoft.com/office/drawing/2014/main" id="{BE4D95E1-7C38-AB94-478D-D82527E15B37}"/>
                </a:ext>
              </a:extLst>
            </p:cNvPr>
            <p:cNvSpPr>
              <a:spLocks/>
            </p:cNvSpPr>
            <p:nvPr/>
          </p:nvSpPr>
          <p:spPr bwMode="auto">
            <a:xfrm>
              <a:off x="7702550" y="2882900"/>
              <a:ext cx="482600" cy="615950"/>
            </a:xfrm>
            <a:custGeom>
              <a:avLst/>
              <a:gdLst>
                <a:gd name="T0" fmla="*/ 220 w 304"/>
                <a:gd name="T1" fmla="*/ 0 h 388"/>
                <a:gd name="T2" fmla="*/ 220 w 304"/>
                <a:gd name="T3" fmla="*/ 0 h 388"/>
                <a:gd name="T4" fmla="*/ 204 w 304"/>
                <a:gd name="T5" fmla="*/ 2 h 388"/>
                <a:gd name="T6" fmla="*/ 182 w 304"/>
                <a:gd name="T7" fmla="*/ 8 h 388"/>
                <a:gd name="T8" fmla="*/ 158 w 304"/>
                <a:gd name="T9" fmla="*/ 18 h 388"/>
                <a:gd name="T10" fmla="*/ 134 w 304"/>
                <a:gd name="T11" fmla="*/ 30 h 388"/>
                <a:gd name="T12" fmla="*/ 110 w 304"/>
                <a:gd name="T13" fmla="*/ 44 h 388"/>
                <a:gd name="T14" fmla="*/ 88 w 304"/>
                <a:gd name="T15" fmla="*/ 58 h 388"/>
                <a:gd name="T16" fmla="*/ 70 w 304"/>
                <a:gd name="T17" fmla="*/ 70 h 388"/>
                <a:gd name="T18" fmla="*/ 60 w 304"/>
                <a:gd name="T19" fmla="*/ 82 h 388"/>
                <a:gd name="T20" fmla="*/ 60 w 304"/>
                <a:gd name="T21" fmla="*/ 82 h 388"/>
                <a:gd name="T22" fmla="*/ 58 w 304"/>
                <a:gd name="T23" fmla="*/ 90 h 388"/>
                <a:gd name="T24" fmla="*/ 56 w 304"/>
                <a:gd name="T25" fmla="*/ 98 h 388"/>
                <a:gd name="T26" fmla="*/ 52 w 304"/>
                <a:gd name="T27" fmla="*/ 126 h 388"/>
                <a:gd name="T28" fmla="*/ 50 w 304"/>
                <a:gd name="T29" fmla="*/ 158 h 388"/>
                <a:gd name="T30" fmla="*/ 50 w 304"/>
                <a:gd name="T31" fmla="*/ 194 h 388"/>
                <a:gd name="T32" fmla="*/ 50 w 304"/>
                <a:gd name="T33" fmla="*/ 256 h 388"/>
                <a:gd name="T34" fmla="*/ 50 w 304"/>
                <a:gd name="T35" fmla="*/ 284 h 388"/>
                <a:gd name="T36" fmla="*/ 0 w 304"/>
                <a:gd name="T37" fmla="*/ 262 h 388"/>
                <a:gd name="T38" fmla="*/ 0 w 304"/>
                <a:gd name="T39" fmla="*/ 262 h 388"/>
                <a:gd name="T40" fmla="*/ 2 w 304"/>
                <a:gd name="T41" fmla="*/ 276 h 388"/>
                <a:gd name="T42" fmla="*/ 6 w 304"/>
                <a:gd name="T43" fmla="*/ 292 h 388"/>
                <a:gd name="T44" fmla="*/ 14 w 304"/>
                <a:gd name="T45" fmla="*/ 310 h 388"/>
                <a:gd name="T46" fmla="*/ 24 w 304"/>
                <a:gd name="T47" fmla="*/ 330 h 388"/>
                <a:gd name="T48" fmla="*/ 36 w 304"/>
                <a:gd name="T49" fmla="*/ 348 h 388"/>
                <a:gd name="T50" fmla="*/ 44 w 304"/>
                <a:gd name="T51" fmla="*/ 356 h 388"/>
                <a:gd name="T52" fmla="*/ 54 w 304"/>
                <a:gd name="T53" fmla="*/ 364 h 388"/>
                <a:gd name="T54" fmla="*/ 64 w 304"/>
                <a:gd name="T55" fmla="*/ 370 h 388"/>
                <a:gd name="T56" fmla="*/ 74 w 304"/>
                <a:gd name="T57" fmla="*/ 376 h 388"/>
                <a:gd name="T58" fmla="*/ 74 w 304"/>
                <a:gd name="T59" fmla="*/ 376 h 388"/>
                <a:gd name="T60" fmla="*/ 96 w 304"/>
                <a:gd name="T61" fmla="*/ 384 h 388"/>
                <a:gd name="T62" fmla="*/ 118 w 304"/>
                <a:gd name="T63" fmla="*/ 388 h 388"/>
                <a:gd name="T64" fmla="*/ 136 w 304"/>
                <a:gd name="T65" fmla="*/ 388 h 388"/>
                <a:gd name="T66" fmla="*/ 156 w 304"/>
                <a:gd name="T67" fmla="*/ 386 h 388"/>
                <a:gd name="T68" fmla="*/ 174 w 304"/>
                <a:gd name="T69" fmla="*/ 380 h 388"/>
                <a:gd name="T70" fmla="*/ 192 w 304"/>
                <a:gd name="T71" fmla="*/ 374 h 388"/>
                <a:gd name="T72" fmla="*/ 210 w 304"/>
                <a:gd name="T73" fmla="*/ 364 h 388"/>
                <a:gd name="T74" fmla="*/ 228 w 304"/>
                <a:gd name="T75" fmla="*/ 352 h 388"/>
                <a:gd name="T76" fmla="*/ 228 w 304"/>
                <a:gd name="T77" fmla="*/ 352 h 388"/>
                <a:gd name="T78" fmla="*/ 258 w 304"/>
                <a:gd name="T79" fmla="*/ 330 h 388"/>
                <a:gd name="T80" fmla="*/ 270 w 304"/>
                <a:gd name="T81" fmla="*/ 318 h 388"/>
                <a:gd name="T82" fmla="*/ 280 w 304"/>
                <a:gd name="T83" fmla="*/ 308 h 388"/>
                <a:gd name="T84" fmla="*/ 288 w 304"/>
                <a:gd name="T85" fmla="*/ 296 h 388"/>
                <a:gd name="T86" fmla="*/ 294 w 304"/>
                <a:gd name="T87" fmla="*/ 284 h 388"/>
                <a:gd name="T88" fmla="*/ 298 w 304"/>
                <a:gd name="T89" fmla="*/ 272 h 388"/>
                <a:gd name="T90" fmla="*/ 300 w 304"/>
                <a:gd name="T91" fmla="*/ 256 h 388"/>
                <a:gd name="T92" fmla="*/ 300 w 304"/>
                <a:gd name="T93" fmla="*/ 256 h 388"/>
                <a:gd name="T94" fmla="*/ 302 w 304"/>
                <a:gd name="T95" fmla="*/ 220 h 388"/>
                <a:gd name="T96" fmla="*/ 304 w 304"/>
                <a:gd name="T97" fmla="*/ 174 h 388"/>
                <a:gd name="T98" fmla="*/ 302 w 304"/>
                <a:gd name="T99" fmla="*/ 90 h 388"/>
                <a:gd name="T100" fmla="*/ 302 w 304"/>
                <a:gd name="T101" fmla="*/ 90 h 388"/>
                <a:gd name="T102" fmla="*/ 298 w 304"/>
                <a:gd name="T103" fmla="*/ 70 h 388"/>
                <a:gd name="T104" fmla="*/ 292 w 304"/>
                <a:gd name="T105" fmla="*/ 52 h 388"/>
                <a:gd name="T106" fmla="*/ 284 w 304"/>
                <a:gd name="T107" fmla="*/ 38 h 388"/>
                <a:gd name="T108" fmla="*/ 274 w 304"/>
                <a:gd name="T109" fmla="*/ 26 h 388"/>
                <a:gd name="T110" fmla="*/ 262 w 304"/>
                <a:gd name="T111" fmla="*/ 16 h 388"/>
                <a:gd name="T112" fmla="*/ 248 w 304"/>
                <a:gd name="T113" fmla="*/ 8 h 388"/>
                <a:gd name="T114" fmla="*/ 234 w 304"/>
                <a:gd name="T115" fmla="*/ 2 h 388"/>
                <a:gd name="T116" fmla="*/ 220 w 304"/>
                <a:gd name="T1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388">
                  <a:moveTo>
                    <a:pt x="220" y="0"/>
                  </a:moveTo>
                  <a:lnTo>
                    <a:pt x="220" y="0"/>
                  </a:lnTo>
                  <a:lnTo>
                    <a:pt x="204" y="2"/>
                  </a:lnTo>
                  <a:lnTo>
                    <a:pt x="182" y="8"/>
                  </a:lnTo>
                  <a:lnTo>
                    <a:pt x="158" y="18"/>
                  </a:lnTo>
                  <a:lnTo>
                    <a:pt x="134" y="30"/>
                  </a:lnTo>
                  <a:lnTo>
                    <a:pt x="110" y="44"/>
                  </a:lnTo>
                  <a:lnTo>
                    <a:pt x="88" y="58"/>
                  </a:lnTo>
                  <a:lnTo>
                    <a:pt x="70" y="70"/>
                  </a:lnTo>
                  <a:lnTo>
                    <a:pt x="60" y="82"/>
                  </a:lnTo>
                  <a:lnTo>
                    <a:pt x="60" y="82"/>
                  </a:lnTo>
                  <a:lnTo>
                    <a:pt x="58" y="90"/>
                  </a:lnTo>
                  <a:lnTo>
                    <a:pt x="56" y="98"/>
                  </a:lnTo>
                  <a:lnTo>
                    <a:pt x="52" y="126"/>
                  </a:lnTo>
                  <a:lnTo>
                    <a:pt x="50" y="158"/>
                  </a:lnTo>
                  <a:lnTo>
                    <a:pt x="50" y="194"/>
                  </a:lnTo>
                  <a:lnTo>
                    <a:pt x="50" y="256"/>
                  </a:lnTo>
                  <a:lnTo>
                    <a:pt x="50" y="284"/>
                  </a:lnTo>
                  <a:lnTo>
                    <a:pt x="0" y="262"/>
                  </a:lnTo>
                  <a:lnTo>
                    <a:pt x="0" y="262"/>
                  </a:lnTo>
                  <a:lnTo>
                    <a:pt x="2" y="276"/>
                  </a:lnTo>
                  <a:lnTo>
                    <a:pt x="6" y="292"/>
                  </a:lnTo>
                  <a:lnTo>
                    <a:pt x="14" y="310"/>
                  </a:lnTo>
                  <a:lnTo>
                    <a:pt x="24" y="330"/>
                  </a:lnTo>
                  <a:lnTo>
                    <a:pt x="36" y="348"/>
                  </a:lnTo>
                  <a:lnTo>
                    <a:pt x="44" y="356"/>
                  </a:lnTo>
                  <a:lnTo>
                    <a:pt x="54" y="364"/>
                  </a:lnTo>
                  <a:lnTo>
                    <a:pt x="64" y="370"/>
                  </a:lnTo>
                  <a:lnTo>
                    <a:pt x="74" y="376"/>
                  </a:lnTo>
                  <a:lnTo>
                    <a:pt x="74" y="376"/>
                  </a:lnTo>
                  <a:lnTo>
                    <a:pt x="96" y="384"/>
                  </a:lnTo>
                  <a:lnTo>
                    <a:pt x="118" y="388"/>
                  </a:lnTo>
                  <a:lnTo>
                    <a:pt x="136" y="388"/>
                  </a:lnTo>
                  <a:lnTo>
                    <a:pt x="156" y="386"/>
                  </a:lnTo>
                  <a:lnTo>
                    <a:pt x="174" y="380"/>
                  </a:lnTo>
                  <a:lnTo>
                    <a:pt x="192" y="374"/>
                  </a:lnTo>
                  <a:lnTo>
                    <a:pt x="210" y="364"/>
                  </a:lnTo>
                  <a:lnTo>
                    <a:pt x="228" y="352"/>
                  </a:lnTo>
                  <a:lnTo>
                    <a:pt x="228" y="352"/>
                  </a:lnTo>
                  <a:lnTo>
                    <a:pt x="258" y="330"/>
                  </a:lnTo>
                  <a:lnTo>
                    <a:pt x="270" y="318"/>
                  </a:lnTo>
                  <a:lnTo>
                    <a:pt x="280" y="308"/>
                  </a:lnTo>
                  <a:lnTo>
                    <a:pt x="288" y="296"/>
                  </a:lnTo>
                  <a:lnTo>
                    <a:pt x="294" y="284"/>
                  </a:lnTo>
                  <a:lnTo>
                    <a:pt x="298" y="272"/>
                  </a:lnTo>
                  <a:lnTo>
                    <a:pt x="300" y="256"/>
                  </a:lnTo>
                  <a:lnTo>
                    <a:pt x="300" y="256"/>
                  </a:lnTo>
                  <a:lnTo>
                    <a:pt x="302" y="220"/>
                  </a:lnTo>
                  <a:lnTo>
                    <a:pt x="304" y="174"/>
                  </a:lnTo>
                  <a:lnTo>
                    <a:pt x="302" y="90"/>
                  </a:lnTo>
                  <a:lnTo>
                    <a:pt x="302" y="90"/>
                  </a:lnTo>
                  <a:lnTo>
                    <a:pt x="298" y="70"/>
                  </a:lnTo>
                  <a:lnTo>
                    <a:pt x="292" y="52"/>
                  </a:lnTo>
                  <a:lnTo>
                    <a:pt x="284" y="38"/>
                  </a:lnTo>
                  <a:lnTo>
                    <a:pt x="274" y="26"/>
                  </a:lnTo>
                  <a:lnTo>
                    <a:pt x="262" y="16"/>
                  </a:lnTo>
                  <a:lnTo>
                    <a:pt x="248" y="8"/>
                  </a:lnTo>
                  <a:lnTo>
                    <a:pt x="234" y="2"/>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536">
              <a:extLst>
                <a:ext uri="{FF2B5EF4-FFF2-40B4-BE49-F238E27FC236}">
                  <a16:creationId xmlns:a16="http://schemas.microsoft.com/office/drawing/2014/main" id="{9B136ED8-3ABC-A7C7-A03A-A9CC38DE1D25}"/>
                </a:ext>
              </a:extLst>
            </p:cNvPr>
            <p:cNvSpPr>
              <a:spLocks noEditPoints="1"/>
            </p:cNvSpPr>
            <p:nvPr/>
          </p:nvSpPr>
          <p:spPr bwMode="auto">
            <a:xfrm>
              <a:off x="7791450" y="2965450"/>
              <a:ext cx="225425" cy="533400"/>
            </a:xfrm>
            <a:custGeom>
              <a:avLst/>
              <a:gdLst>
                <a:gd name="T0" fmla="*/ 10 w 142"/>
                <a:gd name="T1" fmla="*/ 312 h 336"/>
                <a:gd name="T2" fmla="*/ 10 w 142"/>
                <a:gd name="T3" fmla="*/ 320 h 336"/>
                <a:gd name="T4" fmla="*/ 18 w 142"/>
                <a:gd name="T5" fmla="*/ 324 h 336"/>
                <a:gd name="T6" fmla="*/ 48 w 142"/>
                <a:gd name="T7" fmla="*/ 334 h 336"/>
                <a:gd name="T8" fmla="*/ 76 w 142"/>
                <a:gd name="T9" fmla="*/ 336 h 336"/>
                <a:gd name="T10" fmla="*/ 92 w 142"/>
                <a:gd name="T11" fmla="*/ 334 h 336"/>
                <a:gd name="T12" fmla="*/ 126 w 142"/>
                <a:gd name="T13" fmla="*/ 326 h 336"/>
                <a:gd name="T14" fmla="*/ 142 w 142"/>
                <a:gd name="T15" fmla="*/ 318 h 336"/>
                <a:gd name="T16" fmla="*/ 112 w 142"/>
                <a:gd name="T17" fmla="*/ 328 h 336"/>
                <a:gd name="T18" fmla="*/ 82 w 142"/>
                <a:gd name="T19" fmla="*/ 332 h 336"/>
                <a:gd name="T20" fmla="*/ 70 w 142"/>
                <a:gd name="T21" fmla="*/ 332 h 336"/>
                <a:gd name="T22" fmla="*/ 40 w 142"/>
                <a:gd name="T23" fmla="*/ 326 h 336"/>
                <a:gd name="T24" fmla="*/ 26 w 142"/>
                <a:gd name="T25" fmla="*/ 320 h 336"/>
                <a:gd name="T26" fmla="*/ 26 w 142"/>
                <a:gd name="T27" fmla="*/ 320 h 336"/>
                <a:gd name="T28" fmla="*/ 26 w 142"/>
                <a:gd name="T29" fmla="*/ 320 h 336"/>
                <a:gd name="T30" fmla="*/ 26 w 142"/>
                <a:gd name="T31" fmla="*/ 320 h 336"/>
                <a:gd name="T32" fmla="*/ 26 w 142"/>
                <a:gd name="T33" fmla="*/ 320 h 336"/>
                <a:gd name="T34" fmla="*/ 26 w 142"/>
                <a:gd name="T35" fmla="*/ 320 h 336"/>
                <a:gd name="T36" fmla="*/ 24 w 142"/>
                <a:gd name="T37" fmla="*/ 320 h 336"/>
                <a:gd name="T38" fmla="*/ 24 w 142"/>
                <a:gd name="T39" fmla="*/ 320 h 336"/>
                <a:gd name="T40" fmla="*/ 24 w 142"/>
                <a:gd name="T41" fmla="*/ 320 h 336"/>
                <a:gd name="T42" fmla="*/ 24 w 142"/>
                <a:gd name="T43" fmla="*/ 320 h 336"/>
                <a:gd name="T44" fmla="*/ 24 w 142"/>
                <a:gd name="T45" fmla="*/ 320 h 336"/>
                <a:gd name="T46" fmla="*/ 24 w 142"/>
                <a:gd name="T47" fmla="*/ 320 h 336"/>
                <a:gd name="T48" fmla="*/ 24 w 142"/>
                <a:gd name="T49" fmla="*/ 320 h 336"/>
                <a:gd name="T50" fmla="*/ 24 w 142"/>
                <a:gd name="T51" fmla="*/ 320 h 336"/>
                <a:gd name="T52" fmla="*/ 24 w 142"/>
                <a:gd name="T53" fmla="*/ 320 h 336"/>
                <a:gd name="T54" fmla="*/ 24 w 142"/>
                <a:gd name="T55" fmla="*/ 320 h 336"/>
                <a:gd name="T56" fmla="*/ 40 w 142"/>
                <a:gd name="T57" fmla="*/ 0 h 336"/>
                <a:gd name="T58" fmla="*/ 18 w 142"/>
                <a:gd name="T59" fmla="*/ 16 h 336"/>
                <a:gd name="T60" fmla="*/ 4 w 142"/>
                <a:gd name="T61" fmla="*/ 30 h 336"/>
                <a:gd name="T62" fmla="*/ 0 w 142"/>
                <a:gd name="T63" fmla="*/ 42 h 336"/>
                <a:gd name="T64" fmla="*/ 8 w 142"/>
                <a:gd name="T65" fmla="*/ 40 h 336"/>
                <a:gd name="T66" fmla="*/ 12 w 142"/>
                <a:gd name="T67" fmla="*/ 26 h 336"/>
                <a:gd name="T68" fmla="*/ 22 w 142"/>
                <a:gd name="T69" fmla="*/ 14 h 336"/>
                <a:gd name="T70" fmla="*/ 40 w 142"/>
                <a:gd name="T71" fmla="*/ 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 h="336">
                  <a:moveTo>
                    <a:pt x="10" y="312"/>
                  </a:moveTo>
                  <a:lnTo>
                    <a:pt x="10" y="312"/>
                  </a:lnTo>
                  <a:lnTo>
                    <a:pt x="10" y="320"/>
                  </a:lnTo>
                  <a:lnTo>
                    <a:pt x="10" y="320"/>
                  </a:lnTo>
                  <a:lnTo>
                    <a:pt x="18" y="324"/>
                  </a:lnTo>
                  <a:lnTo>
                    <a:pt x="18" y="324"/>
                  </a:lnTo>
                  <a:lnTo>
                    <a:pt x="34" y="330"/>
                  </a:lnTo>
                  <a:lnTo>
                    <a:pt x="48" y="334"/>
                  </a:lnTo>
                  <a:lnTo>
                    <a:pt x="62" y="336"/>
                  </a:lnTo>
                  <a:lnTo>
                    <a:pt x="76" y="336"/>
                  </a:lnTo>
                  <a:lnTo>
                    <a:pt x="76" y="336"/>
                  </a:lnTo>
                  <a:lnTo>
                    <a:pt x="92" y="334"/>
                  </a:lnTo>
                  <a:lnTo>
                    <a:pt x="110" y="332"/>
                  </a:lnTo>
                  <a:lnTo>
                    <a:pt x="126" y="326"/>
                  </a:lnTo>
                  <a:lnTo>
                    <a:pt x="142" y="318"/>
                  </a:lnTo>
                  <a:lnTo>
                    <a:pt x="142" y="318"/>
                  </a:lnTo>
                  <a:lnTo>
                    <a:pt x="128" y="324"/>
                  </a:lnTo>
                  <a:lnTo>
                    <a:pt x="112" y="328"/>
                  </a:lnTo>
                  <a:lnTo>
                    <a:pt x="98" y="332"/>
                  </a:lnTo>
                  <a:lnTo>
                    <a:pt x="82" y="332"/>
                  </a:lnTo>
                  <a:lnTo>
                    <a:pt x="82" y="332"/>
                  </a:lnTo>
                  <a:lnTo>
                    <a:pt x="70" y="332"/>
                  </a:lnTo>
                  <a:lnTo>
                    <a:pt x="56" y="330"/>
                  </a:lnTo>
                  <a:lnTo>
                    <a:pt x="40" y="326"/>
                  </a:lnTo>
                  <a:lnTo>
                    <a:pt x="26" y="320"/>
                  </a:lnTo>
                  <a:lnTo>
                    <a:pt x="26" y="320"/>
                  </a:lnTo>
                  <a:lnTo>
                    <a:pt x="26" y="320"/>
                  </a:lnTo>
                  <a:lnTo>
                    <a:pt x="26" y="320"/>
                  </a:lnTo>
                  <a:lnTo>
                    <a:pt x="26" y="320"/>
                  </a:lnTo>
                  <a:lnTo>
                    <a:pt x="26" y="320"/>
                  </a:lnTo>
                  <a:lnTo>
                    <a:pt x="26" y="320"/>
                  </a:lnTo>
                  <a:lnTo>
                    <a:pt x="26" y="320"/>
                  </a:lnTo>
                  <a:lnTo>
                    <a:pt x="26" y="320"/>
                  </a:lnTo>
                  <a:lnTo>
                    <a:pt x="26" y="320"/>
                  </a:lnTo>
                  <a:lnTo>
                    <a:pt x="26" y="320"/>
                  </a:lnTo>
                  <a:lnTo>
                    <a:pt x="26"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24" y="320"/>
                  </a:lnTo>
                  <a:lnTo>
                    <a:pt x="10" y="312"/>
                  </a:lnTo>
                  <a:close/>
                  <a:moveTo>
                    <a:pt x="40" y="0"/>
                  </a:moveTo>
                  <a:lnTo>
                    <a:pt x="40" y="0"/>
                  </a:lnTo>
                  <a:lnTo>
                    <a:pt x="18" y="16"/>
                  </a:lnTo>
                  <a:lnTo>
                    <a:pt x="10" y="24"/>
                  </a:lnTo>
                  <a:lnTo>
                    <a:pt x="4" y="30"/>
                  </a:lnTo>
                  <a:lnTo>
                    <a:pt x="4" y="30"/>
                  </a:lnTo>
                  <a:lnTo>
                    <a:pt x="0" y="42"/>
                  </a:lnTo>
                  <a:lnTo>
                    <a:pt x="0" y="42"/>
                  </a:lnTo>
                  <a:lnTo>
                    <a:pt x="8" y="40"/>
                  </a:lnTo>
                  <a:lnTo>
                    <a:pt x="8" y="40"/>
                  </a:lnTo>
                  <a:lnTo>
                    <a:pt x="12" y="26"/>
                  </a:lnTo>
                  <a:lnTo>
                    <a:pt x="12" y="26"/>
                  </a:lnTo>
                  <a:lnTo>
                    <a:pt x="22" y="14"/>
                  </a:lnTo>
                  <a:lnTo>
                    <a:pt x="40" y="2"/>
                  </a:lnTo>
                  <a:lnTo>
                    <a:pt x="40" y="2"/>
                  </a:lnTo>
                  <a:lnTo>
                    <a:pt x="4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537">
              <a:extLst>
                <a:ext uri="{FF2B5EF4-FFF2-40B4-BE49-F238E27FC236}">
                  <a16:creationId xmlns:a16="http://schemas.microsoft.com/office/drawing/2014/main" id="{E923649B-5877-D99A-4E41-69BADF41541B}"/>
                </a:ext>
              </a:extLst>
            </p:cNvPr>
            <p:cNvSpPr>
              <a:spLocks/>
            </p:cNvSpPr>
            <p:nvPr/>
          </p:nvSpPr>
          <p:spPr bwMode="auto">
            <a:xfrm>
              <a:off x="7807325" y="3460750"/>
              <a:ext cx="209550" cy="38100"/>
            </a:xfrm>
            <a:custGeom>
              <a:avLst/>
              <a:gdLst>
                <a:gd name="T0" fmla="*/ 0 w 132"/>
                <a:gd name="T1" fmla="*/ 0 h 24"/>
                <a:gd name="T2" fmla="*/ 0 w 132"/>
                <a:gd name="T3" fmla="*/ 0 h 24"/>
                <a:gd name="T4" fmla="*/ 0 w 132"/>
                <a:gd name="T5" fmla="*/ 8 h 24"/>
                <a:gd name="T6" fmla="*/ 0 w 132"/>
                <a:gd name="T7" fmla="*/ 8 h 24"/>
                <a:gd name="T8" fmla="*/ 8 w 132"/>
                <a:gd name="T9" fmla="*/ 12 h 24"/>
                <a:gd name="T10" fmla="*/ 8 w 132"/>
                <a:gd name="T11" fmla="*/ 12 h 24"/>
                <a:gd name="T12" fmla="*/ 24 w 132"/>
                <a:gd name="T13" fmla="*/ 18 h 24"/>
                <a:gd name="T14" fmla="*/ 38 w 132"/>
                <a:gd name="T15" fmla="*/ 22 h 24"/>
                <a:gd name="T16" fmla="*/ 52 w 132"/>
                <a:gd name="T17" fmla="*/ 24 h 24"/>
                <a:gd name="T18" fmla="*/ 66 w 132"/>
                <a:gd name="T19" fmla="*/ 24 h 24"/>
                <a:gd name="T20" fmla="*/ 66 w 132"/>
                <a:gd name="T21" fmla="*/ 24 h 24"/>
                <a:gd name="T22" fmla="*/ 82 w 132"/>
                <a:gd name="T23" fmla="*/ 22 h 24"/>
                <a:gd name="T24" fmla="*/ 100 w 132"/>
                <a:gd name="T25" fmla="*/ 20 h 24"/>
                <a:gd name="T26" fmla="*/ 116 w 132"/>
                <a:gd name="T27" fmla="*/ 14 h 24"/>
                <a:gd name="T28" fmla="*/ 132 w 132"/>
                <a:gd name="T29" fmla="*/ 6 h 24"/>
                <a:gd name="T30" fmla="*/ 132 w 132"/>
                <a:gd name="T31" fmla="*/ 6 h 24"/>
                <a:gd name="T32" fmla="*/ 118 w 132"/>
                <a:gd name="T33" fmla="*/ 12 h 24"/>
                <a:gd name="T34" fmla="*/ 102 w 132"/>
                <a:gd name="T35" fmla="*/ 16 h 24"/>
                <a:gd name="T36" fmla="*/ 88 w 132"/>
                <a:gd name="T37" fmla="*/ 20 h 24"/>
                <a:gd name="T38" fmla="*/ 72 w 132"/>
                <a:gd name="T39" fmla="*/ 20 h 24"/>
                <a:gd name="T40" fmla="*/ 72 w 132"/>
                <a:gd name="T41" fmla="*/ 20 h 24"/>
                <a:gd name="T42" fmla="*/ 60 w 132"/>
                <a:gd name="T43" fmla="*/ 20 h 24"/>
                <a:gd name="T44" fmla="*/ 46 w 132"/>
                <a:gd name="T45" fmla="*/ 18 h 24"/>
                <a:gd name="T46" fmla="*/ 30 w 132"/>
                <a:gd name="T47" fmla="*/ 14 h 24"/>
                <a:gd name="T48" fmla="*/ 16 w 132"/>
                <a:gd name="T49" fmla="*/ 8 h 24"/>
                <a:gd name="T50" fmla="*/ 16 w 132"/>
                <a:gd name="T51" fmla="*/ 8 h 24"/>
                <a:gd name="T52" fmla="*/ 16 w 132"/>
                <a:gd name="T53" fmla="*/ 8 h 24"/>
                <a:gd name="T54" fmla="*/ 16 w 132"/>
                <a:gd name="T55" fmla="*/ 8 h 24"/>
                <a:gd name="T56" fmla="*/ 16 w 132"/>
                <a:gd name="T57" fmla="*/ 8 h 24"/>
                <a:gd name="T58" fmla="*/ 16 w 132"/>
                <a:gd name="T59" fmla="*/ 8 h 24"/>
                <a:gd name="T60" fmla="*/ 16 w 132"/>
                <a:gd name="T61" fmla="*/ 8 h 24"/>
                <a:gd name="T62" fmla="*/ 16 w 132"/>
                <a:gd name="T63" fmla="*/ 8 h 24"/>
                <a:gd name="T64" fmla="*/ 16 w 132"/>
                <a:gd name="T65" fmla="*/ 8 h 24"/>
                <a:gd name="T66" fmla="*/ 16 w 132"/>
                <a:gd name="T67" fmla="*/ 8 h 24"/>
                <a:gd name="T68" fmla="*/ 16 w 132"/>
                <a:gd name="T69" fmla="*/ 8 h 24"/>
                <a:gd name="T70" fmla="*/ 16 w 132"/>
                <a:gd name="T71" fmla="*/ 8 h 24"/>
                <a:gd name="T72" fmla="*/ 14 w 132"/>
                <a:gd name="T73" fmla="*/ 8 h 24"/>
                <a:gd name="T74" fmla="*/ 14 w 132"/>
                <a:gd name="T75" fmla="*/ 8 h 24"/>
                <a:gd name="T76" fmla="*/ 14 w 132"/>
                <a:gd name="T77" fmla="*/ 8 h 24"/>
                <a:gd name="T78" fmla="*/ 14 w 132"/>
                <a:gd name="T79" fmla="*/ 8 h 24"/>
                <a:gd name="T80" fmla="*/ 14 w 132"/>
                <a:gd name="T81" fmla="*/ 8 h 24"/>
                <a:gd name="T82" fmla="*/ 14 w 132"/>
                <a:gd name="T83" fmla="*/ 8 h 24"/>
                <a:gd name="T84" fmla="*/ 14 w 132"/>
                <a:gd name="T85" fmla="*/ 8 h 24"/>
                <a:gd name="T86" fmla="*/ 14 w 132"/>
                <a:gd name="T87" fmla="*/ 8 h 24"/>
                <a:gd name="T88" fmla="*/ 14 w 132"/>
                <a:gd name="T89" fmla="*/ 8 h 24"/>
                <a:gd name="T90" fmla="*/ 14 w 132"/>
                <a:gd name="T91" fmla="*/ 8 h 24"/>
                <a:gd name="T92" fmla="*/ 14 w 132"/>
                <a:gd name="T93" fmla="*/ 8 h 24"/>
                <a:gd name="T94" fmla="*/ 14 w 132"/>
                <a:gd name="T95" fmla="*/ 8 h 24"/>
                <a:gd name="T96" fmla="*/ 14 w 132"/>
                <a:gd name="T97" fmla="*/ 8 h 24"/>
                <a:gd name="T98" fmla="*/ 14 w 132"/>
                <a:gd name="T99" fmla="*/ 8 h 24"/>
                <a:gd name="T100" fmla="*/ 14 w 132"/>
                <a:gd name="T101" fmla="*/ 8 h 24"/>
                <a:gd name="T102" fmla="*/ 14 w 132"/>
                <a:gd name="T103" fmla="*/ 8 h 24"/>
                <a:gd name="T104" fmla="*/ 14 w 132"/>
                <a:gd name="T105" fmla="*/ 8 h 24"/>
                <a:gd name="T106" fmla="*/ 14 w 132"/>
                <a:gd name="T107" fmla="*/ 8 h 24"/>
                <a:gd name="T108" fmla="*/ 14 w 132"/>
                <a:gd name="T109" fmla="*/ 8 h 24"/>
                <a:gd name="T110" fmla="*/ 14 w 132"/>
                <a:gd name="T111" fmla="*/ 8 h 24"/>
                <a:gd name="T112" fmla="*/ 0 w 132"/>
                <a:gd name="T11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24">
                  <a:moveTo>
                    <a:pt x="0" y="0"/>
                  </a:moveTo>
                  <a:lnTo>
                    <a:pt x="0" y="0"/>
                  </a:lnTo>
                  <a:lnTo>
                    <a:pt x="0" y="8"/>
                  </a:lnTo>
                  <a:lnTo>
                    <a:pt x="0" y="8"/>
                  </a:lnTo>
                  <a:lnTo>
                    <a:pt x="8" y="12"/>
                  </a:lnTo>
                  <a:lnTo>
                    <a:pt x="8" y="12"/>
                  </a:lnTo>
                  <a:lnTo>
                    <a:pt x="24" y="18"/>
                  </a:lnTo>
                  <a:lnTo>
                    <a:pt x="38" y="22"/>
                  </a:lnTo>
                  <a:lnTo>
                    <a:pt x="52" y="24"/>
                  </a:lnTo>
                  <a:lnTo>
                    <a:pt x="66" y="24"/>
                  </a:lnTo>
                  <a:lnTo>
                    <a:pt x="66" y="24"/>
                  </a:lnTo>
                  <a:lnTo>
                    <a:pt x="82" y="22"/>
                  </a:lnTo>
                  <a:lnTo>
                    <a:pt x="100" y="20"/>
                  </a:lnTo>
                  <a:lnTo>
                    <a:pt x="116" y="14"/>
                  </a:lnTo>
                  <a:lnTo>
                    <a:pt x="132" y="6"/>
                  </a:lnTo>
                  <a:lnTo>
                    <a:pt x="132" y="6"/>
                  </a:lnTo>
                  <a:lnTo>
                    <a:pt x="118" y="12"/>
                  </a:lnTo>
                  <a:lnTo>
                    <a:pt x="102" y="16"/>
                  </a:lnTo>
                  <a:lnTo>
                    <a:pt x="88" y="20"/>
                  </a:lnTo>
                  <a:lnTo>
                    <a:pt x="72" y="20"/>
                  </a:lnTo>
                  <a:lnTo>
                    <a:pt x="72" y="20"/>
                  </a:lnTo>
                  <a:lnTo>
                    <a:pt x="60" y="20"/>
                  </a:lnTo>
                  <a:lnTo>
                    <a:pt x="46" y="18"/>
                  </a:lnTo>
                  <a:lnTo>
                    <a:pt x="30" y="14"/>
                  </a:lnTo>
                  <a:lnTo>
                    <a:pt x="16" y="8"/>
                  </a:lnTo>
                  <a:lnTo>
                    <a:pt x="16" y="8"/>
                  </a:lnTo>
                  <a:lnTo>
                    <a:pt x="16" y="8"/>
                  </a:lnTo>
                  <a:lnTo>
                    <a:pt x="16" y="8"/>
                  </a:lnTo>
                  <a:lnTo>
                    <a:pt x="16" y="8"/>
                  </a:lnTo>
                  <a:lnTo>
                    <a:pt x="16" y="8"/>
                  </a:lnTo>
                  <a:lnTo>
                    <a:pt x="16" y="8"/>
                  </a:lnTo>
                  <a:lnTo>
                    <a:pt x="16" y="8"/>
                  </a:lnTo>
                  <a:lnTo>
                    <a:pt x="16" y="8"/>
                  </a:lnTo>
                  <a:lnTo>
                    <a:pt x="16" y="8"/>
                  </a:lnTo>
                  <a:lnTo>
                    <a:pt x="16" y="8"/>
                  </a:lnTo>
                  <a:lnTo>
                    <a:pt x="16"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14"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538">
              <a:extLst>
                <a:ext uri="{FF2B5EF4-FFF2-40B4-BE49-F238E27FC236}">
                  <a16:creationId xmlns:a16="http://schemas.microsoft.com/office/drawing/2014/main" id="{C4CE4827-F10E-364E-4630-187B0AACDF5D}"/>
                </a:ext>
              </a:extLst>
            </p:cNvPr>
            <p:cNvSpPr>
              <a:spLocks/>
            </p:cNvSpPr>
            <p:nvPr/>
          </p:nvSpPr>
          <p:spPr bwMode="auto">
            <a:xfrm>
              <a:off x="7791450" y="2965450"/>
              <a:ext cx="63500" cy="66675"/>
            </a:xfrm>
            <a:custGeom>
              <a:avLst/>
              <a:gdLst>
                <a:gd name="T0" fmla="*/ 40 w 40"/>
                <a:gd name="T1" fmla="*/ 0 h 42"/>
                <a:gd name="T2" fmla="*/ 40 w 40"/>
                <a:gd name="T3" fmla="*/ 0 h 42"/>
                <a:gd name="T4" fmla="*/ 18 w 40"/>
                <a:gd name="T5" fmla="*/ 16 h 42"/>
                <a:gd name="T6" fmla="*/ 10 w 40"/>
                <a:gd name="T7" fmla="*/ 24 h 42"/>
                <a:gd name="T8" fmla="*/ 4 w 40"/>
                <a:gd name="T9" fmla="*/ 30 h 42"/>
                <a:gd name="T10" fmla="*/ 4 w 40"/>
                <a:gd name="T11" fmla="*/ 30 h 42"/>
                <a:gd name="T12" fmla="*/ 0 w 40"/>
                <a:gd name="T13" fmla="*/ 42 h 42"/>
                <a:gd name="T14" fmla="*/ 0 w 40"/>
                <a:gd name="T15" fmla="*/ 42 h 42"/>
                <a:gd name="T16" fmla="*/ 8 w 40"/>
                <a:gd name="T17" fmla="*/ 40 h 42"/>
                <a:gd name="T18" fmla="*/ 8 w 40"/>
                <a:gd name="T19" fmla="*/ 40 h 42"/>
                <a:gd name="T20" fmla="*/ 12 w 40"/>
                <a:gd name="T21" fmla="*/ 26 h 42"/>
                <a:gd name="T22" fmla="*/ 12 w 40"/>
                <a:gd name="T23" fmla="*/ 26 h 42"/>
                <a:gd name="T24" fmla="*/ 22 w 40"/>
                <a:gd name="T25" fmla="*/ 14 h 42"/>
                <a:gd name="T26" fmla="*/ 40 w 40"/>
                <a:gd name="T27" fmla="*/ 2 h 42"/>
                <a:gd name="T28" fmla="*/ 40 w 40"/>
                <a:gd name="T29" fmla="*/ 2 h 42"/>
                <a:gd name="T30" fmla="*/ 40 w 40"/>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2">
                  <a:moveTo>
                    <a:pt x="40" y="0"/>
                  </a:moveTo>
                  <a:lnTo>
                    <a:pt x="40" y="0"/>
                  </a:lnTo>
                  <a:lnTo>
                    <a:pt x="18" y="16"/>
                  </a:lnTo>
                  <a:lnTo>
                    <a:pt x="10" y="24"/>
                  </a:lnTo>
                  <a:lnTo>
                    <a:pt x="4" y="30"/>
                  </a:lnTo>
                  <a:lnTo>
                    <a:pt x="4" y="30"/>
                  </a:lnTo>
                  <a:lnTo>
                    <a:pt x="0" y="42"/>
                  </a:lnTo>
                  <a:lnTo>
                    <a:pt x="0" y="42"/>
                  </a:lnTo>
                  <a:lnTo>
                    <a:pt x="8" y="40"/>
                  </a:lnTo>
                  <a:lnTo>
                    <a:pt x="8" y="40"/>
                  </a:lnTo>
                  <a:lnTo>
                    <a:pt x="12" y="26"/>
                  </a:lnTo>
                  <a:lnTo>
                    <a:pt x="12" y="26"/>
                  </a:lnTo>
                  <a:lnTo>
                    <a:pt x="22" y="14"/>
                  </a:lnTo>
                  <a:lnTo>
                    <a:pt x="40" y="2"/>
                  </a:lnTo>
                  <a:lnTo>
                    <a:pt x="40" y="2"/>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539">
              <a:extLst>
                <a:ext uri="{FF2B5EF4-FFF2-40B4-BE49-F238E27FC236}">
                  <a16:creationId xmlns:a16="http://schemas.microsoft.com/office/drawing/2014/main" id="{9A9BDEFA-9588-BD75-97BD-7010EB87DEF1}"/>
                </a:ext>
              </a:extLst>
            </p:cNvPr>
            <p:cNvSpPr>
              <a:spLocks/>
            </p:cNvSpPr>
            <p:nvPr/>
          </p:nvSpPr>
          <p:spPr bwMode="auto">
            <a:xfrm>
              <a:off x="7712075" y="2876550"/>
              <a:ext cx="482600" cy="615950"/>
            </a:xfrm>
            <a:custGeom>
              <a:avLst/>
              <a:gdLst>
                <a:gd name="T0" fmla="*/ 220 w 304"/>
                <a:gd name="T1" fmla="*/ 0 h 388"/>
                <a:gd name="T2" fmla="*/ 220 w 304"/>
                <a:gd name="T3" fmla="*/ 0 h 388"/>
                <a:gd name="T4" fmla="*/ 204 w 304"/>
                <a:gd name="T5" fmla="*/ 2 h 388"/>
                <a:gd name="T6" fmla="*/ 184 w 304"/>
                <a:gd name="T7" fmla="*/ 10 h 388"/>
                <a:gd name="T8" fmla="*/ 160 w 304"/>
                <a:gd name="T9" fmla="*/ 18 h 388"/>
                <a:gd name="T10" fmla="*/ 134 w 304"/>
                <a:gd name="T11" fmla="*/ 32 h 388"/>
                <a:gd name="T12" fmla="*/ 110 w 304"/>
                <a:gd name="T13" fmla="*/ 44 h 388"/>
                <a:gd name="T14" fmla="*/ 88 w 304"/>
                <a:gd name="T15" fmla="*/ 58 h 388"/>
                <a:gd name="T16" fmla="*/ 72 w 304"/>
                <a:gd name="T17" fmla="*/ 72 h 388"/>
                <a:gd name="T18" fmla="*/ 62 w 304"/>
                <a:gd name="T19" fmla="*/ 82 h 388"/>
                <a:gd name="T20" fmla="*/ 62 w 304"/>
                <a:gd name="T21" fmla="*/ 82 h 388"/>
                <a:gd name="T22" fmla="*/ 60 w 304"/>
                <a:gd name="T23" fmla="*/ 90 h 388"/>
                <a:gd name="T24" fmla="*/ 58 w 304"/>
                <a:gd name="T25" fmla="*/ 100 h 388"/>
                <a:gd name="T26" fmla="*/ 54 w 304"/>
                <a:gd name="T27" fmla="*/ 126 h 388"/>
                <a:gd name="T28" fmla="*/ 52 w 304"/>
                <a:gd name="T29" fmla="*/ 158 h 388"/>
                <a:gd name="T30" fmla="*/ 50 w 304"/>
                <a:gd name="T31" fmla="*/ 194 h 388"/>
                <a:gd name="T32" fmla="*/ 50 w 304"/>
                <a:gd name="T33" fmla="*/ 256 h 388"/>
                <a:gd name="T34" fmla="*/ 52 w 304"/>
                <a:gd name="T35" fmla="*/ 284 h 388"/>
                <a:gd name="T36" fmla="*/ 0 w 304"/>
                <a:gd name="T37" fmla="*/ 262 h 388"/>
                <a:gd name="T38" fmla="*/ 0 w 304"/>
                <a:gd name="T39" fmla="*/ 262 h 388"/>
                <a:gd name="T40" fmla="*/ 4 w 304"/>
                <a:gd name="T41" fmla="*/ 276 h 388"/>
                <a:gd name="T42" fmla="*/ 8 w 304"/>
                <a:gd name="T43" fmla="*/ 292 h 388"/>
                <a:gd name="T44" fmla="*/ 14 w 304"/>
                <a:gd name="T45" fmla="*/ 310 h 388"/>
                <a:gd name="T46" fmla="*/ 24 w 304"/>
                <a:gd name="T47" fmla="*/ 330 h 388"/>
                <a:gd name="T48" fmla="*/ 38 w 304"/>
                <a:gd name="T49" fmla="*/ 348 h 388"/>
                <a:gd name="T50" fmla="*/ 46 w 304"/>
                <a:gd name="T51" fmla="*/ 358 h 388"/>
                <a:gd name="T52" fmla="*/ 54 w 304"/>
                <a:gd name="T53" fmla="*/ 364 h 388"/>
                <a:gd name="T54" fmla="*/ 64 w 304"/>
                <a:gd name="T55" fmla="*/ 372 h 388"/>
                <a:gd name="T56" fmla="*/ 76 w 304"/>
                <a:gd name="T57" fmla="*/ 376 h 388"/>
                <a:gd name="T58" fmla="*/ 76 w 304"/>
                <a:gd name="T59" fmla="*/ 376 h 388"/>
                <a:gd name="T60" fmla="*/ 98 w 304"/>
                <a:gd name="T61" fmla="*/ 384 h 388"/>
                <a:gd name="T62" fmla="*/ 118 w 304"/>
                <a:gd name="T63" fmla="*/ 388 h 388"/>
                <a:gd name="T64" fmla="*/ 138 w 304"/>
                <a:gd name="T65" fmla="*/ 388 h 388"/>
                <a:gd name="T66" fmla="*/ 156 w 304"/>
                <a:gd name="T67" fmla="*/ 386 h 388"/>
                <a:gd name="T68" fmla="*/ 174 w 304"/>
                <a:gd name="T69" fmla="*/ 380 h 388"/>
                <a:gd name="T70" fmla="*/ 192 w 304"/>
                <a:gd name="T71" fmla="*/ 374 h 388"/>
                <a:gd name="T72" fmla="*/ 210 w 304"/>
                <a:gd name="T73" fmla="*/ 364 h 388"/>
                <a:gd name="T74" fmla="*/ 228 w 304"/>
                <a:gd name="T75" fmla="*/ 352 h 388"/>
                <a:gd name="T76" fmla="*/ 228 w 304"/>
                <a:gd name="T77" fmla="*/ 352 h 388"/>
                <a:gd name="T78" fmla="*/ 260 w 304"/>
                <a:gd name="T79" fmla="*/ 330 h 388"/>
                <a:gd name="T80" fmla="*/ 272 w 304"/>
                <a:gd name="T81" fmla="*/ 318 h 388"/>
                <a:gd name="T82" fmla="*/ 282 w 304"/>
                <a:gd name="T83" fmla="*/ 308 h 388"/>
                <a:gd name="T84" fmla="*/ 288 w 304"/>
                <a:gd name="T85" fmla="*/ 296 h 388"/>
                <a:gd name="T86" fmla="*/ 294 w 304"/>
                <a:gd name="T87" fmla="*/ 284 h 388"/>
                <a:gd name="T88" fmla="*/ 298 w 304"/>
                <a:gd name="T89" fmla="*/ 272 h 388"/>
                <a:gd name="T90" fmla="*/ 302 w 304"/>
                <a:gd name="T91" fmla="*/ 258 h 388"/>
                <a:gd name="T92" fmla="*/ 302 w 304"/>
                <a:gd name="T93" fmla="*/ 258 h 388"/>
                <a:gd name="T94" fmla="*/ 304 w 304"/>
                <a:gd name="T95" fmla="*/ 220 h 388"/>
                <a:gd name="T96" fmla="*/ 304 w 304"/>
                <a:gd name="T97" fmla="*/ 174 h 388"/>
                <a:gd name="T98" fmla="*/ 302 w 304"/>
                <a:gd name="T99" fmla="*/ 90 h 388"/>
                <a:gd name="T100" fmla="*/ 302 w 304"/>
                <a:gd name="T101" fmla="*/ 90 h 388"/>
                <a:gd name="T102" fmla="*/ 300 w 304"/>
                <a:gd name="T103" fmla="*/ 70 h 388"/>
                <a:gd name="T104" fmla="*/ 294 w 304"/>
                <a:gd name="T105" fmla="*/ 54 h 388"/>
                <a:gd name="T106" fmla="*/ 286 w 304"/>
                <a:gd name="T107" fmla="*/ 38 h 388"/>
                <a:gd name="T108" fmla="*/ 274 w 304"/>
                <a:gd name="T109" fmla="*/ 26 h 388"/>
                <a:gd name="T110" fmla="*/ 262 w 304"/>
                <a:gd name="T111" fmla="*/ 16 h 388"/>
                <a:gd name="T112" fmla="*/ 248 w 304"/>
                <a:gd name="T113" fmla="*/ 8 h 388"/>
                <a:gd name="T114" fmla="*/ 234 w 304"/>
                <a:gd name="T115" fmla="*/ 2 h 388"/>
                <a:gd name="T116" fmla="*/ 220 w 304"/>
                <a:gd name="T1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388">
                  <a:moveTo>
                    <a:pt x="220" y="0"/>
                  </a:moveTo>
                  <a:lnTo>
                    <a:pt x="220" y="0"/>
                  </a:lnTo>
                  <a:lnTo>
                    <a:pt x="204" y="2"/>
                  </a:lnTo>
                  <a:lnTo>
                    <a:pt x="184" y="10"/>
                  </a:lnTo>
                  <a:lnTo>
                    <a:pt x="160" y="18"/>
                  </a:lnTo>
                  <a:lnTo>
                    <a:pt x="134" y="32"/>
                  </a:lnTo>
                  <a:lnTo>
                    <a:pt x="110" y="44"/>
                  </a:lnTo>
                  <a:lnTo>
                    <a:pt x="88" y="58"/>
                  </a:lnTo>
                  <a:lnTo>
                    <a:pt x="72" y="72"/>
                  </a:lnTo>
                  <a:lnTo>
                    <a:pt x="62" y="82"/>
                  </a:lnTo>
                  <a:lnTo>
                    <a:pt x="62" y="82"/>
                  </a:lnTo>
                  <a:lnTo>
                    <a:pt x="60" y="90"/>
                  </a:lnTo>
                  <a:lnTo>
                    <a:pt x="58" y="100"/>
                  </a:lnTo>
                  <a:lnTo>
                    <a:pt x="54" y="126"/>
                  </a:lnTo>
                  <a:lnTo>
                    <a:pt x="52" y="158"/>
                  </a:lnTo>
                  <a:lnTo>
                    <a:pt x="50" y="194"/>
                  </a:lnTo>
                  <a:lnTo>
                    <a:pt x="50" y="256"/>
                  </a:lnTo>
                  <a:lnTo>
                    <a:pt x="52" y="284"/>
                  </a:lnTo>
                  <a:lnTo>
                    <a:pt x="0" y="262"/>
                  </a:lnTo>
                  <a:lnTo>
                    <a:pt x="0" y="262"/>
                  </a:lnTo>
                  <a:lnTo>
                    <a:pt x="4" y="276"/>
                  </a:lnTo>
                  <a:lnTo>
                    <a:pt x="8" y="292"/>
                  </a:lnTo>
                  <a:lnTo>
                    <a:pt x="14" y="310"/>
                  </a:lnTo>
                  <a:lnTo>
                    <a:pt x="24" y="330"/>
                  </a:lnTo>
                  <a:lnTo>
                    <a:pt x="38" y="348"/>
                  </a:lnTo>
                  <a:lnTo>
                    <a:pt x="46" y="358"/>
                  </a:lnTo>
                  <a:lnTo>
                    <a:pt x="54" y="364"/>
                  </a:lnTo>
                  <a:lnTo>
                    <a:pt x="64" y="372"/>
                  </a:lnTo>
                  <a:lnTo>
                    <a:pt x="76" y="376"/>
                  </a:lnTo>
                  <a:lnTo>
                    <a:pt x="76" y="376"/>
                  </a:lnTo>
                  <a:lnTo>
                    <a:pt x="98" y="384"/>
                  </a:lnTo>
                  <a:lnTo>
                    <a:pt x="118" y="388"/>
                  </a:lnTo>
                  <a:lnTo>
                    <a:pt x="138" y="388"/>
                  </a:lnTo>
                  <a:lnTo>
                    <a:pt x="156" y="386"/>
                  </a:lnTo>
                  <a:lnTo>
                    <a:pt x="174" y="380"/>
                  </a:lnTo>
                  <a:lnTo>
                    <a:pt x="192" y="374"/>
                  </a:lnTo>
                  <a:lnTo>
                    <a:pt x="210" y="364"/>
                  </a:lnTo>
                  <a:lnTo>
                    <a:pt x="228" y="352"/>
                  </a:lnTo>
                  <a:lnTo>
                    <a:pt x="228" y="352"/>
                  </a:lnTo>
                  <a:lnTo>
                    <a:pt x="260" y="330"/>
                  </a:lnTo>
                  <a:lnTo>
                    <a:pt x="272" y="318"/>
                  </a:lnTo>
                  <a:lnTo>
                    <a:pt x="282" y="308"/>
                  </a:lnTo>
                  <a:lnTo>
                    <a:pt x="288" y="296"/>
                  </a:lnTo>
                  <a:lnTo>
                    <a:pt x="294" y="284"/>
                  </a:lnTo>
                  <a:lnTo>
                    <a:pt x="298" y="272"/>
                  </a:lnTo>
                  <a:lnTo>
                    <a:pt x="302" y="258"/>
                  </a:lnTo>
                  <a:lnTo>
                    <a:pt x="302" y="258"/>
                  </a:lnTo>
                  <a:lnTo>
                    <a:pt x="304" y="220"/>
                  </a:lnTo>
                  <a:lnTo>
                    <a:pt x="304" y="174"/>
                  </a:lnTo>
                  <a:lnTo>
                    <a:pt x="302" y="90"/>
                  </a:lnTo>
                  <a:lnTo>
                    <a:pt x="302" y="90"/>
                  </a:lnTo>
                  <a:lnTo>
                    <a:pt x="300" y="70"/>
                  </a:lnTo>
                  <a:lnTo>
                    <a:pt x="294" y="54"/>
                  </a:lnTo>
                  <a:lnTo>
                    <a:pt x="286" y="38"/>
                  </a:lnTo>
                  <a:lnTo>
                    <a:pt x="274" y="26"/>
                  </a:lnTo>
                  <a:lnTo>
                    <a:pt x="262" y="16"/>
                  </a:lnTo>
                  <a:lnTo>
                    <a:pt x="248" y="8"/>
                  </a:lnTo>
                  <a:lnTo>
                    <a:pt x="234" y="2"/>
                  </a:lnTo>
                  <a:lnTo>
                    <a:pt x="220" y="0"/>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540">
              <a:extLst>
                <a:ext uri="{FF2B5EF4-FFF2-40B4-BE49-F238E27FC236}">
                  <a16:creationId xmlns:a16="http://schemas.microsoft.com/office/drawing/2014/main" id="{DC14ADD3-812D-16C2-49E7-B4CD7FD93DEA}"/>
                </a:ext>
              </a:extLst>
            </p:cNvPr>
            <p:cNvSpPr>
              <a:spLocks/>
            </p:cNvSpPr>
            <p:nvPr/>
          </p:nvSpPr>
          <p:spPr bwMode="auto">
            <a:xfrm>
              <a:off x="7712075" y="2876550"/>
              <a:ext cx="482600" cy="615950"/>
            </a:xfrm>
            <a:custGeom>
              <a:avLst/>
              <a:gdLst>
                <a:gd name="T0" fmla="*/ 220 w 304"/>
                <a:gd name="T1" fmla="*/ 0 h 388"/>
                <a:gd name="T2" fmla="*/ 220 w 304"/>
                <a:gd name="T3" fmla="*/ 0 h 388"/>
                <a:gd name="T4" fmla="*/ 204 w 304"/>
                <a:gd name="T5" fmla="*/ 2 h 388"/>
                <a:gd name="T6" fmla="*/ 184 w 304"/>
                <a:gd name="T7" fmla="*/ 10 h 388"/>
                <a:gd name="T8" fmla="*/ 160 w 304"/>
                <a:gd name="T9" fmla="*/ 18 h 388"/>
                <a:gd name="T10" fmla="*/ 134 w 304"/>
                <a:gd name="T11" fmla="*/ 32 h 388"/>
                <a:gd name="T12" fmla="*/ 110 w 304"/>
                <a:gd name="T13" fmla="*/ 44 h 388"/>
                <a:gd name="T14" fmla="*/ 88 w 304"/>
                <a:gd name="T15" fmla="*/ 58 h 388"/>
                <a:gd name="T16" fmla="*/ 72 w 304"/>
                <a:gd name="T17" fmla="*/ 72 h 388"/>
                <a:gd name="T18" fmla="*/ 62 w 304"/>
                <a:gd name="T19" fmla="*/ 82 h 388"/>
                <a:gd name="T20" fmla="*/ 62 w 304"/>
                <a:gd name="T21" fmla="*/ 82 h 388"/>
                <a:gd name="T22" fmla="*/ 60 w 304"/>
                <a:gd name="T23" fmla="*/ 90 h 388"/>
                <a:gd name="T24" fmla="*/ 58 w 304"/>
                <a:gd name="T25" fmla="*/ 100 h 388"/>
                <a:gd name="T26" fmla="*/ 54 w 304"/>
                <a:gd name="T27" fmla="*/ 126 h 388"/>
                <a:gd name="T28" fmla="*/ 52 w 304"/>
                <a:gd name="T29" fmla="*/ 158 h 388"/>
                <a:gd name="T30" fmla="*/ 50 w 304"/>
                <a:gd name="T31" fmla="*/ 194 h 388"/>
                <a:gd name="T32" fmla="*/ 50 w 304"/>
                <a:gd name="T33" fmla="*/ 256 h 388"/>
                <a:gd name="T34" fmla="*/ 52 w 304"/>
                <a:gd name="T35" fmla="*/ 284 h 388"/>
                <a:gd name="T36" fmla="*/ 0 w 304"/>
                <a:gd name="T37" fmla="*/ 262 h 388"/>
                <a:gd name="T38" fmla="*/ 0 w 304"/>
                <a:gd name="T39" fmla="*/ 262 h 388"/>
                <a:gd name="T40" fmla="*/ 4 w 304"/>
                <a:gd name="T41" fmla="*/ 276 h 388"/>
                <a:gd name="T42" fmla="*/ 8 w 304"/>
                <a:gd name="T43" fmla="*/ 292 h 388"/>
                <a:gd name="T44" fmla="*/ 14 w 304"/>
                <a:gd name="T45" fmla="*/ 310 h 388"/>
                <a:gd name="T46" fmla="*/ 24 w 304"/>
                <a:gd name="T47" fmla="*/ 330 h 388"/>
                <a:gd name="T48" fmla="*/ 38 w 304"/>
                <a:gd name="T49" fmla="*/ 348 h 388"/>
                <a:gd name="T50" fmla="*/ 46 w 304"/>
                <a:gd name="T51" fmla="*/ 358 h 388"/>
                <a:gd name="T52" fmla="*/ 54 w 304"/>
                <a:gd name="T53" fmla="*/ 364 h 388"/>
                <a:gd name="T54" fmla="*/ 64 w 304"/>
                <a:gd name="T55" fmla="*/ 372 h 388"/>
                <a:gd name="T56" fmla="*/ 76 w 304"/>
                <a:gd name="T57" fmla="*/ 376 h 388"/>
                <a:gd name="T58" fmla="*/ 76 w 304"/>
                <a:gd name="T59" fmla="*/ 376 h 388"/>
                <a:gd name="T60" fmla="*/ 98 w 304"/>
                <a:gd name="T61" fmla="*/ 384 h 388"/>
                <a:gd name="T62" fmla="*/ 118 w 304"/>
                <a:gd name="T63" fmla="*/ 388 h 388"/>
                <a:gd name="T64" fmla="*/ 138 w 304"/>
                <a:gd name="T65" fmla="*/ 388 h 388"/>
                <a:gd name="T66" fmla="*/ 156 w 304"/>
                <a:gd name="T67" fmla="*/ 386 h 388"/>
                <a:gd name="T68" fmla="*/ 174 w 304"/>
                <a:gd name="T69" fmla="*/ 380 h 388"/>
                <a:gd name="T70" fmla="*/ 192 w 304"/>
                <a:gd name="T71" fmla="*/ 374 h 388"/>
                <a:gd name="T72" fmla="*/ 210 w 304"/>
                <a:gd name="T73" fmla="*/ 364 h 388"/>
                <a:gd name="T74" fmla="*/ 228 w 304"/>
                <a:gd name="T75" fmla="*/ 352 h 388"/>
                <a:gd name="T76" fmla="*/ 228 w 304"/>
                <a:gd name="T77" fmla="*/ 352 h 388"/>
                <a:gd name="T78" fmla="*/ 260 w 304"/>
                <a:gd name="T79" fmla="*/ 330 h 388"/>
                <a:gd name="T80" fmla="*/ 272 w 304"/>
                <a:gd name="T81" fmla="*/ 318 h 388"/>
                <a:gd name="T82" fmla="*/ 282 w 304"/>
                <a:gd name="T83" fmla="*/ 308 h 388"/>
                <a:gd name="T84" fmla="*/ 288 w 304"/>
                <a:gd name="T85" fmla="*/ 296 h 388"/>
                <a:gd name="T86" fmla="*/ 294 w 304"/>
                <a:gd name="T87" fmla="*/ 284 h 388"/>
                <a:gd name="T88" fmla="*/ 298 w 304"/>
                <a:gd name="T89" fmla="*/ 272 h 388"/>
                <a:gd name="T90" fmla="*/ 302 w 304"/>
                <a:gd name="T91" fmla="*/ 258 h 388"/>
                <a:gd name="T92" fmla="*/ 302 w 304"/>
                <a:gd name="T93" fmla="*/ 258 h 388"/>
                <a:gd name="T94" fmla="*/ 304 w 304"/>
                <a:gd name="T95" fmla="*/ 220 h 388"/>
                <a:gd name="T96" fmla="*/ 304 w 304"/>
                <a:gd name="T97" fmla="*/ 174 h 388"/>
                <a:gd name="T98" fmla="*/ 302 w 304"/>
                <a:gd name="T99" fmla="*/ 90 h 388"/>
                <a:gd name="T100" fmla="*/ 302 w 304"/>
                <a:gd name="T101" fmla="*/ 90 h 388"/>
                <a:gd name="T102" fmla="*/ 300 w 304"/>
                <a:gd name="T103" fmla="*/ 70 h 388"/>
                <a:gd name="T104" fmla="*/ 294 w 304"/>
                <a:gd name="T105" fmla="*/ 54 h 388"/>
                <a:gd name="T106" fmla="*/ 286 w 304"/>
                <a:gd name="T107" fmla="*/ 38 h 388"/>
                <a:gd name="T108" fmla="*/ 274 w 304"/>
                <a:gd name="T109" fmla="*/ 26 h 388"/>
                <a:gd name="T110" fmla="*/ 262 w 304"/>
                <a:gd name="T111" fmla="*/ 16 h 388"/>
                <a:gd name="T112" fmla="*/ 248 w 304"/>
                <a:gd name="T113" fmla="*/ 8 h 388"/>
                <a:gd name="T114" fmla="*/ 234 w 304"/>
                <a:gd name="T115" fmla="*/ 2 h 388"/>
                <a:gd name="T116" fmla="*/ 220 w 304"/>
                <a:gd name="T1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388">
                  <a:moveTo>
                    <a:pt x="220" y="0"/>
                  </a:moveTo>
                  <a:lnTo>
                    <a:pt x="220" y="0"/>
                  </a:lnTo>
                  <a:lnTo>
                    <a:pt x="204" y="2"/>
                  </a:lnTo>
                  <a:lnTo>
                    <a:pt x="184" y="10"/>
                  </a:lnTo>
                  <a:lnTo>
                    <a:pt x="160" y="18"/>
                  </a:lnTo>
                  <a:lnTo>
                    <a:pt x="134" y="32"/>
                  </a:lnTo>
                  <a:lnTo>
                    <a:pt x="110" y="44"/>
                  </a:lnTo>
                  <a:lnTo>
                    <a:pt x="88" y="58"/>
                  </a:lnTo>
                  <a:lnTo>
                    <a:pt x="72" y="72"/>
                  </a:lnTo>
                  <a:lnTo>
                    <a:pt x="62" y="82"/>
                  </a:lnTo>
                  <a:lnTo>
                    <a:pt x="62" y="82"/>
                  </a:lnTo>
                  <a:lnTo>
                    <a:pt x="60" y="90"/>
                  </a:lnTo>
                  <a:lnTo>
                    <a:pt x="58" y="100"/>
                  </a:lnTo>
                  <a:lnTo>
                    <a:pt x="54" y="126"/>
                  </a:lnTo>
                  <a:lnTo>
                    <a:pt x="52" y="158"/>
                  </a:lnTo>
                  <a:lnTo>
                    <a:pt x="50" y="194"/>
                  </a:lnTo>
                  <a:lnTo>
                    <a:pt x="50" y="256"/>
                  </a:lnTo>
                  <a:lnTo>
                    <a:pt x="52" y="284"/>
                  </a:lnTo>
                  <a:lnTo>
                    <a:pt x="0" y="262"/>
                  </a:lnTo>
                  <a:lnTo>
                    <a:pt x="0" y="262"/>
                  </a:lnTo>
                  <a:lnTo>
                    <a:pt x="4" y="276"/>
                  </a:lnTo>
                  <a:lnTo>
                    <a:pt x="8" y="292"/>
                  </a:lnTo>
                  <a:lnTo>
                    <a:pt x="14" y="310"/>
                  </a:lnTo>
                  <a:lnTo>
                    <a:pt x="24" y="330"/>
                  </a:lnTo>
                  <a:lnTo>
                    <a:pt x="38" y="348"/>
                  </a:lnTo>
                  <a:lnTo>
                    <a:pt x="46" y="358"/>
                  </a:lnTo>
                  <a:lnTo>
                    <a:pt x="54" y="364"/>
                  </a:lnTo>
                  <a:lnTo>
                    <a:pt x="64" y="372"/>
                  </a:lnTo>
                  <a:lnTo>
                    <a:pt x="76" y="376"/>
                  </a:lnTo>
                  <a:lnTo>
                    <a:pt x="76" y="376"/>
                  </a:lnTo>
                  <a:lnTo>
                    <a:pt x="98" y="384"/>
                  </a:lnTo>
                  <a:lnTo>
                    <a:pt x="118" y="388"/>
                  </a:lnTo>
                  <a:lnTo>
                    <a:pt x="138" y="388"/>
                  </a:lnTo>
                  <a:lnTo>
                    <a:pt x="156" y="386"/>
                  </a:lnTo>
                  <a:lnTo>
                    <a:pt x="174" y="380"/>
                  </a:lnTo>
                  <a:lnTo>
                    <a:pt x="192" y="374"/>
                  </a:lnTo>
                  <a:lnTo>
                    <a:pt x="210" y="364"/>
                  </a:lnTo>
                  <a:lnTo>
                    <a:pt x="228" y="352"/>
                  </a:lnTo>
                  <a:lnTo>
                    <a:pt x="228" y="352"/>
                  </a:lnTo>
                  <a:lnTo>
                    <a:pt x="260" y="330"/>
                  </a:lnTo>
                  <a:lnTo>
                    <a:pt x="272" y="318"/>
                  </a:lnTo>
                  <a:lnTo>
                    <a:pt x="282" y="308"/>
                  </a:lnTo>
                  <a:lnTo>
                    <a:pt x="288" y="296"/>
                  </a:lnTo>
                  <a:lnTo>
                    <a:pt x="294" y="284"/>
                  </a:lnTo>
                  <a:lnTo>
                    <a:pt x="298" y="272"/>
                  </a:lnTo>
                  <a:lnTo>
                    <a:pt x="302" y="258"/>
                  </a:lnTo>
                  <a:lnTo>
                    <a:pt x="302" y="258"/>
                  </a:lnTo>
                  <a:lnTo>
                    <a:pt x="304" y="220"/>
                  </a:lnTo>
                  <a:lnTo>
                    <a:pt x="304" y="174"/>
                  </a:lnTo>
                  <a:lnTo>
                    <a:pt x="302" y="90"/>
                  </a:lnTo>
                  <a:lnTo>
                    <a:pt x="302" y="90"/>
                  </a:lnTo>
                  <a:lnTo>
                    <a:pt x="300" y="70"/>
                  </a:lnTo>
                  <a:lnTo>
                    <a:pt x="294" y="54"/>
                  </a:lnTo>
                  <a:lnTo>
                    <a:pt x="286" y="38"/>
                  </a:lnTo>
                  <a:lnTo>
                    <a:pt x="274" y="26"/>
                  </a:lnTo>
                  <a:lnTo>
                    <a:pt x="262" y="16"/>
                  </a:lnTo>
                  <a:lnTo>
                    <a:pt x="248" y="8"/>
                  </a:lnTo>
                  <a:lnTo>
                    <a:pt x="234" y="2"/>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Rectangle 1541">
              <a:extLst>
                <a:ext uri="{FF2B5EF4-FFF2-40B4-BE49-F238E27FC236}">
                  <a16:creationId xmlns:a16="http://schemas.microsoft.com/office/drawing/2014/main" id="{4CFC14E9-9785-3D74-CEF6-749CDD138854}"/>
                </a:ext>
              </a:extLst>
            </p:cNvPr>
            <p:cNvSpPr>
              <a:spLocks noChangeArrowheads="1"/>
            </p:cNvSpPr>
            <p:nvPr/>
          </p:nvSpPr>
          <p:spPr bwMode="auto">
            <a:xfrm>
              <a:off x="8077200" y="3435350"/>
              <a:ext cx="1588" cy="1588"/>
            </a:xfrm>
            <a:prstGeom prst="rect">
              <a:avLst/>
            </a:prstGeom>
            <a:solidFill>
              <a:srgbClr val="95C0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Rectangle 1542">
              <a:extLst>
                <a:ext uri="{FF2B5EF4-FFF2-40B4-BE49-F238E27FC236}">
                  <a16:creationId xmlns:a16="http://schemas.microsoft.com/office/drawing/2014/main" id="{9BADAB66-0343-1EE3-BF3C-2C250D591752}"/>
                </a:ext>
              </a:extLst>
            </p:cNvPr>
            <p:cNvSpPr>
              <a:spLocks noChangeArrowheads="1"/>
            </p:cNvSpPr>
            <p:nvPr/>
          </p:nvSpPr>
          <p:spPr bwMode="auto">
            <a:xfrm>
              <a:off x="8077200" y="34353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543">
              <a:extLst>
                <a:ext uri="{FF2B5EF4-FFF2-40B4-BE49-F238E27FC236}">
                  <a16:creationId xmlns:a16="http://schemas.microsoft.com/office/drawing/2014/main" id="{5FD4C4CD-934C-25E2-3524-E71FD7B39B51}"/>
                </a:ext>
              </a:extLst>
            </p:cNvPr>
            <p:cNvSpPr>
              <a:spLocks/>
            </p:cNvSpPr>
            <p:nvPr/>
          </p:nvSpPr>
          <p:spPr bwMode="auto">
            <a:xfrm>
              <a:off x="7800975" y="3140075"/>
              <a:ext cx="387350" cy="352425"/>
            </a:xfrm>
            <a:custGeom>
              <a:avLst/>
              <a:gdLst>
                <a:gd name="T0" fmla="*/ 82 w 244"/>
                <a:gd name="T1" fmla="*/ 0 h 222"/>
                <a:gd name="T2" fmla="*/ 78 w 244"/>
                <a:gd name="T3" fmla="*/ 18 h 222"/>
                <a:gd name="T4" fmla="*/ 58 w 244"/>
                <a:gd name="T5" fmla="*/ 44 h 222"/>
                <a:gd name="T6" fmla="*/ 44 w 244"/>
                <a:gd name="T7" fmla="*/ 54 h 222"/>
                <a:gd name="T8" fmla="*/ 0 w 244"/>
                <a:gd name="T9" fmla="*/ 136 h 222"/>
                <a:gd name="T10" fmla="*/ 4 w 244"/>
                <a:gd name="T11" fmla="*/ 154 h 222"/>
                <a:gd name="T12" fmla="*/ 2 w 244"/>
                <a:gd name="T13" fmla="*/ 170 h 222"/>
                <a:gd name="T14" fmla="*/ 4 w 244"/>
                <a:gd name="T15" fmla="*/ 192 h 222"/>
                <a:gd name="T16" fmla="*/ 18 w 244"/>
                <a:gd name="T17" fmla="*/ 202 h 222"/>
                <a:gd name="T18" fmla="*/ 54 w 244"/>
                <a:gd name="T19" fmla="*/ 214 h 222"/>
                <a:gd name="T20" fmla="*/ 76 w 244"/>
                <a:gd name="T21" fmla="*/ 216 h 222"/>
                <a:gd name="T22" fmla="*/ 120 w 244"/>
                <a:gd name="T23" fmla="*/ 210 h 222"/>
                <a:gd name="T24" fmla="*/ 172 w 244"/>
                <a:gd name="T25" fmla="*/ 186 h 222"/>
                <a:gd name="T26" fmla="*/ 172 w 244"/>
                <a:gd name="T27" fmla="*/ 186 h 222"/>
                <a:gd name="T28" fmla="*/ 148 w 244"/>
                <a:gd name="T29" fmla="*/ 202 h 222"/>
                <a:gd name="T30" fmla="*/ 102 w 244"/>
                <a:gd name="T31" fmla="*/ 220 h 222"/>
                <a:gd name="T32" fmla="*/ 76 w 244"/>
                <a:gd name="T33" fmla="*/ 222 h 222"/>
                <a:gd name="T34" fmla="*/ 64 w 244"/>
                <a:gd name="T35" fmla="*/ 222 h 222"/>
                <a:gd name="T36" fmla="*/ 34 w 244"/>
                <a:gd name="T37" fmla="*/ 216 h 222"/>
                <a:gd name="T38" fmla="*/ 20 w 244"/>
                <a:gd name="T39" fmla="*/ 210 h 222"/>
                <a:gd name="T40" fmla="*/ 20 w 244"/>
                <a:gd name="T41" fmla="*/ 210 h 222"/>
                <a:gd name="T42" fmla="*/ 20 w 244"/>
                <a:gd name="T43" fmla="*/ 210 h 222"/>
                <a:gd name="T44" fmla="*/ 34 w 244"/>
                <a:gd name="T45" fmla="*/ 216 h 222"/>
                <a:gd name="T46" fmla="*/ 64 w 244"/>
                <a:gd name="T47" fmla="*/ 222 h 222"/>
                <a:gd name="T48" fmla="*/ 76 w 244"/>
                <a:gd name="T49" fmla="*/ 222 h 222"/>
                <a:gd name="T50" fmla="*/ 102 w 244"/>
                <a:gd name="T51" fmla="*/ 220 h 222"/>
                <a:gd name="T52" fmla="*/ 148 w 244"/>
                <a:gd name="T53" fmla="*/ 202 h 222"/>
                <a:gd name="T54" fmla="*/ 172 w 244"/>
                <a:gd name="T55" fmla="*/ 186 h 222"/>
                <a:gd name="T56" fmla="*/ 174 w 244"/>
                <a:gd name="T57" fmla="*/ 186 h 222"/>
                <a:gd name="T58" fmla="*/ 174 w 244"/>
                <a:gd name="T59" fmla="*/ 186 h 222"/>
                <a:gd name="T60" fmla="*/ 216 w 244"/>
                <a:gd name="T61" fmla="*/ 154 h 222"/>
                <a:gd name="T62" fmla="*/ 232 w 244"/>
                <a:gd name="T63" fmla="*/ 132 h 222"/>
                <a:gd name="T64" fmla="*/ 242 w 244"/>
                <a:gd name="T65" fmla="*/ 108 h 222"/>
                <a:gd name="T66" fmla="*/ 244 w 244"/>
                <a:gd name="T67" fmla="*/ 94 h 222"/>
                <a:gd name="T68" fmla="*/ 230 w 244"/>
                <a:gd name="T69" fmla="*/ 118 h 222"/>
                <a:gd name="T70" fmla="*/ 212 w 244"/>
                <a:gd name="T71" fmla="*/ 136 h 222"/>
                <a:gd name="T72" fmla="*/ 154 w 244"/>
                <a:gd name="T73" fmla="*/ 174 h 222"/>
                <a:gd name="T74" fmla="*/ 132 w 244"/>
                <a:gd name="T75" fmla="*/ 184 h 222"/>
                <a:gd name="T76" fmla="*/ 92 w 244"/>
                <a:gd name="T77" fmla="*/ 196 h 222"/>
                <a:gd name="T78" fmla="*/ 74 w 244"/>
                <a:gd name="T79" fmla="*/ 198 h 222"/>
                <a:gd name="T80" fmla="*/ 86 w 244"/>
                <a:gd name="T81" fmla="*/ 122 h 222"/>
                <a:gd name="T82" fmla="*/ 88 w 244"/>
                <a:gd name="T83" fmla="*/ 90 h 222"/>
                <a:gd name="T84" fmla="*/ 88 w 244"/>
                <a:gd name="T85" fmla="*/ 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222">
                  <a:moveTo>
                    <a:pt x="82" y="0"/>
                  </a:moveTo>
                  <a:lnTo>
                    <a:pt x="82" y="0"/>
                  </a:lnTo>
                  <a:lnTo>
                    <a:pt x="80" y="8"/>
                  </a:lnTo>
                  <a:lnTo>
                    <a:pt x="78" y="18"/>
                  </a:lnTo>
                  <a:lnTo>
                    <a:pt x="70" y="32"/>
                  </a:lnTo>
                  <a:lnTo>
                    <a:pt x="58" y="44"/>
                  </a:lnTo>
                  <a:lnTo>
                    <a:pt x="44" y="54"/>
                  </a:lnTo>
                  <a:lnTo>
                    <a:pt x="44" y="54"/>
                  </a:lnTo>
                  <a:lnTo>
                    <a:pt x="0" y="136"/>
                  </a:lnTo>
                  <a:lnTo>
                    <a:pt x="0" y="136"/>
                  </a:lnTo>
                  <a:lnTo>
                    <a:pt x="2" y="144"/>
                  </a:lnTo>
                  <a:lnTo>
                    <a:pt x="4" y="154"/>
                  </a:lnTo>
                  <a:lnTo>
                    <a:pt x="4" y="154"/>
                  </a:lnTo>
                  <a:lnTo>
                    <a:pt x="2" y="170"/>
                  </a:lnTo>
                  <a:lnTo>
                    <a:pt x="2" y="170"/>
                  </a:lnTo>
                  <a:lnTo>
                    <a:pt x="4" y="192"/>
                  </a:lnTo>
                  <a:lnTo>
                    <a:pt x="4" y="192"/>
                  </a:lnTo>
                  <a:lnTo>
                    <a:pt x="18" y="202"/>
                  </a:lnTo>
                  <a:lnTo>
                    <a:pt x="34" y="210"/>
                  </a:lnTo>
                  <a:lnTo>
                    <a:pt x="54" y="214"/>
                  </a:lnTo>
                  <a:lnTo>
                    <a:pt x="76" y="216"/>
                  </a:lnTo>
                  <a:lnTo>
                    <a:pt x="76" y="216"/>
                  </a:lnTo>
                  <a:lnTo>
                    <a:pt x="96" y="214"/>
                  </a:lnTo>
                  <a:lnTo>
                    <a:pt x="120" y="210"/>
                  </a:lnTo>
                  <a:lnTo>
                    <a:pt x="146" y="200"/>
                  </a:lnTo>
                  <a:lnTo>
                    <a:pt x="172" y="186"/>
                  </a:lnTo>
                  <a:lnTo>
                    <a:pt x="172" y="186"/>
                  </a:lnTo>
                  <a:lnTo>
                    <a:pt x="172" y="186"/>
                  </a:lnTo>
                  <a:lnTo>
                    <a:pt x="172" y="186"/>
                  </a:lnTo>
                  <a:lnTo>
                    <a:pt x="148" y="202"/>
                  </a:lnTo>
                  <a:lnTo>
                    <a:pt x="124" y="212"/>
                  </a:lnTo>
                  <a:lnTo>
                    <a:pt x="102" y="220"/>
                  </a:lnTo>
                  <a:lnTo>
                    <a:pt x="88" y="222"/>
                  </a:lnTo>
                  <a:lnTo>
                    <a:pt x="76" y="222"/>
                  </a:lnTo>
                  <a:lnTo>
                    <a:pt x="76" y="222"/>
                  </a:lnTo>
                  <a:lnTo>
                    <a:pt x="64" y="222"/>
                  </a:lnTo>
                  <a:lnTo>
                    <a:pt x="50" y="220"/>
                  </a:lnTo>
                  <a:lnTo>
                    <a:pt x="34" y="216"/>
                  </a:lnTo>
                  <a:lnTo>
                    <a:pt x="20" y="210"/>
                  </a:lnTo>
                  <a:lnTo>
                    <a:pt x="20" y="210"/>
                  </a:lnTo>
                  <a:lnTo>
                    <a:pt x="20" y="210"/>
                  </a:lnTo>
                  <a:lnTo>
                    <a:pt x="20" y="210"/>
                  </a:lnTo>
                  <a:lnTo>
                    <a:pt x="20" y="210"/>
                  </a:lnTo>
                  <a:lnTo>
                    <a:pt x="20" y="210"/>
                  </a:lnTo>
                  <a:lnTo>
                    <a:pt x="20" y="210"/>
                  </a:lnTo>
                  <a:lnTo>
                    <a:pt x="34" y="216"/>
                  </a:lnTo>
                  <a:lnTo>
                    <a:pt x="50" y="220"/>
                  </a:lnTo>
                  <a:lnTo>
                    <a:pt x="64" y="222"/>
                  </a:lnTo>
                  <a:lnTo>
                    <a:pt x="76" y="222"/>
                  </a:lnTo>
                  <a:lnTo>
                    <a:pt x="76" y="222"/>
                  </a:lnTo>
                  <a:lnTo>
                    <a:pt x="88" y="222"/>
                  </a:lnTo>
                  <a:lnTo>
                    <a:pt x="102" y="220"/>
                  </a:lnTo>
                  <a:lnTo>
                    <a:pt x="124" y="212"/>
                  </a:lnTo>
                  <a:lnTo>
                    <a:pt x="148" y="202"/>
                  </a:lnTo>
                  <a:lnTo>
                    <a:pt x="172" y="186"/>
                  </a:lnTo>
                  <a:lnTo>
                    <a:pt x="172" y="186"/>
                  </a:lnTo>
                  <a:lnTo>
                    <a:pt x="174" y="186"/>
                  </a:lnTo>
                  <a:lnTo>
                    <a:pt x="174" y="186"/>
                  </a:lnTo>
                  <a:lnTo>
                    <a:pt x="174" y="186"/>
                  </a:lnTo>
                  <a:lnTo>
                    <a:pt x="174" y="186"/>
                  </a:lnTo>
                  <a:lnTo>
                    <a:pt x="204" y="164"/>
                  </a:lnTo>
                  <a:lnTo>
                    <a:pt x="216" y="154"/>
                  </a:lnTo>
                  <a:lnTo>
                    <a:pt x="224" y="144"/>
                  </a:lnTo>
                  <a:lnTo>
                    <a:pt x="232" y="132"/>
                  </a:lnTo>
                  <a:lnTo>
                    <a:pt x="238" y="120"/>
                  </a:lnTo>
                  <a:lnTo>
                    <a:pt x="242" y="108"/>
                  </a:lnTo>
                  <a:lnTo>
                    <a:pt x="244" y="94"/>
                  </a:lnTo>
                  <a:lnTo>
                    <a:pt x="244" y="94"/>
                  </a:lnTo>
                  <a:lnTo>
                    <a:pt x="238" y="106"/>
                  </a:lnTo>
                  <a:lnTo>
                    <a:pt x="230" y="118"/>
                  </a:lnTo>
                  <a:lnTo>
                    <a:pt x="222" y="128"/>
                  </a:lnTo>
                  <a:lnTo>
                    <a:pt x="212" y="136"/>
                  </a:lnTo>
                  <a:lnTo>
                    <a:pt x="188" y="156"/>
                  </a:lnTo>
                  <a:lnTo>
                    <a:pt x="154" y="174"/>
                  </a:lnTo>
                  <a:lnTo>
                    <a:pt x="154" y="174"/>
                  </a:lnTo>
                  <a:lnTo>
                    <a:pt x="132" y="184"/>
                  </a:lnTo>
                  <a:lnTo>
                    <a:pt x="112" y="192"/>
                  </a:lnTo>
                  <a:lnTo>
                    <a:pt x="92" y="196"/>
                  </a:lnTo>
                  <a:lnTo>
                    <a:pt x="74" y="198"/>
                  </a:lnTo>
                  <a:lnTo>
                    <a:pt x="74" y="198"/>
                  </a:lnTo>
                  <a:lnTo>
                    <a:pt x="82" y="154"/>
                  </a:lnTo>
                  <a:lnTo>
                    <a:pt x="86" y="122"/>
                  </a:lnTo>
                  <a:lnTo>
                    <a:pt x="88" y="90"/>
                  </a:lnTo>
                  <a:lnTo>
                    <a:pt x="88" y="90"/>
                  </a:lnTo>
                  <a:lnTo>
                    <a:pt x="88" y="62"/>
                  </a:lnTo>
                  <a:lnTo>
                    <a:pt x="88" y="38"/>
                  </a:lnTo>
                  <a:lnTo>
                    <a:pt x="82"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544">
              <a:extLst>
                <a:ext uri="{FF2B5EF4-FFF2-40B4-BE49-F238E27FC236}">
                  <a16:creationId xmlns:a16="http://schemas.microsoft.com/office/drawing/2014/main" id="{ABA856A3-2302-C914-86A8-77C20EDB0AFA}"/>
                </a:ext>
              </a:extLst>
            </p:cNvPr>
            <p:cNvSpPr>
              <a:spLocks/>
            </p:cNvSpPr>
            <p:nvPr/>
          </p:nvSpPr>
          <p:spPr bwMode="auto">
            <a:xfrm>
              <a:off x="7800975" y="3140075"/>
              <a:ext cx="387350" cy="352425"/>
            </a:xfrm>
            <a:custGeom>
              <a:avLst/>
              <a:gdLst>
                <a:gd name="T0" fmla="*/ 82 w 244"/>
                <a:gd name="T1" fmla="*/ 0 h 222"/>
                <a:gd name="T2" fmla="*/ 78 w 244"/>
                <a:gd name="T3" fmla="*/ 18 h 222"/>
                <a:gd name="T4" fmla="*/ 58 w 244"/>
                <a:gd name="T5" fmla="*/ 44 h 222"/>
                <a:gd name="T6" fmla="*/ 44 w 244"/>
                <a:gd name="T7" fmla="*/ 54 h 222"/>
                <a:gd name="T8" fmla="*/ 0 w 244"/>
                <a:gd name="T9" fmla="*/ 136 h 222"/>
                <a:gd name="T10" fmla="*/ 4 w 244"/>
                <a:gd name="T11" fmla="*/ 154 h 222"/>
                <a:gd name="T12" fmla="*/ 2 w 244"/>
                <a:gd name="T13" fmla="*/ 170 h 222"/>
                <a:gd name="T14" fmla="*/ 4 w 244"/>
                <a:gd name="T15" fmla="*/ 192 h 222"/>
                <a:gd name="T16" fmla="*/ 18 w 244"/>
                <a:gd name="T17" fmla="*/ 202 h 222"/>
                <a:gd name="T18" fmla="*/ 54 w 244"/>
                <a:gd name="T19" fmla="*/ 214 h 222"/>
                <a:gd name="T20" fmla="*/ 76 w 244"/>
                <a:gd name="T21" fmla="*/ 216 h 222"/>
                <a:gd name="T22" fmla="*/ 120 w 244"/>
                <a:gd name="T23" fmla="*/ 210 h 222"/>
                <a:gd name="T24" fmla="*/ 172 w 244"/>
                <a:gd name="T25" fmla="*/ 186 h 222"/>
                <a:gd name="T26" fmla="*/ 172 w 244"/>
                <a:gd name="T27" fmla="*/ 186 h 222"/>
                <a:gd name="T28" fmla="*/ 148 w 244"/>
                <a:gd name="T29" fmla="*/ 202 h 222"/>
                <a:gd name="T30" fmla="*/ 102 w 244"/>
                <a:gd name="T31" fmla="*/ 220 h 222"/>
                <a:gd name="T32" fmla="*/ 76 w 244"/>
                <a:gd name="T33" fmla="*/ 222 h 222"/>
                <a:gd name="T34" fmla="*/ 64 w 244"/>
                <a:gd name="T35" fmla="*/ 222 h 222"/>
                <a:gd name="T36" fmla="*/ 34 w 244"/>
                <a:gd name="T37" fmla="*/ 216 h 222"/>
                <a:gd name="T38" fmla="*/ 20 w 244"/>
                <a:gd name="T39" fmla="*/ 210 h 222"/>
                <a:gd name="T40" fmla="*/ 20 w 244"/>
                <a:gd name="T41" fmla="*/ 210 h 222"/>
                <a:gd name="T42" fmla="*/ 20 w 244"/>
                <a:gd name="T43" fmla="*/ 210 h 222"/>
                <a:gd name="T44" fmla="*/ 34 w 244"/>
                <a:gd name="T45" fmla="*/ 216 h 222"/>
                <a:gd name="T46" fmla="*/ 64 w 244"/>
                <a:gd name="T47" fmla="*/ 222 h 222"/>
                <a:gd name="T48" fmla="*/ 76 w 244"/>
                <a:gd name="T49" fmla="*/ 222 h 222"/>
                <a:gd name="T50" fmla="*/ 102 w 244"/>
                <a:gd name="T51" fmla="*/ 220 h 222"/>
                <a:gd name="T52" fmla="*/ 148 w 244"/>
                <a:gd name="T53" fmla="*/ 202 h 222"/>
                <a:gd name="T54" fmla="*/ 172 w 244"/>
                <a:gd name="T55" fmla="*/ 186 h 222"/>
                <a:gd name="T56" fmla="*/ 174 w 244"/>
                <a:gd name="T57" fmla="*/ 186 h 222"/>
                <a:gd name="T58" fmla="*/ 174 w 244"/>
                <a:gd name="T59" fmla="*/ 186 h 222"/>
                <a:gd name="T60" fmla="*/ 216 w 244"/>
                <a:gd name="T61" fmla="*/ 154 h 222"/>
                <a:gd name="T62" fmla="*/ 232 w 244"/>
                <a:gd name="T63" fmla="*/ 132 h 222"/>
                <a:gd name="T64" fmla="*/ 242 w 244"/>
                <a:gd name="T65" fmla="*/ 108 h 222"/>
                <a:gd name="T66" fmla="*/ 244 w 244"/>
                <a:gd name="T67" fmla="*/ 94 h 222"/>
                <a:gd name="T68" fmla="*/ 230 w 244"/>
                <a:gd name="T69" fmla="*/ 118 h 222"/>
                <a:gd name="T70" fmla="*/ 212 w 244"/>
                <a:gd name="T71" fmla="*/ 136 h 222"/>
                <a:gd name="T72" fmla="*/ 154 w 244"/>
                <a:gd name="T73" fmla="*/ 174 h 222"/>
                <a:gd name="T74" fmla="*/ 132 w 244"/>
                <a:gd name="T75" fmla="*/ 184 h 222"/>
                <a:gd name="T76" fmla="*/ 92 w 244"/>
                <a:gd name="T77" fmla="*/ 196 h 222"/>
                <a:gd name="T78" fmla="*/ 74 w 244"/>
                <a:gd name="T79" fmla="*/ 198 h 222"/>
                <a:gd name="T80" fmla="*/ 86 w 244"/>
                <a:gd name="T81" fmla="*/ 122 h 222"/>
                <a:gd name="T82" fmla="*/ 88 w 244"/>
                <a:gd name="T83" fmla="*/ 90 h 222"/>
                <a:gd name="T84" fmla="*/ 88 w 244"/>
                <a:gd name="T85" fmla="*/ 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222">
                  <a:moveTo>
                    <a:pt x="82" y="0"/>
                  </a:moveTo>
                  <a:lnTo>
                    <a:pt x="82" y="0"/>
                  </a:lnTo>
                  <a:lnTo>
                    <a:pt x="80" y="8"/>
                  </a:lnTo>
                  <a:lnTo>
                    <a:pt x="78" y="18"/>
                  </a:lnTo>
                  <a:lnTo>
                    <a:pt x="70" y="32"/>
                  </a:lnTo>
                  <a:lnTo>
                    <a:pt x="58" y="44"/>
                  </a:lnTo>
                  <a:lnTo>
                    <a:pt x="44" y="54"/>
                  </a:lnTo>
                  <a:lnTo>
                    <a:pt x="44" y="54"/>
                  </a:lnTo>
                  <a:lnTo>
                    <a:pt x="0" y="136"/>
                  </a:lnTo>
                  <a:lnTo>
                    <a:pt x="0" y="136"/>
                  </a:lnTo>
                  <a:lnTo>
                    <a:pt x="2" y="144"/>
                  </a:lnTo>
                  <a:lnTo>
                    <a:pt x="4" y="154"/>
                  </a:lnTo>
                  <a:lnTo>
                    <a:pt x="4" y="154"/>
                  </a:lnTo>
                  <a:lnTo>
                    <a:pt x="2" y="170"/>
                  </a:lnTo>
                  <a:lnTo>
                    <a:pt x="2" y="170"/>
                  </a:lnTo>
                  <a:lnTo>
                    <a:pt x="4" y="192"/>
                  </a:lnTo>
                  <a:lnTo>
                    <a:pt x="4" y="192"/>
                  </a:lnTo>
                  <a:lnTo>
                    <a:pt x="18" y="202"/>
                  </a:lnTo>
                  <a:lnTo>
                    <a:pt x="34" y="210"/>
                  </a:lnTo>
                  <a:lnTo>
                    <a:pt x="54" y="214"/>
                  </a:lnTo>
                  <a:lnTo>
                    <a:pt x="76" y="216"/>
                  </a:lnTo>
                  <a:lnTo>
                    <a:pt x="76" y="216"/>
                  </a:lnTo>
                  <a:lnTo>
                    <a:pt x="96" y="214"/>
                  </a:lnTo>
                  <a:lnTo>
                    <a:pt x="120" y="210"/>
                  </a:lnTo>
                  <a:lnTo>
                    <a:pt x="146" y="200"/>
                  </a:lnTo>
                  <a:lnTo>
                    <a:pt x="172" y="186"/>
                  </a:lnTo>
                  <a:lnTo>
                    <a:pt x="172" y="186"/>
                  </a:lnTo>
                  <a:lnTo>
                    <a:pt x="172" y="186"/>
                  </a:lnTo>
                  <a:lnTo>
                    <a:pt x="172" y="186"/>
                  </a:lnTo>
                  <a:lnTo>
                    <a:pt x="148" y="202"/>
                  </a:lnTo>
                  <a:lnTo>
                    <a:pt x="124" y="212"/>
                  </a:lnTo>
                  <a:lnTo>
                    <a:pt x="102" y="220"/>
                  </a:lnTo>
                  <a:lnTo>
                    <a:pt x="88" y="222"/>
                  </a:lnTo>
                  <a:lnTo>
                    <a:pt x="76" y="222"/>
                  </a:lnTo>
                  <a:lnTo>
                    <a:pt x="76" y="222"/>
                  </a:lnTo>
                  <a:lnTo>
                    <a:pt x="64" y="222"/>
                  </a:lnTo>
                  <a:lnTo>
                    <a:pt x="50" y="220"/>
                  </a:lnTo>
                  <a:lnTo>
                    <a:pt x="34" y="216"/>
                  </a:lnTo>
                  <a:lnTo>
                    <a:pt x="20" y="210"/>
                  </a:lnTo>
                  <a:lnTo>
                    <a:pt x="20" y="210"/>
                  </a:lnTo>
                  <a:lnTo>
                    <a:pt x="20" y="210"/>
                  </a:lnTo>
                  <a:lnTo>
                    <a:pt x="20" y="210"/>
                  </a:lnTo>
                  <a:lnTo>
                    <a:pt x="20" y="210"/>
                  </a:lnTo>
                  <a:lnTo>
                    <a:pt x="20" y="210"/>
                  </a:lnTo>
                  <a:lnTo>
                    <a:pt x="20" y="210"/>
                  </a:lnTo>
                  <a:lnTo>
                    <a:pt x="34" y="216"/>
                  </a:lnTo>
                  <a:lnTo>
                    <a:pt x="50" y="220"/>
                  </a:lnTo>
                  <a:lnTo>
                    <a:pt x="64" y="222"/>
                  </a:lnTo>
                  <a:lnTo>
                    <a:pt x="76" y="222"/>
                  </a:lnTo>
                  <a:lnTo>
                    <a:pt x="76" y="222"/>
                  </a:lnTo>
                  <a:lnTo>
                    <a:pt x="88" y="222"/>
                  </a:lnTo>
                  <a:lnTo>
                    <a:pt x="102" y="220"/>
                  </a:lnTo>
                  <a:lnTo>
                    <a:pt x="124" y="212"/>
                  </a:lnTo>
                  <a:lnTo>
                    <a:pt x="148" y="202"/>
                  </a:lnTo>
                  <a:lnTo>
                    <a:pt x="172" y="186"/>
                  </a:lnTo>
                  <a:lnTo>
                    <a:pt x="172" y="186"/>
                  </a:lnTo>
                  <a:lnTo>
                    <a:pt x="174" y="186"/>
                  </a:lnTo>
                  <a:lnTo>
                    <a:pt x="174" y="186"/>
                  </a:lnTo>
                  <a:lnTo>
                    <a:pt x="174" y="186"/>
                  </a:lnTo>
                  <a:lnTo>
                    <a:pt x="174" y="186"/>
                  </a:lnTo>
                  <a:lnTo>
                    <a:pt x="204" y="164"/>
                  </a:lnTo>
                  <a:lnTo>
                    <a:pt x="216" y="154"/>
                  </a:lnTo>
                  <a:lnTo>
                    <a:pt x="224" y="144"/>
                  </a:lnTo>
                  <a:lnTo>
                    <a:pt x="232" y="132"/>
                  </a:lnTo>
                  <a:lnTo>
                    <a:pt x="238" y="120"/>
                  </a:lnTo>
                  <a:lnTo>
                    <a:pt x="242" y="108"/>
                  </a:lnTo>
                  <a:lnTo>
                    <a:pt x="244" y="94"/>
                  </a:lnTo>
                  <a:lnTo>
                    <a:pt x="244" y="94"/>
                  </a:lnTo>
                  <a:lnTo>
                    <a:pt x="238" y="106"/>
                  </a:lnTo>
                  <a:lnTo>
                    <a:pt x="230" y="118"/>
                  </a:lnTo>
                  <a:lnTo>
                    <a:pt x="222" y="128"/>
                  </a:lnTo>
                  <a:lnTo>
                    <a:pt x="212" y="136"/>
                  </a:lnTo>
                  <a:lnTo>
                    <a:pt x="188" y="156"/>
                  </a:lnTo>
                  <a:lnTo>
                    <a:pt x="154" y="174"/>
                  </a:lnTo>
                  <a:lnTo>
                    <a:pt x="154" y="174"/>
                  </a:lnTo>
                  <a:lnTo>
                    <a:pt x="132" y="184"/>
                  </a:lnTo>
                  <a:lnTo>
                    <a:pt x="112" y="192"/>
                  </a:lnTo>
                  <a:lnTo>
                    <a:pt x="92" y="196"/>
                  </a:lnTo>
                  <a:lnTo>
                    <a:pt x="74" y="198"/>
                  </a:lnTo>
                  <a:lnTo>
                    <a:pt x="74" y="198"/>
                  </a:lnTo>
                  <a:lnTo>
                    <a:pt x="82" y="154"/>
                  </a:lnTo>
                  <a:lnTo>
                    <a:pt x="86" y="122"/>
                  </a:lnTo>
                  <a:lnTo>
                    <a:pt x="88" y="90"/>
                  </a:lnTo>
                  <a:lnTo>
                    <a:pt x="88" y="90"/>
                  </a:lnTo>
                  <a:lnTo>
                    <a:pt x="88" y="62"/>
                  </a:lnTo>
                  <a:lnTo>
                    <a:pt x="88" y="38"/>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545">
              <a:extLst>
                <a:ext uri="{FF2B5EF4-FFF2-40B4-BE49-F238E27FC236}">
                  <a16:creationId xmlns:a16="http://schemas.microsoft.com/office/drawing/2014/main" id="{B15B8D79-F43A-8096-1F66-ADE801A0644D}"/>
                </a:ext>
              </a:extLst>
            </p:cNvPr>
            <p:cNvSpPr>
              <a:spLocks noEditPoints="1"/>
            </p:cNvSpPr>
            <p:nvPr/>
          </p:nvSpPr>
          <p:spPr bwMode="auto">
            <a:xfrm>
              <a:off x="7807325" y="3460750"/>
              <a:ext cx="25400" cy="12700"/>
            </a:xfrm>
            <a:custGeom>
              <a:avLst/>
              <a:gdLst>
                <a:gd name="T0" fmla="*/ 16 w 16"/>
                <a:gd name="T1" fmla="*/ 8 h 8"/>
                <a:gd name="T2" fmla="*/ 16 w 16"/>
                <a:gd name="T3" fmla="*/ 8 h 8"/>
                <a:gd name="T4" fmla="*/ 16 w 16"/>
                <a:gd name="T5" fmla="*/ 8 h 8"/>
                <a:gd name="T6" fmla="*/ 16 w 16"/>
                <a:gd name="T7" fmla="*/ 8 h 8"/>
                <a:gd name="T8" fmla="*/ 16 w 16"/>
                <a:gd name="T9" fmla="*/ 8 h 8"/>
                <a:gd name="T10" fmla="*/ 16 w 16"/>
                <a:gd name="T11" fmla="*/ 8 h 8"/>
                <a:gd name="T12" fmla="*/ 16 w 16"/>
                <a:gd name="T13" fmla="*/ 8 h 8"/>
                <a:gd name="T14" fmla="*/ 16 w 16"/>
                <a:gd name="T15" fmla="*/ 8 h 8"/>
                <a:gd name="T16" fmla="*/ 16 w 16"/>
                <a:gd name="T17" fmla="*/ 8 h 8"/>
                <a:gd name="T18" fmla="*/ 16 w 16"/>
                <a:gd name="T19" fmla="*/ 8 h 8"/>
                <a:gd name="T20" fmla="*/ 14 w 16"/>
                <a:gd name="T21" fmla="*/ 8 h 8"/>
                <a:gd name="T22" fmla="*/ 14 w 16"/>
                <a:gd name="T23" fmla="*/ 8 h 8"/>
                <a:gd name="T24" fmla="*/ 16 w 16"/>
                <a:gd name="T25" fmla="*/ 8 h 8"/>
                <a:gd name="T26" fmla="*/ 16 w 16"/>
                <a:gd name="T27" fmla="*/ 8 h 8"/>
                <a:gd name="T28" fmla="*/ 14 w 16"/>
                <a:gd name="T29" fmla="*/ 8 h 8"/>
                <a:gd name="T30" fmla="*/ 14 w 16"/>
                <a:gd name="T31" fmla="*/ 8 h 8"/>
                <a:gd name="T32" fmla="*/ 14 w 16"/>
                <a:gd name="T33" fmla="*/ 8 h 8"/>
                <a:gd name="T34" fmla="*/ 14 w 16"/>
                <a:gd name="T35" fmla="*/ 8 h 8"/>
                <a:gd name="T36" fmla="*/ 14 w 16"/>
                <a:gd name="T37" fmla="*/ 8 h 8"/>
                <a:gd name="T38" fmla="*/ 14 w 16"/>
                <a:gd name="T39" fmla="*/ 8 h 8"/>
                <a:gd name="T40" fmla="*/ 14 w 16"/>
                <a:gd name="T41" fmla="*/ 8 h 8"/>
                <a:gd name="T42" fmla="*/ 14 w 16"/>
                <a:gd name="T43" fmla="*/ 8 h 8"/>
                <a:gd name="T44" fmla="*/ 14 w 16"/>
                <a:gd name="T45" fmla="*/ 8 h 8"/>
                <a:gd name="T46" fmla="*/ 14 w 16"/>
                <a:gd name="T47" fmla="*/ 8 h 8"/>
                <a:gd name="T48" fmla="*/ 14 w 16"/>
                <a:gd name="T49" fmla="*/ 8 h 8"/>
                <a:gd name="T50" fmla="*/ 14 w 16"/>
                <a:gd name="T51" fmla="*/ 8 h 8"/>
                <a:gd name="T52" fmla="*/ 14 w 16"/>
                <a:gd name="T53" fmla="*/ 8 h 8"/>
                <a:gd name="T54" fmla="*/ 14 w 16"/>
                <a:gd name="T55" fmla="*/ 8 h 8"/>
                <a:gd name="T56" fmla="*/ 14 w 16"/>
                <a:gd name="T57" fmla="*/ 8 h 8"/>
                <a:gd name="T58" fmla="*/ 14 w 16"/>
                <a:gd name="T59" fmla="*/ 8 h 8"/>
                <a:gd name="T60" fmla="*/ 14 w 16"/>
                <a:gd name="T61" fmla="*/ 8 h 8"/>
                <a:gd name="T62" fmla="*/ 14 w 16"/>
                <a:gd name="T63" fmla="*/ 8 h 8"/>
                <a:gd name="T64" fmla="*/ 14 w 16"/>
                <a:gd name="T65" fmla="*/ 8 h 8"/>
                <a:gd name="T66" fmla="*/ 14 w 16"/>
                <a:gd name="T67" fmla="*/ 8 h 8"/>
                <a:gd name="T68" fmla="*/ 14 w 16"/>
                <a:gd name="T69" fmla="*/ 8 h 8"/>
                <a:gd name="T70" fmla="*/ 0 w 16"/>
                <a:gd name="T71" fmla="*/ 0 h 8"/>
                <a:gd name="T72" fmla="*/ 0 w 16"/>
                <a:gd name="T73" fmla="*/ 0 h 8"/>
                <a:gd name="T74" fmla="*/ 0 w 16"/>
                <a:gd name="T75" fmla="*/ 0 h 8"/>
                <a:gd name="T76" fmla="*/ 14 w 16"/>
                <a:gd name="T77" fmla="*/ 8 h 8"/>
                <a:gd name="T78" fmla="*/ 14 w 16"/>
                <a:gd name="T79" fmla="*/ 8 h 8"/>
                <a:gd name="T80" fmla="*/ 0 w 16"/>
                <a:gd name="T8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8">
                  <a:moveTo>
                    <a:pt x="16" y="8"/>
                  </a:moveTo>
                  <a:lnTo>
                    <a:pt x="16" y="8"/>
                  </a:lnTo>
                  <a:lnTo>
                    <a:pt x="16" y="8"/>
                  </a:lnTo>
                  <a:lnTo>
                    <a:pt x="16" y="8"/>
                  </a:lnTo>
                  <a:lnTo>
                    <a:pt x="16" y="8"/>
                  </a:lnTo>
                  <a:close/>
                  <a:moveTo>
                    <a:pt x="16" y="8"/>
                  </a:moveTo>
                  <a:lnTo>
                    <a:pt x="16" y="8"/>
                  </a:lnTo>
                  <a:lnTo>
                    <a:pt x="16" y="8"/>
                  </a:lnTo>
                  <a:lnTo>
                    <a:pt x="16" y="8"/>
                  </a:lnTo>
                  <a:lnTo>
                    <a:pt x="16" y="8"/>
                  </a:lnTo>
                  <a:close/>
                  <a:moveTo>
                    <a:pt x="14" y="8"/>
                  </a:moveTo>
                  <a:lnTo>
                    <a:pt x="14" y="8"/>
                  </a:lnTo>
                  <a:lnTo>
                    <a:pt x="16" y="8"/>
                  </a:lnTo>
                  <a:lnTo>
                    <a:pt x="16" y="8"/>
                  </a:lnTo>
                  <a:lnTo>
                    <a:pt x="14" y="8"/>
                  </a:lnTo>
                  <a:close/>
                  <a:moveTo>
                    <a:pt x="14" y="8"/>
                  </a:moveTo>
                  <a:lnTo>
                    <a:pt x="14" y="8"/>
                  </a:lnTo>
                  <a:lnTo>
                    <a:pt x="14" y="8"/>
                  </a:lnTo>
                  <a:lnTo>
                    <a:pt x="14" y="8"/>
                  </a:lnTo>
                  <a:lnTo>
                    <a:pt x="14" y="8"/>
                  </a:lnTo>
                  <a:close/>
                  <a:moveTo>
                    <a:pt x="14" y="8"/>
                  </a:moveTo>
                  <a:lnTo>
                    <a:pt x="14" y="8"/>
                  </a:lnTo>
                  <a:lnTo>
                    <a:pt x="14" y="8"/>
                  </a:lnTo>
                  <a:lnTo>
                    <a:pt x="14" y="8"/>
                  </a:lnTo>
                  <a:lnTo>
                    <a:pt x="14" y="8"/>
                  </a:lnTo>
                  <a:close/>
                  <a:moveTo>
                    <a:pt x="14" y="8"/>
                  </a:moveTo>
                  <a:lnTo>
                    <a:pt x="14" y="8"/>
                  </a:lnTo>
                  <a:lnTo>
                    <a:pt x="14" y="8"/>
                  </a:lnTo>
                  <a:lnTo>
                    <a:pt x="14" y="8"/>
                  </a:lnTo>
                  <a:lnTo>
                    <a:pt x="14" y="8"/>
                  </a:lnTo>
                  <a:close/>
                  <a:moveTo>
                    <a:pt x="14" y="8"/>
                  </a:moveTo>
                  <a:lnTo>
                    <a:pt x="14" y="8"/>
                  </a:lnTo>
                  <a:lnTo>
                    <a:pt x="14" y="8"/>
                  </a:lnTo>
                  <a:lnTo>
                    <a:pt x="14" y="8"/>
                  </a:lnTo>
                  <a:lnTo>
                    <a:pt x="14" y="8"/>
                  </a:lnTo>
                  <a:close/>
                  <a:moveTo>
                    <a:pt x="0" y="0"/>
                  </a:moveTo>
                  <a:lnTo>
                    <a:pt x="0" y="0"/>
                  </a:lnTo>
                  <a:lnTo>
                    <a:pt x="0" y="0"/>
                  </a:lnTo>
                  <a:lnTo>
                    <a:pt x="14" y="8"/>
                  </a:lnTo>
                  <a:lnTo>
                    <a:pt x="14" y="8"/>
                  </a:lnTo>
                  <a:lnTo>
                    <a:pt x="0" y="0"/>
                  </a:lnTo>
                  <a:close/>
                </a:path>
              </a:pathLst>
            </a:custGeom>
            <a:solidFill>
              <a:srgbClr val="255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Rectangle 1546">
              <a:extLst>
                <a:ext uri="{FF2B5EF4-FFF2-40B4-BE49-F238E27FC236}">
                  <a16:creationId xmlns:a16="http://schemas.microsoft.com/office/drawing/2014/main" id="{CF037804-026B-E58F-F452-06408E4BDED9}"/>
                </a:ext>
              </a:extLst>
            </p:cNvPr>
            <p:cNvSpPr>
              <a:spLocks noChangeArrowheads="1"/>
            </p:cNvSpPr>
            <p:nvPr/>
          </p:nvSpPr>
          <p:spPr bwMode="auto">
            <a:xfrm>
              <a:off x="7832725"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Rectangle 1547">
              <a:extLst>
                <a:ext uri="{FF2B5EF4-FFF2-40B4-BE49-F238E27FC236}">
                  <a16:creationId xmlns:a16="http://schemas.microsoft.com/office/drawing/2014/main" id="{4277B065-62EE-D4DD-D3A7-DCDFD3DCD8F6}"/>
                </a:ext>
              </a:extLst>
            </p:cNvPr>
            <p:cNvSpPr>
              <a:spLocks noChangeArrowheads="1"/>
            </p:cNvSpPr>
            <p:nvPr/>
          </p:nvSpPr>
          <p:spPr bwMode="auto">
            <a:xfrm>
              <a:off x="7832725"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Rectangle 1548">
              <a:extLst>
                <a:ext uri="{FF2B5EF4-FFF2-40B4-BE49-F238E27FC236}">
                  <a16:creationId xmlns:a16="http://schemas.microsoft.com/office/drawing/2014/main" id="{F29A886F-31EC-BC21-7F51-0FC473B2B38D}"/>
                </a:ext>
              </a:extLst>
            </p:cNvPr>
            <p:cNvSpPr>
              <a:spLocks noChangeArrowheads="1"/>
            </p:cNvSpPr>
            <p:nvPr/>
          </p:nvSpPr>
          <p:spPr bwMode="auto">
            <a:xfrm>
              <a:off x="7829550" y="347345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Rectangle 1549">
              <a:extLst>
                <a:ext uri="{FF2B5EF4-FFF2-40B4-BE49-F238E27FC236}">
                  <a16:creationId xmlns:a16="http://schemas.microsoft.com/office/drawing/2014/main" id="{60727DF4-46E8-D27E-E788-1F355EFB247F}"/>
                </a:ext>
              </a:extLst>
            </p:cNvPr>
            <p:cNvSpPr>
              <a:spLocks noChangeArrowheads="1"/>
            </p:cNvSpPr>
            <p:nvPr/>
          </p:nvSpPr>
          <p:spPr bwMode="auto">
            <a:xfrm>
              <a:off x="7829550"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Rectangle 1550">
              <a:extLst>
                <a:ext uri="{FF2B5EF4-FFF2-40B4-BE49-F238E27FC236}">
                  <a16:creationId xmlns:a16="http://schemas.microsoft.com/office/drawing/2014/main" id="{BAE53C14-8428-1B77-25EA-7D8BC5CA1FF2}"/>
                </a:ext>
              </a:extLst>
            </p:cNvPr>
            <p:cNvSpPr>
              <a:spLocks noChangeArrowheads="1"/>
            </p:cNvSpPr>
            <p:nvPr/>
          </p:nvSpPr>
          <p:spPr bwMode="auto">
            <a:xfrm>
              <a:off x="7829550"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Rectangle 1551">
              <a:extLst>
                <a:ext uri="{FF2B5EF4-FFF2-40B4-BE49-F238E27FC236}">
                  <a16:creationId xmlns:a16="http://schemas.microsoft.com/office/drawing/2014/main" id="{03724E09-14B5-9259-FA99-94004D513DFE}"/>
                </a:ext>
              </a:extLst>
            </p:cNvPr>
            <p:cNvSpPr>
              <a:spLocks noChangeArrowheads="1"/>
            </p:cNvSpPr>
            <p:nvPr/>
          </p:nvSpPr>
          <p:spPr bwMode="auto">
            <a:xfrm>
              <a:off x="7829550"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Rectangle 1552">
              <a:extLst>
                <a:ext uri="{FF2B5EF4-FFF2-40B4-BE49-F238E27FC236}">
                  <a16:creationId xmlns:a16="http://schemas.microsoft.com/office/drawing/2014/main" id="{D968B848-DD4B-9377-B7EE-D3F2A28C0C60}"/>
                </a:ext>
              </a:extLst>
            </p:cNvPr>
            <p:cNvSpPr>
              <a:spLocks noChangeArrowheads="1"/>
            </p:cNvSpPr>
            <p:nvPr/>
          </p:nvSpPr>
          <p:spPr bwMode="auto">
            <a:xfrm>
              <a:off x="7829550" y="34734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553">
              <a:extLst>
                <a:ext uri="{FF2B5EF4-FFF2-40B4-BE49-F238E27FC236}">
                  <a16:creationId xmlns:a16="http://schemas.microsoft.com/office/drawing/2014/main" id="{22030D55-7890-CEF6-C865-1E4793A99904}"/>
                </a:ext>
              </a:extLst>
            </p:cNvPr>
            <p:cNvSpPr>
              <a:spLocks/>
            </p:cNvSpPr>
            <p:nvPr/>
          </p:nvSpPr>
          <p:spPr bwMode="auto">
            <a:xfrm>
              <a:off x="7807325" y="3460750"/>
              <a:ext cx="22225" cy="12700"/>
            </a:xfrm>
            <a:custGeom>
              <a:avLst/>
              <a:gdLst>
                <a:gd name="T0" fmla="*/ 0 w 14"/>
                <a:gd name="T1" fmla="*/ 0 h 8"/>
                <a:gd name="T2" fmla="*/ 0 w 14"/>
                <a:gd name="T3" fmla="*/ 0 h 8"/>
                <a:gd name="T4" fmla="*/ 0 w 14"/>
                <a:gd name="T5" fmla="*/ 0 h 8"/>
                <a:gd name="T6" fmla="*/ 14 w 14"/>
                <a:gd name="T7" fmla="*/ 8 h 8"/>
                <a:gd name="T8" fmla="*/ 14 w 14"/>
                <a:gd name="T9" fmla="*/ 8 h 8"/>
                <a:gd name="T10" fmla="*/ 0 w 14"/>
                <a:gd name="T11" fmla="*/ 0 h 8"/>
              </a:gdLst>
              <a:ahLst/>
              <a:cxnLst>
                <a:cxn ang="0">
                  <a:pos x="T0" y="T1"/>
                </a:cxn>
                <a:cxn ang="0">
                  <a:pos x="T2" y="T3"/>
                </a:cxn>
                <a:cxn ang="0">
                  <a:pos x="T4" y="T5"/>
                </a:cxn>
                <a:cxn ang="0">
                  <a:pos x="T6" y="T7"/>
                </a:cxn>
                <a:cxn ang="0">
                  <a:pos x="T8" y="T9"/>
                </a:cxn>
                <a:cxn ang="0">
                  <a:pos x="T10" y="T11"/>
                </a:cxn>
              </a:cxnLst>
              <a:rect l="0" t="0" r="r" b="b"/>
              <a:pathLst>
                <a:path w="14" h="8">
                  <a:moveTo>
                    <a:pt x="0" y="0"/>
                  </a:moveTo>
                  <a:lnTo>
                    <a:pt x="0" y="0"/>
                  </a:lnTo>
                  <a:lnTo>
                    <a:pt x="0" y="0"/>
                  </a:lnTo>
                  <a:lnTo>
                    <a:pt x="14" y="8"/>
                  </a:lnTo>
                  <a:lnTo>
                    <a:pt x="14"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555">
              <a:extLst>
                <a:ext uri="{FF2B5EF4-FFF2-40B4-BE49-F238E27FC236}">
                  <a16:creationId xmlns:a16="http://schemas.microsoft.com/office/drawing/2014/main" id="{B1F7FCB9-54F9-D1DB-3225-F9FB332C42AE}"/>
                </a:ext>
              </a:extLst>
            </p:cNvPr>
            <p:cNvSpPr>
              <a:spLocks/>
            </p:cNvSpPr>
            <p:nvPr/>
          </p:nvSpPr>
          <p:spPr bwMode="auto">
            <a:xfrm>
              <a:off x="7807326" y="3435350"/>
              <a:ext cx="266700" cy="57150"/>
            </a:xfrm>
            <a:custGeom>
              <a:avLst/>
              <a:gdLst>
                <a:gd name="T0" fmla="*/ 168 w 168"/>
                <a:gd name="T1" fmla="*/ 0 h 36"/>
                <a:gd name="T2" fmla="*/ 168 w 168"/>
                <a:gd name="T3" fmla="*/ 0 h 36"/>
                <a:gd name="T4" fmla="*/ 142 w 168"/>
                <a:gd name="T5" fmla="*/ 14 h 36"/>
                <a:gd name="T6" fmla="*/ 116 w 168"/>
                <a:gd name="T7" fmla="*/ 24 h 36"/>
                <a:gd name="T8" fmla="*/ 92 w 168"/>
                <a:gd name="T9" fmla="*/ 28 h 36"/>
                <a:gd name="T10" fmla="*/ 72 w 168"/>
                <a:gd name="T11" fmla="*/ 30 h 36"/>
                <a:gd name="T12" fmla="*/ 72 w 168"/>
                <a:gd name="T13" fmla="*/ 30 h 36"/>
                <a:gd name="T14" fmla="*/ 50 w 168"/>
                <a:gd name="T15" fmla="*/ 28 h 36"/>
                <a:gd name="T16" fmla="*/ 30 w 168"/>
                <a:gd name="T17" fmla="*/ 24 h 36"/>
                <a:gd name="T18" fmla="*/ 14 w 168"/>
                <a:gd name="T19" fmla="*/ 16 h 36"/>
                <a:gd name="T20" fmla="*/ 0 w 168"/>
                <a:gd name="T21" fmla="*/ 6 h 36"/>
                <a:gd name="T22" fmla="*/ 0 w 168"/>
                <a:gd name="T23" fmla="*/ 6 h 36"/>
                <a:gd name="T24" fmla="*/ 0 w 168"/>
                <a:gd name="T25" fmla="*/ 16 h 36"/>
                <a:gd name="T26" fmla="*/ 0 w 168"/>
                <a:gd name="T27" fmla="*/ 16 h 36"/>
                <a:gd name="T28" fmla="*/ 14 w 168"/>
                <a:gd name="T29" fmla="*/ 24 h 36"/>
                <a:gd name="T30" fmla="*/ 14 w 168"/>
                <a:gd name="T31" fmla="*/ 24 h 36"/>
                <a:gd name="T32" fmla="*/ 14 w 168"/>
                <a:gd name="T33" fmla="*/ 24 h 36"/>
                <a:gd name="T34" fmla="*/ 14 w 168"/>
                <a:gd name="T35" fmla="*/ 24 h 36"/>
                <a:gd name="T36" fmla="*/ 14 w 168"/>
                <a:gd name="T37" fmla="*/ 24 h 36"/>
                <a:gd name="T38" fmla="*/ 14 w 168"/>
                <a:gd name="T39" fmla="*/ 24 h 36"/>
                <a:gd name="T40" fmla="*/ 14 w 168"/>
                <a:gd name="T41" fmla="*/ 24 h 36"/>
                <a:gd name="T42" fmla="*/ 14 w 168"/>
                <a:gd name="T43" fmla="*/ 24 h 36"/>
                <a:gd name="T44" fmla="*/ 14 w 168"/>
                <a:gd name="T45" fmla="*/ 24 h 36"/>
                <a:gd name="T46" fmla="*/ 14 w 168"/>
                <a:gd name="T47" fmla="*/ 24 h 36"/>
                <a:gd name="T48" fmla="*/ 14 w 168"/>
                <a:gd name="T49" fmla="*/ 24 h 36"/>
                <a:gd name="T50" fmla="*/ 14 w 168"/>
                <a:gd name="T51" fmla="*/ 24 h 36"/>
                <a:gd name="T52" fmla="*/ 14 w 168"/>
                <a:gd name="T53" fmla="*/ 24 h 36"/>
                <a:gd name="T54" fmla="*/ 14 w 168"/>
                <a:gd name="T55" fmla="*/ 24 h 36"/>
                <a:gd name="T56" fmla="*/ 14 w 168"/>
                <a:gd name="T57" fmla="*/ 24 h 36"/>
                <a:gd name="T58" fmla="*/ 14 w 168"/>
                <a:gd name="T59" fmla="*/ 24 h 36"/>
                <a:gd name="T60" fmla="*/ 14 w 168"/>
                <a:gd name="T61" fmla="*/ 24 h 36"/>
                <a:gd name="T62" fmla="*/ 14 w 168"/>
                <a:gd name="T63" fmla="*/ 24 h 36"/>
                <a:gd name="T64" fmla="*/ 14 w 168"/>
                <a:gd name="T65" fmla="*/ 24 h 36"/>
                <a:gd name="T66" fmla="*/ 14 w 168"/>
                <a:gd name="T67" fmla="*/ 24 h 36"/>
                <a:gd name="T68" fmla="*/ 16 w 168"/>
                <a:gd name="T69" fmla="*/ 24 h 36"/>
                <a:gd name="T70" fmla="*/ 16 w 168"/>
                <a:gd name="T71" fmla="*/ 24 h 36"/>
                <a:gd name="T72" fmla="*/ 16 w 168"/>
                <a:gd name="T73" fmla="*/ 24 h 36"/>
                <a:gd name="T74" fmla="*/ 16 w 168"/>
                <a:gd name="T75" fmla="*/ 24 h 36"/>
                <a:gd name="T76" fmla="*/ 16 w 168"/>
                <a:gd name="T77" fmla="*/ 24 h 36"/>
                <a:gd name="T78" fmla="*/ 16 w 168"/>
                <a:gd name="T79" fmla="*/ 24 h 36"/>
                <a:gd name="T80" fmla="*/ 16 w 168"/>
                <a:gd name="T81" fmla="*/ 24 h 36"/>
                <a:gd name="T82" fmla="*/ 16 w 168"/>
                <a:gd name="T83" fmla="*/ 24 h 36"/>
                <a:gd name="T84" fmla="*/ 16 w 168"/>
                <a:gd name="T85" fmla="*/ 24 h 36"/>
                <a:gd name="T86" fmla="*/ 16 w 168"/>
                <a:gd name="T87" fmla="*/ 24 h 36"/>
                <a:gd name="T88" fmla="*/ 16 w 168"/>
                <a:gd name="T89" fmla="*/ 24 h 36"/>
                <a:gd name="T90" fmla="*/ 16 w 168"/>
                <a:gd name="T91" fmla="*/ 24 h 36"/>
                <a:gd name="T92" fmla="*/ 30 w 168"/>
                <a:gd name="T93" fmla="*/ 30 h 36"/>
                <a:gd name="T94" fmla="*/ 46 w 168"/>
                <a:gd name="T95" fmla="*/ 34 h 36"/>
                <a:gd name="T96" fmla="*/ 60 w 168"/>
                <a:gd name="T97" fmla="*/ 36 h 36"/>
                <a:gd name="T98" fmla="*/ 72 w 168"/>
                <a:gd name="T99" fmla="*/ 36 h 36"/>
                <a:gd name="T100" fmla="*/ 72 w 168"/>
                <a:gd name="T101" fmla="*/ 36 h 36"/>
                <a:gd name="T102" fmla="*/ 84 w 168"/>
                <a:gd name="T103" fmla="*/ 36 h 36"/>
                <a:gd name="T104" fmla="*/ 98 w 168"/>
                <a:gd name="T105" fmla="*/ 34 h 36"/>
                <a:gd name="T106" fmla="*/ 120 w 168"/>
                <a:gd name="T107" fmla="*/ 26 h 36"/>
                <a:gd name="T108" fmla="*/ 144 w 168"/>
                <a:gd name="T109" fmla="*/ 16 h 36"/>
                <a:gd name="T110" fmla="*/ 168 w 168"/>
                <a:gd name="T11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36">
                  <a:moveTo>
                    <a:pt x="168" y="0"/>
                  </a:moveTo>
                  <a:lnTo>
                    <a:pt x="168" y="0"/>
                  </a:lnTo>
                  <a:lnTo>
                    <a:pt x="142" y="14"/>
                  </a:lnTo>
                  <a:lnTo>
                    <a:pt x="116" y="24"/>
                  </a:lnTo>
                  <a:lnTo>
                    <a:pt x="92" y="28"/>
                  </a:lnTo>
                  <a:lnTo>
                    <a:pt x="72" y="30"/>
                  </a:lnTo>
                  <a:lnTo>
                    <a:pt x="72" y="30"/>
                  </a:lnTo>
                  <a:lnTo>
                    <a:pt x="50" y="28"/>
                  </a:lnTo>
                  <a:lnTo>
                    <a:pt x="30" y="24"/>
                  </a:lnTo>
                  <a:lnTo>
                    <a:pt x="14" y="16"/>
                  </a:lnTo>
                  <a:lnTo>
                    <a:pt x="0" y="6"/>
                  </a:lnTo>
                  <a:lnTo>
                    <a:pt x="0" y="6"/>
                  </a:lnTo>
                  <a:lnTo>
                    <a:pt x="0" y="16"/>
                  </a:lnTo>
                  <a:lnTo>
                    <a:pt x="0" y="16"/>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6" y="24"/>
                  </a:lnTo>
                  <a:lnTo>
                    <a:pt x="16" y="24"/>
                  </a:lnTo>
                  <a:lnTo>
                    <a:pt x="16" y="24"/>
                  </a:lnTo>
                  <a:lnTo>
                    <a:pt x="16" y="24"/>
                  </a:lnTo>
                  <a:lnTo>
                    <a:pt x="16" y="24"/>
                  </a:lnTo>
                  <a:lnTo>
                    <a:pt x="16" y="24"/>
                  </a:lnTo>
                  <a:lnTo>
                    <a:pt x="16" y="24"/>
                  </a:lnTo>
                  <a:lnTo>
                    <a:pt x="16" y="24"/>
                  </a:lnTo>
                  <a:lnTo>
                    <a:pt x="16" y="24"/>
                  </a:lnTo>
                  <a:lnTo>
                    <a:pt x="16" y="24"/>
                  </a:lnTo>
                  <a:lnTo>
                    <a:pt x="16" y="24"/>
                  </a:lnTo>
                  <a:lnTo>
                    <a:pt x="16" y="24"/>
                  </a:lnTo>
                  <a:lnTo>
                    <a:pt x="30" y="30"/>
                  </a:lnTo>
                  <a:lnTo>
                    <a:pt x="46" y="34"/>
                  </a:lnTo>
                  <a:lnTo>
                    <a:pt x="60" y="36"/>
                  </a:lnTo>
                  <a:lnTo>
                    <a:pt x="72" y="36"/>
                  </a:lnTo>
                  <a:lnTo>
                    <a:pt x="72" y="36"/>
                  </a:lnTo>
                  <a:lnTo>
                    <a:pt x="84" y="36"/>
                  </a:lnTo>
                  <a:lnTo>
                    <a:pt x="98" y="34"/>
                  </a:lnTo>
                  <a:lnTo>
                    <a:pt x="120" y="26"/>
                  </a:lnTo>
                  <a:lnTo>
                    <a:pt x="144" y="16"/>
                  </a:lnTo>
                  <a:lnTo>
                    <a:pt x="168" y="0"/>
                  </a:lnTo>
                  <a:close/>
                </a:path>
              </a:pathLst>
            </a:custGeom>
            <a:solidFill>
              <a:srgbClr val="8EB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556">
              <a:extLst>
                <a:ext uri="{FF2B5EF4-FFF2-40B4-BE49-F238E27FC236}">
                  <a16:creationId xmlns:a16="http://schemas.microsoft.com/office/drawing/2014/main" id="{4F9BA98E-2E0D-5973-F792-D1F12AE0892B}"/>
                </a:ext>
              </a:extLst>
            </p:cNvPr>
            <p:cNvSpPr>
              <a:spLocks/>
            </p:cNvSpPr>
            <p:nvPr/>
          </p:nvSpPr>
          <p:spPr bwMode="auto">
            <a:xfrm>
              <a:off x="7807326" y="3435350"/>
              <a:ext cx="266700" cy="57150"/>
            </a:xfrm>
            <a:custGeom>
              <a:avLst/>
              <a:gdLst>
                <a:gd name="T0" fmla="*/ 168 w 168"/>
                <a:gd name="T1" fmla="*/ 0 h 36"/>
                <a:gd name="T2" fmla="*/ 168 w 168"/>
                <a:gd name="T3" fmla="*/ 0 h 36"/>
                <a:gd name="T4" fmla="*/ 142 w 168"/>
                <a:gd name="T5" fmla="*/ 14 h 36"/>
                <a:gd name="T6" fmla="*/ 116 w 168"/>
                <a:gd name="T7" fmla="*/ 24 h 36"/>
                <a:gd name="T8" fmla="*/ 92 w 168"/>
                <a:gd name="T9" fmla="*/ 28 h 36"/>
                <a:gd name="T10" fmla="*/ 72 w 168"/>
                <a:gd name="T11" fmla="*/ 30 h 36"/>
                <a:gd name="T12" fmla="*/ 72 w 168"/>
                <a:gd name="T13" fmla="*/ 30 h 36"/>
                <a:gd name="T14" fmla="*/ 50 w 168"/>
                <a:gd name="T15" fmla="*/ 28 h 36"/>
                <a:gd name="T16" fmla="*/ 30 w 168"/>
                <a:gd name="T17" fmla="*/ 24 h 36"/>
                <a:gd name="T18" fmla="*/ 14 w 168"/>
                <a:gd name="T19" fmla="*/ 16 h 36"/>
                <a:gd name="T20" fmla="*/ 0 w 168"/>
                <a:gd name="T21" fmla="*/ 6 h 36"/>
                <a:gd name="T22" fmla="*/ 0 w 168"/>
                <a:gd name="T23" fmla="*/ 6 h 36"/>
                <a:gd name="T24" fmla="*/ 0 w 168"/>
                <a:gd name="T25" fmla="*/ 16 h 36"/>
                <a:gd name="T26" fmla="*/ 0 w 168"/>
                <a:gd name="T27" fmla="*/ 16 h 36"/>
                <a:gd name="T28" fmla="*/ 14 w 168"/>
                <a:gd name="T29" fmla="*/ 24 h 36"/>
                <a:gd name="T30" fmla="*/ 14 w 168"/>
                <a:gd name="T31" fmla="*/ 24 h 36"/>
                <a:gd name="T32" fmla="*/ 14 w 168"/>
                <a:gd name="T33" fmla="*/ 24 h 36"/>
                <a:gd name="T34" fmla="*/ 14 w 168"/>
                <a:gd name="T35" fmla="*/ 24 h 36"/>
                <a:gd name="T36" fmla="*/ 14 w 168"/>
                <a:gd name="T37" fmla="*/ 24 h 36"/>
                <a:gd name="T38" fmla="*/ 14 w 168"/>
                <a:gd name="T39" fmla="*/ 24 h 36"/>
                <a:gd name="T40" fmla="*/ 14 w 168"/>
                <a:gd name="T41" fmla="*/ 24 h 36"/>
                <a:gd name="T42" fmla="*/ 14 w 168"/>
                <a:gd name="T43" fmla="*/ 24 h 36"/>
                <a:gd name="T44" fmla="*/ 14 w 168"/>
                <a:gd name="T45" fmla="*/ 24 h 36"/>
                <a:gd name="T46" fmla="*/ 14 w 168"/>
                <a:gd name="T47" fmla="*/ 24 h 36"/>
                <a:gd name="T48" fmla="*/ 14 w 168"/>
                <a:gd name="T49" fmla="*/ 24 h 36"/>
                <a:gd name="T50" fmla="*/ 14 w 168"/>
                <a:gd name="T51" fmla="*/ 24 h 36"/>
                <a:gd name="T52" fmla="*/ 14 w 168"/>
                <a:gd name="T53" fmla="*/ 24 h 36"/>
                <a:gd name="T54" fmla="*/ 14 w 168"/>
                <a:gd name="T55" fmla="*/ 24 h 36"/>
                <a:gd name="T56" fmla="*/ 14 w 168"/>
                <a:gd name="T57" fmla="*/ 24 h 36"/>
                <a:gd name="T58" fmla="*/ 14 w 168"/>
                <a:gd name="T59" fmla="*/ 24 h 36"/>
                <a:gd name="T60" fmla="*/ 14 w 168"/>
                <a:gd name="T61" fmla="*/ 24 h 36"/>
                <a:gd name="T62" fmla="*/ 14 w 168"/>
                <a:gd name="T63" fmla="*/ 24 h 36"/>
                <a:gd name="T64" fmla="*/ 14 w 168"/>
                <a:gd name="T65" fmla="*/ 24 h 36"/>
                <a:gd name="T66" fmla="*/ 14 w 168"/>
                <a:gd name="T67" fmla="*/ 24 h 36"/>
                <a:gd name="T68" fmla="*/ 16 w 168"/>
                <a:gd name="T69" fmla="*/ 24 h 36"/>
                <a:gd name="T70" fmla="*/ 16 w 168"/>
                <a:gd name="T71" fmla="*/ 24 h 36"/>
                <a:gd name="T72" fmla="*/ 16 w 168"/>
                <a:gd name="T73" fmla="*/ 24 h 36"/>
                <a:gd name="T74" fmla="*/ 16 w 168"/>
                <a:gd name="T75" fmla="*/ 24 h 36"/>
                <a:gd name="T76" fmla="*/ 16 w 168"/>
                <a:gd name="T77" fmla="*/ 24 h 36"/>
                <a:gd name="T78" fmla="*/ 16 w 168"/>
                <a:gd name="T79" fmla="*/ 24 h 36"/>
                <a:gd name="T80" fmla="*/ 16 w 168"/>
                <a:gd name="T81" fmla="*/ 24 h 36"/>
                <a:gd name="T82" fmla="*/ 16 w 168"/>
                <a:gd name="T83" fmla="*/ 24 h 36"/>
                <a:gd name="T84" fmla="*/ 16 w 168"/>
                <a:gd name="T85" fmla="*/ 24 h 36"/>
                <a:gd name="T86" fmla="*/ 16 w 168"/>
                <a:gd name="T87" fmla="*/ 24 h 36"/>
                <a:gd name="T88" fmla="*/ 16 w 168"/>
                <a:gd name="T89" fmla="*/ 24 h 36"/>
                <a:gd name="T90" fmla="*/ 16 w 168"/>
                <a:gd name="T91" fmla="*/ 24 h 36"/>
                <a:gd name="T92" fmla="*/ 30 w 168"/>
                <a:gd name="T93" fmla="*/ 30 h 36"/>
                <a:gd name="T94" fmla="*/ 46 w 168"/>
                <a:gd name="T95" fmla="*/ 34 h 36"/>
                <a:gd name="T96" fmla="*/ 60 w 168"/>
                <a:gd name="T97" fmla="*/ 36 h 36"/>
                <a:gd name="T98" fmla="*/ 72 w 168"/>
                <a:gd name="T99" fmla="*/ 36 h 36"/>
                <a:gd name="T100" fmla="*/ 72 w 168"/>
                <a:gd name="T101" fmla="*/ 36 h 36"/>
                <a:gd name="T102" fmla="*/ 84 w 168"/>
                <a:gd name="T103" fmla="*/ 36 h 36"/>
                <a:gd name="T104" fmla="*/ 98 w 168"/>
                <a:gd name="T105" fmla="*/ 34 h 36"/>
                <a:gd name="T106" fmla="*/ 120 w 168"/>
                <a:gd name="T107" fmla="*/ 26 h 36"/>
                <a:gd name="T108" fmla="*/ 144 w 168"/>
                <a:gd name="T109" fmla="*/ 16 h 36"/>
                <a:gd name="T110" fmla="*/ 168 w 168"/>
                <a:gd name="T11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36">
                  <a:moveTo>
                    <a:pt x="168" y="0"/>
                  </a:moveTo>
                  <a:lnTo>
                    <a:pt x="168" y="0"/>
                  </a:lnTo>
                  <a:lnTo>
                    <a:pt x="142" y="14"/>
                  </a:lnTo>
                  <a:lnTo>
                    <a:pt x="116" y="24"/>
                  </a:lnTo>
                  <a:lnTo>
                    <a:pt x="92" y="28"/>
                  </a:lnTo>
                  <a:lnTo>
                    <a:pt x="72" y="30"/>
                  </a:lnTo>
                  <a:lnTo>
                    <a:pt x="72" y="30"/>
                  </a:lnTo>
                  <a:lnTo>
                    <a:pt x="50" y="28"/>
                  </a:lnTo>
                  <a:lnTo>
                    <a:pt x="30" y="24"/>
                  </a:lnTo>
                  <a:lnTo>
                    <a:pt x="14" y="16"/>
                  </a:lnTo>
                  <a:lnTo>
                    <a:pt x="0" y="6"/>
                  </a:lnTo>
                  <a:lnTo>
                    <a:pt x="0" y="6"/>
                  </a:lnTo>
                  <a:lnTo>
                    <a:pt x="0" y="16"/>
                  </a:lnTo>
                  <a:lnTo>
                    <a:pt x="0" y="16"/>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4" y="24"/>
                  </a:lnTo>
                  <a:lnTo>
                    <a:pt x="16" y="24"/>
                  </a:lnTo>
                  <a:lnTo>
                    <a:pt x="16" y="24"/>
                  </a:lnTo>
                  <a:lnTo>
                    <a:pt x="16" y="24"/>
                  </a:lnTo>
                  <a:lnTo>
                    <a:pt x="16" y="24"/>
                  </a:lnTo>
                  <a:lnTo>
                    <a:pt x="16" y="24"/>
                  </a:lnTo>
                  <a:lnTo>
                    <a:pt x="16" y="24"/>
                  </a:lnTo>
                  <a:lnTo>
                    <a:pt x="16" y="24"/>
                  </a:lnTo>
                  <a:lnTo>
                    <a:pt x="16" y="24"/>
                  </a:lnTo>
                  <a:lnTo>
                    <a:pt x="16" y="24"/>
                  </a:lnTo>
                  <a:lnTo>
                    <a:pt x="16" y="24"/>
                  </a:lnTo>
                  <a:lnTo>
                    <a:pt x="16" y="24"/>
                  </a:lnTo>
                  <a:lnTo>
                    <a:pt x="16" y="24"/>
                  </a:lnTo>
                  <a:lnTo>
                    <a:pt x="30" y="30"/>
                  </a:lnTo>
                  <a:lnTo>
                    <a:pt x="46" y="34"/>
                  </a:lnTo>
                  <a:lnTo>
                    <a:pt x="60" y="36"/>
                  </a:lnTo>
                  <a:lnTo>
                    <a:pt x="72" y="36"/>
                  </a:lnTo>
                  <a:lnTo>
                    <a:pt x="72" y="36"/>
                  </a:lnTo>
                  <a:lnTo>
                    <a:pt x="84" y="36"/>
                  </a:lnTo>
                  <a:lnTo>
                    <a:pt x="98" y="34"/>
                  </a:lnTo>
                  <a:lnTo>
                    <a:pt x="120" y="26"/>
                  </a:lnTo>
                  <a:lnTo>
                    <a:pt x="144" y="16"/>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557">
              <a:extLst>
                <a:ext uri="{FF2B5EF4-FFF2-40B4-BE49-F238E27FC236}">
                  <a16:creationId xmlns:a16="http://schemas.microsoft.com/office/drawing/2014/main" id="{4463BCD4-17FA-9923-1673-E3703FF6E54F}"/>
                </a:ext>
              </a:extLst>
            </p:cNvPr>
            <p:cNvSpPr>
              <a:spLocks/>
            </p:cNvSpPr>
            <p:nvPr/>
          </p:nvSpPr>
          <p:spPr bwMode="auto">
            <a:xfrm>
              <a:off x="7851776" y="2879725"/>
              <a:ext cx="250825" cy="139700"/>
            </a:xfrm>
            <a:custGeom>
              <a:avLst/>
              <a:gdLst>
                <a:gd name="T0" fmla="*/ 124 w 158"/>
                <a:gd name="T1" fmla="*/ 0 h 88"/>
                <a:gd name="T2" fmla="*/ 124 w 158"/>
                <a:gd name="T3" fmla="*/ 0 h 88"/>
                <a:gd name="T4" fmla="*/ 110 w 158"/>
                <a:gd name="T5" fmla="*/ 2 h 88"/>
                <a:gd name="T6" fmla="*/ 96 w 158"/>
                <a:gd name="T7" fmla="*/ 8 h 88"/>
                <a:gd name="T8" fmla="*/ 64 w 158"/>
                <a:gd name="T9" fmla="*/ 20 h 88"/>
                <a:gd name="T10" fmla="*/ 30 w 158"/>
                <a:gd name="T11" fmla="*/ 38 h 88"/>
                <a:gd name="T12" fmla="*/ 0 w 158"/>
                <a:gd name="T13" fmla="*/ 58 h 88"/>
                <a:gd name="T14" fmla="*/ 0 w 158"/>
                <a:gd name="T15" fmla="*/ 58 h 88"/>
                <a:gd name="T16" fmla="*/ 6 w 158"/>
                <a:gd name="T17" fmla="*/ 64 h 88"/>
                <a:gd name="T18" fmla="*/ 12 w 158"/>
                <a:gd name="T19" fmla="*/ 70 h 88"/>
                <a:gd name="T20" fmla="*/ 20 w 158"/>
                <a:gd name="T21" fmla="*/ 74 h 88"/>
                <a:gd name="T22" fmla="*/ 30 w 158"/>
                <a:gd name="T23" fmla="*/ 80 h 88"/>
                <a:gd name="T24" fmla="*/ 52 w 158"/>
                <a:gd name="T25" fmla="*/ 86 h 88"/>
                <a:gd name="T26" fmla="*/ 64 w 158"/>
                <a:gd name="T27" fmla="*/ 88 h 88"/>
                <a:gd name="T28" fmla="*/ 76 w 158"/>
                <a:gd name="T29" fmla="*/ 88 h 88"/>
                <a:gd name="T30" fmla="*/ 76 w 158"/>
                <a:gd name="T31" fmla="*/ 88 h 88"/>
                <a:gd name="T32" fmla="*/ 92 w 158"/>
                <a:gd name="T33" fmla="*/ 88 h 88"/>
                <a:gd name="T34" fmla="*/ 108 w 158"/>
                <a:gd name="T35" fmla="*/ 84 h 88"/>
                <a:gd name="T36" fmla="*/ 122 w 158"/>
                <a:gd name="T37" fmla="*/ 80 h 88"/>
                <a:gd name="T38" fmla="*/ 134 w 158"/>
                <a:gd name="T39" fmla="*/ 74 h 88"/>
                <a:gd name="T40" fmla="*/ 144 w 158"/>
                <a:gd name="T41" fmla="*/ 66 h 88"/>
                <a:gd name="T42" fmla="*/ 152 w 158"/>
                <a:gd name="T43" fmla="*/ 58 h 88"/>
                <a:gd name="T44" fmla="*/ 156 w 158"/>
                <a:gd name="T45" fmla="*/ 50 h 88"/>
                <a:gd name="T46" fmla="*/ 158 w 158"/>
                <a:gd name="T47" fmla="*/ 40 h 88"/>
                <a:gd name="T48" fmla="*/ 158 w 158"/>
                <a:gd name="T49" fmla="*/ 40 h 88"/>
                <a:gd name="T50" fmla="*/ 156 w 158"/>
                <a:gd name="T51" fmla="*/ 34 h 88"/>
                <a:gd name="T52" fmla="*/ 156 w 158"/>
                <a:gd name="T53" fmla="*/ 28 h 88"/>
                <a:gd name="T54" fmla="*/ 148 w 158"/>
                <a:gd name="T55" fmla="*/ 16 h 88"/>
                <a:gd name="T56" fmla="*/ 138 w 158"/>
                <a:gd name="T57" fmla="*/ 8 h 88"/>
                <a:gd name="T58" fmla="*/ 124 w 158"/>
                <a:gd name="T5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88">
                  <a:moveTo>
                    <a:pt x="124" y="0"/>
                  </a:moveTo>
                  <a:lnTo>
                    <a:pt x="124" y="0"/>
                  </a:lnTo>
                  <a:lnTo>
                    <a:pt x="110" y="2"/>
                  </a:lnTo>
                  <a:lnTo>
                    <a:pt x="96" y="8"/>
                  </a:lnTo>
                  <a:lnTo>
                    <a:pt x="64" y="20"/>
                  </a:lnTo>
                  <a:lnTo>
                    <a:pt x="30" y="38"/>
                  </a:lnTo>
                  <a:lnTo>
                    <a:pt x="0" y="58"/>
                  </a:lnTo>
                  <a:lnTo>
                    <a:pt x="0" y="58"/>
                  </a:lnTo>
                  <a:lnTo>
                    <a:pt x="6" y="64"/>
                  </a:lnTo>
                  <a:lnTo>
                    <a:pt x="12" y="70"/>
                  </a:lnTo>
                  <a:lnTo>
                    <a:pt x="20" y="74"/>
                  </a:lnTo>
                  <a:lnTo>
                    <a:pt x="30" y="80"/>
                  </a:lnTo>
                  <a:lnTo>
                    <a:pt x="52" y="86"/>
                  </a:lnTo>
                  <a:lnTo>
                    <a:pt x="64" y="88"/>
                  </a:lnTo>
                  <a:lnTo>
                    <a:pt x="76" y="88"/>
                  </a:lnTo>
                  <a:lnTo>
                    <a:pt x="76" y="88"/>
                  </a:lnTo>
                  <a:lnTo>
                    <a:pt x="92" y="88"/>
                  </a:lnTo>
                  <a:lnTo>
                    <a:pt x="108" y="84"/>
                  </a:lnTo>
                  <a:lnTo>
                    <a:pt x="122" y="80"/>
                  </a:lnTo>
                  <a:lnTo>
                    <a:pt x="134" y="74"/>
                  </a:lnTo>
                  <a:lnTo>
                    <a:pt x="144" y="66"/>
                  </a:lnTo>
                  <a:lnTo>
                    <a:pt x="152" y="58"/>
                  </a:lnTo>
                  <a:lnTo>
                    <a:pt x="156" y="50"/>
                  </a:lnTo>
                  <a:lnTo>
                    <a:pt x="158" y="40"/>
                  </a:lnTo>
                  <a:lnTo>
                    <a:pt x="158" y="40"/>
                  </a:lnTo>
                  <a:lnTo>
                    <a:pt x="156" y="34"/>
                  </a:lnTo>
                  <a:lnTo>
                    <a:pt x="156" y="28"/>
                  </a:lnTo>
                  <a:lnTo>
                    <a:pt x="148" y="16"/>
                  </a:lnTo>
                  <a:lnTo>
                    <a:pt x="138" y="8"/>
                  </a:lnTo>
                  <a:lnTo>
                    <a:pt x="124" y="0"/>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558">
              <a:extLst>
                <a:ext uri="{FF2B5EF4-FFF2-40B4-BE49-F238E27FC236}">
                  <a16:creationId xmlns:a16="http://schemas.microsoft.com/office/drawing/2014/main" id="{05DD5B44-8A21-73A7-BDF1-3A5EB07E7C15}"/>
                </a:ext>
              </a:extLst>
            </p:cNvPr>
            <p:cNvSpPr>
              <a:spLocks/>
            </p:cNvSpPr>
            <p:nvPr/>
          </p:nvSpPr>
          <p:spPr bwMode="auto">
            <a:xfrm>
              <a:off x="7851776" y="2879725"/>
              <a:ext cx="250825" cy="139700"/>
            </a:xfrm>
            <a:custGeom>
              <a:avLst/>
              <a:gdLst>
                <a:gd name="T0" fmla="*/ 124 w 158"/>
                <a:gd name="T1" fmla="*/ 0 h 88"/>
                <a:gd name="T2" fmla="*/ 124 w 158"/>
                <a:gd name="T3" fmla="*/ 0 h 88"/>
                <a:gd name="T4" fmla="*/ 110 w 158"/>
                <a:gd name="T5" fmla="*/ 2 h 88"/>
                <a:gd name="T6" fmla="*/ 96 w 158"/>
                <a:gd name="T7" fmla="*/ 8 h 88"/>
                <a:gd name="T8" fmla="*/ 64 w 158"/>
                <a:gd name="T9" fmla="*/ 20 h 88"/>
                <a:gd name="T10" fmla="*/ 30 w 158"/>
                <a:gd name="T11" fmla="*/ 38 h 88"/>
                <a:gd name="T12" fmla="*/ 0 w 158"/>
                <a:gd name="T13" fmla="*/ 58 h 88"/>
                <a:gd name="T14" fmla="*/ 0 w 158"/>
                <a:gd name="T15" fmla="*/ 58 h 88"/>
                <a:gd name="T16" fmla="*/ 6 w 158"/>
                <a:gd name="T17" fmla="*/ 64 h 88"/>
                <a:gd name="T18" fmla="*/ 12 w 158"/>
                <a:gd name="T19" fmla="*/ 70 h 88"/>
                <a:gd name="T20" fmla="*/ 20 w 158"/>
                <a:gd name="T21" fmla="*/ 74 h 88"/>
                <a:gd name="T22" fmla="*/ 30 w 158"/>
                <a:gd name="T23" fmla="*/ 80 h 88"/>
                <a:gd name="T24" fmla="*/ 52 w 158"/>
                <a:gd name="T25" fmla="*/ 86 h 88"/>
                <a:gd name="T26" fmla="*/ 64 w 158"/>
                <a:gd name="T27" fmla="*/ 88 h 88"/>
                <a:gd name="T28" fmla="*/ 76 w 158"/>
                <a:gd name="T29" fmla="*/ 88 h 88"/>
                <a:gd name="T30" fmla="*/ 76 w 158"/>
                <a:gd name="T31" fmla="*/ 88 h 88"/>
                <a:gd name="T32" fmla="*/ 92 w 158"/>
                <a:gd name="T33" fmla="*/ 88 h 88"/>
                <a:gd name="T34" fmla="*/ 108 w 158"/>
                <a:gd name="T35" fmla="*/ 84 h 88"/>
                <a:gd name="T36" fmla="*/ 122 w 158"/>
                <a:gd name="T37" fmla="*/ 80 h 88"/>
                <a:gd name="T38" fmla="*/ 134 w 158"/>
                <a:gd name="T39" fmla="*/ 74 h 88"/>
                <a:gd name="T40" fmla="*/ 144 w 158"/>
                <a:gd name="T41" fmla="*/ 66 h 88"/>
                <a:gd name="T42" fmla="*/ 152 w 158"/>
                <a:gd name="T43" fmla="*/ 58 h 88"/>
                <a:gd name="T44" fmla="*/ 156 w 158"/>
                <a:gd name="T45" fmla="*/ 50 h 88"/>
                <a:gd name="T46" fmla="*/ 158 w 158"/>
                <a:gd name="T47" fmla="*/ 40 h 88"/>
                <a:gd name="T48" fmla="*/ 158 w 158"/>
                <a:gd name="T49" fmla="*/ 40 h 88"/>
                <a:gd name="T50" fmla="*/ 156 w 158"/>
                <a:gd name="T51" fmla="*/ 34 h 88"/>
                <a:gd name="T52" fmla="*/ 156 w 158"/>
                <a:gd name="T53" fmla="*/ 28 h 88"/>
                <a:gd name="T54" fmla="*/ 148 w 158"/>
                <a:gd name="T55" fmla="*/ 16 h 88"/>
                <a:gd name="T56" fmla="*/ 138 w 158"/>
                <a:gd name="T57" fmla="*/ 8 h 88"/>
                <a:gd name="T58" fmla="*/ 124 w 158"/>
                <a:gd name="T5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88">
                  <a:moveTo>
                    <a:pt x="124" y="0"/>
                  </a:moveTo>
                  <a:lnTo>
                    <a:pt x="124" y="0"/>
                  </a:lnTo>
                  <a:lnTo>
                    <a:pt x="110" y="2"/>
                  </a:lnTo>
                  <a:lnTo>
                    <a:pt x="96" y="8"/>
                  </a:lnTo>
                  <a:lnTo>
                    <a:pt x="64" y="20"/>
                  </a:lnTo>
                  <a:lnTo>
                    <a:pt x="30" y="38"/>
                  </a:lnTo>
                  <a:lnTo>
                    <a:pt x="0" y="58"/>
                  </a:lnTo>
                  <a:lnTo>
                    <a:pt x="0" y="58"/>
                  </a:lnTo>
                  <a:lnTo>
                    <a:pt x="6" y="64"/>
                  </a:lnTo>
                  <a:lnTo>
                    <a:pt x="12" y="70"/>
                  </a:lnTo>
                  <a:lnTo>
                    <a:pt x="20" y="74"/>
                  </a:lnTo>
                  <a:lnTo>
                    <a:pt x="30" y="80"/>
                  </a:lnTo>
                  <a:lnTo>
                    <a:pt x="52" y="86"/>
                  </a:lnTo>
                  <a:lnTo>
                    <a:pt x="64" y="88"/>
                  </a:lnTo>
                  <a:lnTo>
                    <a:pt x="76" y="88"/>
                  </a:lnTo>
                  <a:lnTo>
                    <a:pt x="76" y="88"/>
                  </a:lnTo>
                  <a:lnTo>
                    <a:pt x="92" y="88"/>
                  </a:lnTo>
                  <a:lnTo>
                    <a:pt x="108" y="84"/>
                  </a:lnTo>
                  <a:lnTo>
                    <a:pt x="122" y="80"/>
                  </a:lnTo>
                  <a:lnTo>
                    <a:pt x="134" y="74"/>
                  </a:lnTo>
                  <a:lnTo>
                    <a:pt x="144" y="66"/>
                  </a:lnTo>
                  <a:lnTo>
                    <a:pt x="152" y="58"/>
                  </a:lnTo>
                  <a:lnTo>
                    <a:pt x="156" y="50"/>
                  </a:lnTo>
                  <a:lnTo>
                    <a:pt x="158" y="40"/>
                  </a:lnTo>
                  <a:lnTo>
                    <a:pt x="158" y="40"/>
                  </a:lnTo>
                  <a:lnTo>
                    <a:pt x="156" y="34"/>
                  </a:lnTo>
                  <a:lnTo>
                    <a:pt x="156" y="28"/>
                  </a:lnTo>
                  <a:lnTo>
                    <a:pt x="148" y="16"/>
                  </a:lnTo>
                  <a:lnTo>
                    <a:pt x="138" y="8"/>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559">
              <a:extLst>
                <a:ext uri="{FF2B5EF4-FFF2-40B4-BE49-F238E27FC236}">
                  <a16:creationId xmlns:a16="http://schemas.microsoft.com/office/drawing/2014/main" id="{869384E4-B1E1-486A-60AF-3245BECDD27C}"/>
                </a:ext>
              </a:extLst>
            </p:cNvPr>
            <p:cNvSpPr>
              <a:spLocks/>
            </p:cNvSpPr>
            <p:nvPr/>
          </p:nvSpPr>
          <p:spPr bwMode="auto">
            <a:xfrm>
              <a:off x="7902576" y="2914650"/>
              <a:ext cx="285750" cy="425450"/>
            </a:xfrm>
            <a:custGeom>
              <a:avLst/>
              <a:gdLst>
                <a:gd name="T0" fmla="*/ 136 w 180"/>
                <a:gd name="T1" fmla="*/ 0 h 268"/>
                <a:gd name="T2" fmla="*/ 136 w 180"/>
                <a:gd name="T3" fmla="*/ 0 h 268"/>
                <a:gd name="T4" fmla="*/ 134 w 180"/>
                <a:gd name="T5" fmla="*/ 2 h 268"/>
                <a:gd name="T6" fmla="*/ 134 w 180"/>
                <a:gd name="T7" fmla="*/ 8 h 268"/>
                <a:gd name="T8" fmla="*/ 132 w 180"/>
                <a:gd name="T9" fmla="*/ 16 h 268"/>
                <a:gd name="T10" fmla="*/ 132 w 180"/>
                <a:gd name="T11" fmla="*/ 24 h 268"/>
                <a:gd name="T12" fmla="*/ 128 w 180"/>
                <a:gd name="T13" fmla="*/ 34 h 268"/>
                <a:gd name="T14" fmla="*/ 120 w 180"/>
                <a:gd name="T15" fmla="*/ 44 h 268"/>
                <a:gd name="T16" fmla="*/ 106 w 180"/>
                <a:gd name="T17" fmla="*/ 54 h 268"/>
                <a:gd name="T18" fmla="*/ 86 w 180"/>
                <a:gd name="T19" fmla="*/ 64 h 268"/>
                <a:gd name="T20" fmla="*/ 86 w 180"/>
                <a:gd name="T21" fmla="*/ 64 h 268"/>
                <a:gd name="T22" fmla="*/ 50 w 180"/>
                <a:gd name="T23" fmla="*/ 74 h 268"/>
                <a:gd name="T24" fmla="*/ 22 w 180"/>
                <a:gd name="T25" fmla="*/ 80 h 268"/>
                <a:gd name="T26" fmla="*/ 12 w 180"/>
                <a:gd name="T27" fmla="*/ 82 h 268"/>
                <a:gd name="T28" fmla="*/ 4 w 180"/>
                <a:gd name="T29" fmla="*/ 86 h 268"/>
                <a:gd name="T30" fmla="*/ 0 w 180"/>
                <a:gd name="T31" fmla="*/ 88 h 268"/>
                <a:gd name="T32" fmla="*/ 0 w 180"/>
                <a:gd name="T33" fmla="*/ 94 h 268"/>
                <a:gd name="T34" fmla="*/ 0 w 180"/>
                <a:gd name="T35" fmla="*/ 94 h 268"/>
                <a:gd name="T36" fmla="*/ 4 w 180"/>
                <a:gd name="T37" fmla="*/ 98 h 268"/>
                <a:gd name="T38" fmla="*/ 10 w 180"/>
                <a:gd name="T39" fmla="*/ 100 h 268"/>
                <a:gd name="T40" fmla="*/ 18 w 180"/>
                <a:gd name="T41" fmla="*/ 102 h 268"/>
                <a:gd name="T42" fmla="*/ 30 w 180"/>
                <a:gd name="T43" fmla="*/ 102 h 268"/>
                <a:gd name="T44" fmla="*/ 58 w 180"/>
                <a:gd name="T45" fmla="*/ 96 h 268"/>
                <a:gd name="T46" fmla="*/ 90 w 180"/>
                <a:gd name="T47" fmla="*/ 86 h 268"/>
                <a:gd name="T48" fmla="*/ 90 w 180"/>
                <a:gd name="T49" fmla="*/ 86 h 268"/>
                <a:gd name="T50" fmla="*/ 98 w 180"/>
                <a:gd name="T51" fmla="*/ 86 h 268"/>
                <a:gd name="T52" fmla="*/ 106 w 180"/>
                <a:gd name="T53" fmla="*/ 86 h 268"/>
                <a:gd name="T54" fmla="*/ 116 w 180"/>
                <a:gd name="T55" fmla="*/ 90 h 268"/>
                <a:gd name="T56" fmla="*/ 124 w 180"/>
                <a:gd name="T57" fmla="*/ 94 h 268"/>
                <a:gd name="T58" fmla="*/ 132 w 180"/>
                <a:gd name="T59" fmla="*/ 102 h 268"/>
                <a:gd name="T60" fmla="*/ 138 w 180"/>
                <a:gd name="T61" fmla="*/ 108 h 268"/>
                <a:gd name="T62" fmla="*/ 144 w 180"/>
                <a:gd name="T63" fmla="*/ 118 h 268"/>
                <a:gd name="T64" fmla="*/ 146 w 180"/>
                <a:gd name="T65" fmla="*/ 126 h 268"/>
                <a:gd name="T66" fmla="*/ 146 w 180"/>
                <a:gd name="T67" fmla="*/ 126 h 268"/>
                <a:gd name="T68" fmla="*/ 146 w 180"/>
                <a:gd name="T69" fmla="*/ 156 h 268"/>
                <a:gd name="T70" fmla="*/ 144 w 180"/>
                <a:gd name="T71" fmla="*/ 182 h 268"/>
                <a:gd name="T72" fmla="*/ 138 w 180"/>
                <a:gd name="T73" fmla="*/ 228 h 268"/>
                <a:gd name="T74" fmla="*/ 136 w 180"/>
                <a:gd name="T75" fmla="*/ 244 h 268"/>
                <a:gd name="T76" fmla="*/ 136 w 180"/>
                <a:gd name="T77" fmla="*/ 258 h 268"/>
                <a:gd name="T78" fmla="*/ 138 w 180"/>
                <a:gd name="T79" fmla="*/ 264 h 268"/>
                <a:gd name="T80" fmla="*/ 140 w 180"/>
                <a:gd name="T81" fmla="*/ 266 h 268"/>
                <a:gd name="T82" fmla="*/ 144 w 180"/>
                <a:gd name="T83" fmla="*/ 268 h 268"/>
                <a:gd name="T84" fmla="*/ 144 w 180"/>
                <a:gd name="T85" fmla="*/ 268 h 268"/>
                <a:gd name="T86" fmla="*/ 148 w 180"/>
                <a:gd name="T87" fmla="*/ 266 h 268"/>
                <a:gd name="T88" fmla="*/ 152 w 180"/>
                <a:gd name="T89" fmla="*/ 264 h 268"/>
                <a:gd name="T90" fmla="*/ 158 w 180"/>
                <a:gd name="T91" fmla="*/ 256 h 268"/>
                <a:gd name="T92" fmla="*/ 164 w 180"/>
                <a:gd name="T93" fmla="*/ 244 h 268"/>
                <a:gd name="T94" fmla="*/ 170 w 180"/>
                <a:gd name="T95" fmla="*/ 228 h 268"/>
                <a:gd name="T96" fmla="*/ 174 w 180"/>
                <a:gd name="T97" fmla="*/ 208 h 268"/>
                <a:gd name="T98" fmla="*/ 176 w 180"/>
                <a:gd name="T99" fmla="*/ 186 h 268"/>
                <a:gd name="T100" fmla="*/ 178 w 180"/>
                <a:gd name="T101" fmla="*/ 160 h 268"/>
                <a:gd name="T102" fmla="*/ 180 w 180"/>
                <a:gd name="T103" fmla="*/ 134 h 268"/>
                <a:gd name="T104" fmla="*/ 180 w 180"/>
                <a:gd name="T105" fmla="*/ 134 h 268"/>
                <a:gd name="T106" fmla="*/ 178 w 180"/>
                <a:gd name="T107" fmla="*/ 100 h 268"/>
                <a:gd name="T108" fmla="*/ 176 w 180"/>
                <a:gd name="T109" fmla="*/ 72 h 268"/>
                <a:gd name="T110" fmla="*/ 172 w 180"/>
                <a:gd name="T111" fmla="*/ 50 h 268"/>
                <a:gd name="T112" fmla="*/ 166 w 180"/>
                <a:gd name="T113" fmla="*/ 32 h 268"/>
                <a:gd name="T114" fmla="*/ 160 w 180"/>
                <a:gd name="T115" fmla="*/ 18 h 268"/>
                <a:gd name="T116" fmla="*/ 152 w 180"/>
                <a:gd name="T117" fmla="*/ 8 h 268"/>
                <a:gd name="T118" fmla="*/ 144 w 180"/>
                <a:gd name="T119" fmla="*/ 2 h 268"/>
                <a:gd name="T120" fmla="*/ 136 w 180"/>
                <a:gd name="T1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 h="268">
                  <a:moveTo>
                    <a:pt x="136" y="0"/>
                  </a:moveTo>
                  <a:lnTo>
                    <a:pt x="136" y="0"/>
                  </a:lnTo>
                  <a:lnTo>
                    <a:pt x="134" y="2"/>
                  </a:lnTo>
                  <a:lnTo>
                    <a:pt x="134" y="8"/>
                  </a:lnTo>
                  <a:lnTo>
                    <a:pt x="132" y="16"/>
                  </a:lnTo>
                  <a:lnTo>
                    <a:pt x="132" y="24"/>
                  </a:lnTo>
                  <a:lnTo>
                    <a:pt x="128" y="34"/>
                  </a:lnTo>
                  <a:lnTo>
                    <a:pt x="120" y="44"/>
                  </a:lnTo>
                  <a:lnTo>
                    <a:pt x="106" y="54"/>
                  </a:lnTo>
                  <a:lnTo>
                    <a:pt x="86" y="64"/>
                  </a:lnTo>
                  <a:lnTo>
                    <a:pt x="86" y="64"/>
                  </a:lnTo>
                  <a:lnTo>
                    <a:pt x="50" y="74"/>
                  </a:lnTo>
                  <a:lnTo>
                    <a:pt x="22" y="80"/>
                  </a:lnTo>
                  <a:lnTo>
                    <a:pt x="12" y="82"/>
                  </a:lnTo>
                  <a:lnTo>
                    <a:pt x="4" y="86"/>
                  </a:lnTo>
                  <a:lnTo>
                    <a:pt x="0" y="88"/>
                  </a:lnTo>
                  <a:lnTo>
                    <a:pt x="0" y="94"/>
                  </a:lnTo>
                  <a:lnTo>
                    <a:pt x="0" y="94"/>
                  </a:lnTo>
                  <a:lnTo>
                    <a:pt x="4" y="98"/>
                  </a:lnTo>
                  <a:lnTo>
                    <a:pt x="10" y="100"/>
                  </a:lnTo>
                  <a:lnTo>
                    <a:pt x="18" y="102"/>
                  </a:lnTo>
                  <a:lnTo>
                    <a:pt x="30" y="102"/>
                  </a:lnTo>
                  <a:lnTo>
                    <a:pt x="58" y="96"/>
                  </a:lnTo>
                  <a:lnTo>
                    <a:pt x="90" y="86"/>
                  </a:lnTo>
                  <a:lnTo>
                    <a:pt x="90" y="86"/>
                  </a:lnTo>
                  <a:lnTo>
                    <a:pt x="98" y="86"/>
                  </a:lnTo>
                  <a:lnTo>
                    <a:pt x="106" y="86"/>
                  </a:lnTo>
                  <a:lnTo>
                    <a:pt x="116" y="90"/>
                  </a:lnTo>
                  <a:lnTo>
                    <a:pt x="124" y="94"/>
                  </a:lnTo>
                  <a:lnTo>
                    <a:pt x="132" y="102"/>
                  </a:lnTo>
                  <a:lnTo>
                    <a:pt x="138" y="108"/>
                  </a:lnTo>
                  <a:lnTo>
                    <a:pt x="144" y="118"/>
                  </a:lnTo>
                  <a:lnTo>
                    <a:pt x="146" y="126"/>
                  </a:lnTo>
                  <a:lnTo>
                    <a:pt x="146" y="126"/>
                  </a:lnTo>
                  <a:lnTo>
                    <a:pt x="146" y="156"/>
                  </a:lnTo>
                  <a:lnTo>
                    <a:pt x="144" y="182"/>
                  </a:lnTo>
                  <a:lnTo>
                    <a:pt x="138" y="228"/>
                  </a:lnTo>
                  <a:lnTo>
                    <a:pt x="136" y="244"/>
                  </a:lnTo>
                  <a:lnTo>
                    <a:pt x="136" y="258"/>
                  </a:lnTo>
                  <a:lnTo>
                    <a:pt x="138" y="264"/>
                  </a:lnTo>
                  <a:lnTo>
                    <a:pt x="140" y="266"/>
                  </a:lnTo>
                  <a:lnTo>
                    <a:pt x="144" y="268"/>
                  </a:lnTo>
                  <a:lnTo>
                    <a:pt x="144" y="268"/>
                  </a:lnTo>
                  <a:lnTo>
                    <a:pt x="148" y="266"/>
                  </a:lnTo>
                  <a:lnTo>
                    <a:pt x="152" y="264"/>
                  </a:lnTo>
                  <a:lnTo>
                    <a:pt x="158" y="256"/>
                  </a:lnTo>
                  <a:lnTo>
                    <a:pt x="164" y="244"/>
                  </a:lnTo>
                  <a:lnTo>
                    <a:pt x="170" y="228"/>
                  </a:lnTo>
                  <a:lnTo>
                    <a:pt x="174" y="208"/>
                  </a:lnTo>
                  <a:lnTo>
                    <a:pt x="176" y="186"/>
                  </a:lnTo>
                  <a:lnTo>
                    <a:pt x="178" y="160"/>
                  </a:lnTo>
                  <a:lnTo>
                    <a:pt x="180" y="134"/>
                  </a:lnTo>
                  <a:lnTo>
                    <a:pt x="180" y="134"/>
                  </a:lnTo>
                  <a:lnTo>
                    <a:pt x="178" y="100"/>
                  </a:lnTo>
                  <a:lnTo>
                    <a:pt x="176" y="72"/>
                  </a:lnTo>
                  <a:lnTo>
                    <a:pt x="172" y="50"/>
                  </a:lnTo>
                  <a:lnTo>
                    <a:pt x="166" y="32"/>
                  </a:lnTo>
                  <a:lnTo>
                    <a:pt x="160" y="18"/>
                  </a:lnTo>
                  <a:lnTo>
                    <a:pt x="152" y="8"/>
                  </a:lnTo>
                  <a:lnTo>
                    <a:pt x="144" y="2"/>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560">
              <a:extLst>
                <a:ext uri="{FF2B5EF4-FFF2-40B4-BE49-F238E27FC236}">
                  <a16:creationId xmlns:a16="http://schemas.microsoft.com/office/drawing/2014/main" id="{7B9AF381-3C8F-E578-0599-9BA318AEACC3}"/>
                </a:ext>
              </a:extLst>
            </p:cNvPr>
            <p:cNvSpPr>
              <a:spLocks/>
            </p:cNvSpPr>
            <p:nvPr/>
          </p:nvSpPr>
          <p:spPr bwMode="auto">
            <a:xfrm>
              <a:off x="7902576" y="2914650"/>
              <a:ext cx="285750" cy="425450"/>
            </a:xfrm>
            <a:custGeom>
              <a:avLst/>
              <a:gdLst>
                <a:gd name="T0" fmla="*/ 136 w 180"/>
                <a:gd name="T1" fmla="*/ 0 h 268"/>
                <a:gd name="T2" fmla="*/ 136 w 180"/>
                <a:gd name="T3" fmla="*/ 0 h 268"/>
                <a:gd name="T4" fmla="*/ 134 w 180"/>
                <a:gd name="T5" fmla="*/ 2 h 268"/>
                <a:gd name="T6" fmla="*/ 134 w 180"/>
                <a:gd name="T7" fmla="*/ 8 h 268"/>
                <a:gd name="T8" fmla="*/ 132 w 180"/>
                <a:gd name="T9" fmla="*/ 16 h 268"/>
                <a:gd name="T10" fmla="*/ 132 w 180"/>
                <a:gd name="T11" fmla="*/ 24 h 268"/>
                <a:gd name="T12" fmla="*/ 128 w 180"/>
                <a:gd name="T13" fmla="*/ 34 h 268"/>
                <a:gd name="T14" fmla="*/ 120 w 180"/>
                <a:gd name="T15" fmla="*/ 44 h 268"/>
                <a:gd name="T16" fmla="*/ 106 w 180"/>
                <a:gd name="T17" fmla="*/ 54 h 268"/>
                <a:gd name="T18" fmla="*/ 86 w 180"/>
                <a:gd name="T19" fmla="*/ 64 h 268"/>
                <a:gd name="T20" fmla="*/ 86 w 180"/>
                <a:gd name="T21" fmla="*/ 64 h 268"/>
                <a:gd name="T22" fmla="*/ 50 w 180"/>
                <a:gd name="T23" fmla="*/ 74 h 268"/>
                <a:gd name="T24" fmla="*/ 22 w 180"/>
                <a:gd name="T25" fmla="*/ 80 h 268"/>
                <a:gd name="T26" fmla="*/ 12 w 180"/>
                <a:gd name="T27" fmla="*/ 82 h 268"/>
                <a:gd name="T28" fmla="*/ 4 w 180"/>
                <a:gd name="T29" fmla="*/ 86 h 268"/>
                <a:gd name="T30" fmla="*/ 0 w 180"/>
                <a:gd name="T31" fmla="*/ 88 h 268"/>
                <a:gd name="T32" fmla="*/ 0 w 180"/>
                <a:gd name="T33" fmla="*/ 94 h 268"/>
                <a:gd name="T34" fmla="*/ 0 w 180"/>
                <a:gd name="T35" fmla="*/ 94 h 268"/>
                <a:gd name="T36" fmla="*/ 4 w 180"/>
                <a:gd name="T37" fmla="*/ 98 h 268"/>
                <a:gd name="T38" fmla="*/ 10 w 180"/>
                <a:gd name="T39" fmla="*/ 100 h 268"/>
                <a:gd name="T40" fmla="*/ 18 w 180"/>
                <a:gd name="T41" fmla="*/ 102 h 268"/>
                <a:gd name="T42" fmla="*/ 30 w 180"/>
                <a:gd name="T43" fmla="*/ 102 h 268"/>
                <a:gd name="T44" fmla="*/ 58 w 180"/>
                <a:gd name="T45" fmla="*/ 96 h 268"/>
                <a:gd name="T46" fmla="*/ 90 w 180"/>
                <a:gd name="T47" fmla="*/ 86 h 268"/>
                <a:gd name="T48" fmla="*/ 90 w 180"/>
                <a:gd name="T49" fmla="*/ 86 h 268"/>
                <a:gd name="T50" fmla="*/ 98 w 180"/>
                <a:gd name="T51" fmla="*/ 86 h 268"/>
                <a:gd name="T52" fmla="*/ 106 w 180"/>
                <a:gd name="T53" fmla="*/ 86 h 268"/>
                <a:gd name="T54" fmla="*/ 116 w 180"/>
                <a:gd name="T55" fmla="*/ 90 h 268"/>
                <a:gd name="T56" fmla="*/ 124 w 180"/>
                <a:gd name="T57" fmla="*/ 94 h 268"/>
                <a:gd name="T58" fmla="*/ 132 w 180"/>
                <a:gd name="T59" fmla="*/ 102 h 268"/>
                <a:gd name="T60" fmla="*/ 138 w 180"/>
                <a:gd name="T61" fmla="*/ 108 h 268"/>
                <a:gd name="T62" fmla="*/ 144 w 180"/>
                <a:gd name="T63" fmla="*/ 118 h 268"/>
                <a:gd name="T64" fmla="*/ 146 w 180"/>
                <a:gd name="T65" fmla="*/ 126 h 268"/>
                <a:gd name="T66" fmla="*/ 146 w 180"/>
                <a:gd name="T67" fmla="*/ 126 h 268"/>
                <a:gd name="T68" fmla="*/ 146 w 180"/>
                <a:gd name="T69" fmla="*/ 156 h 268"/>
                <a:gd name="T70" fmla="*/ 144 w 180"/>
                <a:gd name="T71" fmla="*/ 182 h 268"/>
                <a:gd name="T72" fmla="*/ 138 w 180"/>
                <a:gd name="T73" fmla="*/ 228 h 268"/>
                <a:gd name="T74" fmla="*/ 136 w 180"/>
                <a:gd name="T75" fmla="*/ 244 h 268"/>
                <a:gd name="T76" fmla="*/ 136 w 180"/>
                <a:gd name="T77" fmla="*/ 258 h 268"/>
                <a:gd name="T78" fmla="*/ 138 w 180"/>
                <a:gd name="T79" fmla="*/ 264 h 268"/>
                <a:gd name="T80" fmla="*/ 140 w 180"/>
                <a:gd name="T81" fmla="*/ 266 h 268"/>
                <a:gd name="T82" fmla="*/ 144 w 180"/>
                <a:gd name="T83" fmla="*/ 268 h 268"/>
                <a:gd name="T84" fmla="*/ 144 w 180"/>
                <a:gd name="T85" fmla="*/ 268 h 268"/>
                <a:gd name="T86" fmla="*/ 148 w 180"/>
                <a:gd name="T87" fmla="*/ 266 h 268"/>
                <a:gd name="T88" fmla="*/ 152 w 180"/>
                <a:gd name="T89" fmla="*/ 264 h 268"/>
                <a:gd name="T90" fmla="*/ 158 w 180"/>
                <a:gd name="T91" fmla="*/ 256 h 268"/>
                <a:gd name="T92" fmla="*/ 164 w 180"/>
                <a:gd name="T93" fmla="*/ 244 h 268"/>
                <a:gd name="T94" fmla="*/ 170 w 180"/>
                <a:gd name="T95" fmla="*/ 228 h 268"/>
                <a:gd name="T96" fmla="*/ 174 w 180"/>
                <a:gd name="T97" fmla="*/ 208 h 268"/>
                <a:gd name="T98" fmla="*/ 176 w 180"/>
                <a:gd name="T99" fmla="*/ 186 h 268"/>
                <a:gd name="T100" fmla="*/ 178 w 180"/>
                <a:gd name="T101" fmla="*/ 160 h 268"/>
                <a:gd name="T102" fmla="*/ 180 w 180"/>
                <a:gd name="T103" fmla="*/ 134 h 268"/>
                <a:gd name="T104" fmla="*/ 180 w 180"/>
                <a:gd name="T105" fmla="*/ 134 h 268"/>
                <a:gd name="T106" fmla="*/ 178 w 180"/>
                <a:gd name="T107" fmla="*/ 100 h 268"/>
                <a:gd name="T108" fmla="*/ 176 w 180"/>
                <a:gd name="T109" fmla="*/ 72 h 268"/>
                <a:gd name="T110" fmla="*/ 172 w 180"/>
                <a:gd name="T111" fmla="*/ 50 h 268"/>
                <a:gd name="T112" fmla="*/ 166 w 180"/>
                <a:gd name="T113" fmla="*/ 32 h 268"/>
                <a:gd name="T114" fmla="*/ 160 w 180"/>
                <a:gd name="T115" fmla="*/ 18 h 268"/>
                <a:gd name="T116" fmla="*/ 152 w 180"/>
                <a:gd name="T117" fmla="*/ 8 h 268"/>
                <a:gd name="T118" fmla="*/ 144 w 180"/>
                <a:gd name="T119" fmla="*/ 2 h 268"/>
                <a:gd name="T120" fmla="*/ 136 w 180"/>
                <a:gd name="T1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 h="268">
                  <a:moveTo>
                    <a:pt x="136" y="0"/>
                  </a:moveTo>
                  <a:lnTo>
                    <a:pt x="136" y="0"/>
                  </a:lnTo>
                  <a:lnTo>
                    <a:pt x="134" y="2"/>
                  </a:lnTo>
                  <a:lnTo>
                    <a:pt x="134" y="8"/>
                  </a:lnTo>
                  <a:lnTo>
                    <a:pt x="132" y="16"/>
                  </a:lnTo>
                  <a:lnTo>
                    <a:pt x="132" y="24"/>
                  </a:lnTo>
                  <a:lnTo>
                    <a:pt x="128" y="34"/>
                  </a:lnTo>
                  <a:lnTo>
                    <a:pt x="120" y="44"/>
                  </a:lnTo>
                  <a:lnTo>
                    <a:pt x="106" y="54"/>
                  </a:lnTo>
                  <a:lnTo>
                    <a:pt x="86" y="64"/>
                  </a:lnTo>
                  <a:lnTo>
                    <a:pt x="86" y="64"/>
                  </a:lnTo>
                  <a:lnTo>
                    <a:pt x="50" y="74"/>
                  </a:lnTo>
                  <a:lnTo>
                    <a:pt x="22" y="80"/>
                  </a:lnTo>
                  <a:lnTo>
                    <a:pt x="12" y="82"/>
                  </a:lnTo>
                  <a:lnTo>
                    <a:pt x="4" y="86"/>
                  </a:lnTo>
                  <a:lnTo>
                    <a:pt x="0" y="88"/>
                  </a:lnTo>
                  <a:lnTo>
                    <a:pt x="0" y="94"/>
                  </a:lnTo>
                  <a:lnTo>
                    <a:pt x="0" y="94"/>
                  </a:lnTo>
                  <a:lnTo>
                    <a:pt x="4" y="98"/>
                  </a:lnTo>
                  <a:lnTo>
                    <a:pt x="10" y="100"/>
                  </a:lnTo>
                  <a:lnTo>
                    <a:pt x="18" y="102"/>
                  </a:lnTo>
                  <a:lnTo>
                    <a:pt x="30" y="102"/>
                  </a:lnTo>
                  <a:lnTo>
                    <a:pt x="58" y="96"/>
                  </a:lnTo>
                  <a:lnTo>
                    <a:pt x="90" y="86"/>
                  </a:lnTo>
                  <a:lnTo>
                    <a:pt x="90" y="86"/>
                  </a:lnTo>
                  <a:lnTo>
                    <a:pt x="98" y="86"/>
                  </a:lnTo>
                  <a:lnTo>
                    <a:pt x="106" y="86"/>
                  </a:lnTo>
                  <a:lnTo>
                    <a:pt x="116" y="90"/>
                  </a:lnTo>
                  <a:lnTo>
                    <a:pt x="124" y="94"/>
                  </a:lnTo>
                  <a:lnTo>
                    <a:pt x="132" y="102"/>
                  </a:lnTo>
                  <a:lnTo>
                    <a:pt x="138" y="108"/>
                  </a:lnTo>
                  <a:lnTo>
                    <a:pt x="144" y="118"/>
                  </a:lnTo>
                  <a:lnTo>
                    <a:pt x="146" y="126"/>
                  </a:lnTo>
                  <a:lnTo>
                    <a:pt x="146" y="126"/>
                  </a:lnTo>
                  <a:lnTo>
                    <a:pt x="146" y="156"/>
                  </a:lnTo>
                  <a:lnTo>
                    <a:pt x="144" y="182"/>
                  </a:lnTo>
                  <a:lnTo>
                    <a:pt x="138" y="228"/>
                  </a:lnTo>
                  <a:lnTo>
                    <a:pt x="136" y="244"/>
                  </a:lnTo>
                  <a:lnTo>
                    <a:pt x="136" y="258"/>
                  </a:lnTo>
                  <a:lnTo>
                    <a:pt x="138" y="264"/>
                  </a:lnTo>
                  <a:lnTo>
                    <a:pt x="140" y="266"/>
                  </a:lnTo>
                  <a:lnTo>
                    <a:pt x="144" y="268"/>
                  </a:lnTo>
                  <a:lnTo>
                    <a:pt x="144" y="268"/>
                  </a:lnTo>
                  <a:lnTo>
                    <a:pt x="148" y="266"/>
                  </a:lnTo>
                  <a:lnTo>
                    <a:pt x="152" y="264"/>
                  </a:lnTo>
                  <a:lnTo>
                    <a:pt x="158" y="256"/>
                  </a:lnTo>
                  <a:lnTo>
                    <a:pt x="164" y="244"/>
                  </a:lnTo>
                  <a:lnTo>
                    <a:pt x="170" y="228"/>
                  </a:lnTo>
                  <a:lnTo>
                    <a:pt x="174" y="208"/>
                  </a:lnTo>
                  <a:lnTo>
                    <a:pt x="176" y="186"/>
                  </a:lnTo>
                  <a:lnTo>
                    <a:pt x="178" y="160"/>
                  </a:lnTo>
                  <a:lnTo>
                    <a:pt x="180" y="134"/>
                  </a:lnTo>
                  <a:lnTo>
                    <a:pt x="180" y="134"/>
                  </a:lnTo>
                  <a:lnTo>
                    <a:pt x="178" y="100"/>
                  </a:lnTo>
                  <a:lnTo>
                    <a:pt x="176" y="72"/>
                  </a:lnTo>
                  <a:lnTo>
                    <a:pt x="172" y="50"/>
                  </a:lnTo>
                  <a:lnTo>
                    <a:pt x="166" y="32"/>
                  </a:lnTo>
                  <a:lnTo>
                    <a:pt x="160" y="18"/>
                  </a:lnTo>
                  <a:lnTo>
                    <a:pt x="152" y="8"/>
                  </a:lnTo>
                  <a:lnTo>
                    <a:pt x="144" y="2"/>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561">
              <a:extLst>
                <a:ext uri="{FF2B5EF4-FFF2-40B4-BE49-F238E27FC236}">
                  <a16:creationId xmlns:a16="http://schemas.microsoft.com/office/drawing/2014/main" id="{8E887262-D92E-7B3E-BE95-A8BB1C2A4FA3}"/>
                </a:ext>
              </a:extLst>
            </p:cNvPr>
            <p:cNvSpPr>
              <a:spLocks/>
            </p:cNvSpPr>
            <p:nvPr/>
          </p:nvSpPr>
          <p:spPr bwMode="auto">
            <a:xfrm>
              <a:off x="7997826" y="3076575"/>
              <a:ext cx="165100" cy="117475"/>
            </a:xfrm>
            <a:custGeom>
              <a:avLst/>
              <a:gdLst>
                <a:gd name="T0" fmla="*/ 104 w 104"/>
                <a:gd name="T1" fmla="*/ 6 h 74"/>
                <a:gd name="T2" fmla="*/ 104 w 104"/>
                <a:gd name="T3" fmla="*/ 6 h 74"/>
                <a:gd name="T4" fmla="*/ 104 w 104"/>
                <a:gd name="T5" fmla="*/ 0 h 74"/>
                <a:gd name="T6" fmla="*/ 102 w 104"/>
                <a:gd name="T7" fmla="*/ 0 h 74"/>
                <a:gd name="T8" fmla="*/ 98 w 104"/>
                <a:gd name="T9" fmla="*/ 0 h 74"/>
                <a:gd name="T10" fmla="*/ 92 w 104"/>
                <a:gd name="T11" fmla="*/ 4 h 74"/>
                <a:gd name="T12" fmla="*/ 78 w 104"/>
                <a:gd name="T13" fmla="*/ 16 h 74"/>
                <a:gd name="T14" fmla="*/ 60 w 104"/>
                <a:gd name="T15" fmla="*/ 28 h 74"/>
                <a:gd name="T16" fmla="*/ 60 w 104"/>
                <a:gd name="T17" fmla="*/ 28 h 74"/>
                <a:gd name="T18" fmla="*/ 48 w 104"/>
                <a:gd name="T19" fmla="*/ 34 h 74"/>
                <a:gd name="T20" fmla="*/ 38 w 104"/>
                <a:gd name="T21" fmla="*/ 38 h 74"/>
                <a:gd name="T22" fmla="*/ 18 w 104"/>
                <a:gd name="T23" fmla="*/ 46 h 74"/>
                <a:gd name="T24" fmla="*/ 10 w 104"/>
                <a:gd name="T25" fmla="*/ 48 h 74"/>
                <a:gd name="T26" fmla="*/ 4 w 104"/>
                <a:gd name="T27" fmla="*/ 52 h 74"/>
                <a:gd name="T28" fmla="*/ 2 w 104"/>
                <a:gd name="T29" fmla="*/ 56 h 74"/>
                <a:gd name="T30" fmla="*/ 0 w 104"/>
                <a:gd name="T31" fmla="*/ 64 h 74"/>
                <a:gd name="T32" fmla="*/ 0 w 104"/>
                <a:gd name="T33" fmla="*/ 64 h 74"/>
                <a:gd name="T34" fmla="*/ 2 w 104"/>
                <a:gd name="T35" fmla="*/ 70 h 74"/>
                <a:gd name="T36" fmla="*/ 6 w 104"/>
                <a:gd name="T37" fmla="*/ 74 h 74"/>
                <a:gd name="T38" fmla="*/ 14 w 104"/>
                <a:gd name="T39" fmla="*/ 74 h 74"/>
                <a:gd name="T40" fmla="*/ 22 w 104"/>
                <a:gd name="T41" fmla="*/ 74 h 74"/>
                <a:gd name="T42" fmla="*/ 42 w 104"/>
                <a:gd name="T43" fmla="*/ 68 h 74"/>
                <a:gd name="T44" fmla="*/ 62 w 104"/>
                <a:gd name="T45" fmla="*/ 58 h 74"/>
                <a:gd name="T46" fmla="*/ 62 w 104"/>
                <a:gd name="T47" fmla="*/ 58 h 74"/>
                <a:gd name="T48" fmla="*/ 82 w 104"/>
                <a:gd name="T49" fmla="*/ 44 h 74"/>
                <a:gd name="T50" fmla="*/ 96 w 104"/>
                <a:gd name="T51" fmla="*/ 30 h 74"/>
                <a:gd name="T52" fmla="*/ 102 w 104"/>
                <a:gd name="T53" fmla="*/ 18 h 74"/>
                <a:gd name="T54" fmla="*/ 104 w 104"/>
                <a:gd name="T55"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74">
                  <a:moveTo>
                    <a:pt x="104" y="6"/>
                  </a:moveTo>
                  <a:lnTo>
                    <a:pt x="104" y="6"/>
                  </a:lnTo>
                  <a:lnTo>
                    <a:pt x="104" y="0"/>
                  </a:lnTo>
                  <a:lnTo>
                    <a:pt x="102" y="0"/>
                  </a:lnTo>
                  <a:lnTo>
                    <a:pt x="98" y="0"/>
                  </a:lnTo>
                  <a:lnTo>
                    <a:pt x="92" y="4"/>
                  </a:lnTo>
                  <a:lnTo>
                    <a:pt x="78" y="16"/>
                  </a:lnTo>
                  <a:lnTo>
                    <a:pt x="60" y="28"/>
                  </a:lnTo>
                  <a:lnTo>
                    <a:pt x="60" y="28"/>
                  </a:lnTo>
                  <a:lnTo>
                    <a:pt x="48" y="34"/>
                  </a:lnTo>
                  <a:lnTo>
                    <a:pt x="38" y="38"/>
                  </a:lnTo>
                  <a:lnTo>
                    <a:pt x="18" y="46"/>
                  </a:lnTo>
                  <a:lnTo>
                    <a:pt x="10" y="48"/>
                  </a:lnTo>
                  <a:lnTo>
                    <a:pt x="4" y="52"/>
                  </a:lnTo>
                  <a:lnTo>
                    <a:pt x="2" y="56"/>
                  </a:lnTo>
                  <a:lnTo>
                    <a:pt x="0" y="64"/>
                  </a:lnTo>
                  <a:lnTo>
                    <a:pt x="0" y="64"/>
                  </a:lnTo>
                  <a:lnTo>
                    <a:pt x="2" y="70"/>
                  </a:lnTo>
                  <a:lnTo>
                    <a:pt x="6" y="74"/>
                  </a:lnTo>
                  <a:lnTo>
                    <a:pt x="14" y="74"/>
                  </a:lnTo>
                  <a:lnTo>
                    <a:pt x="22" y="74"/>
                  </a:lnTo>
                  <a:lnTo>
                    <a:pt x="42" y="68"/>
                  </a:lnTo>
                  <a:lnTo>
                    <a:pt x="62" y="58"/>
                  </a:lnTo>
                  <a:lnTo>
                    <a:pt x="62" y="58"/>
                  </a:lnTo>
                  <a:lnTo>
                    <a:pt x="82" y="44"/>
                  </a:lnTo>
                  <a:lnTo>
                    <a:pt x="96" y="30"/>
                  </a:lnTo>
                  <a:lnTo>
                    <a:pt x="102" y="18"/>
                  </a:lnTo>
                  <a:lnTo>
                    <a:pt x="104" y="6"/>
                  </a:lnTo>
                  <a:close/>
                </a:path>
              </a:pathLst>
            </a:custGeom>
            <a:solidFill>
              <a:srgbClr val="17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562">
              <a:extLst>
                <a:ext uri="{FF2B5EF4-FFF2-40B4-BE49-F238E27FC236}">
                  <a16:creationId xmlns:a16="http://schemas.microsoft.com/office/drawing/2014/main" id="{A4B62D69-893F-E264-F305-6A1D8E94C4AA}"/>
                </a:ext>
              </a:extLst>
            </p:cNvPr>
            <p:cNvSpPr>
              <a:spLocks/>
            </p:cNvSpPr>
            <p:nvPr/>
          </p:nvSpPr>
          <p:spPr bwMode="auto">
            <a:xfrm>
              <a:off x="7997826" y="3076575"/>
              <a:ext cx="165100" cy="117475"/>
            </a:xfrm>
            <a:custGeom>
              <a:avLst/>
              <a:gdLst>
                <a:gd name="T0" fmla="*/ 104 w 104"/>
                <a:gd name="T1" fmla="*/ 6 h 74"/>
                <a:gd name="T2" fmla="*/ 104 w 104"/>
                <a:gd name="T3" fmla="*/ 6 h 74"/>
                <a:gd name="T4" fmla="*/ 104 w 104"/>
                <a:gd name="T5" fmla="*/ 0 h 74"/>
                <a:gd name="T6" fmla="*/ 102 w 104"/>
                <a:gd name="T7" fmla="*/ 0 h 74"/>
                <a:gd name="T8" fmla="*/ 98 w 104"/>
                <a:gd name="T9" fmla="*/ 0 h 74"/>
                <a:gd name="T10" fmla="*/ 92 w 104"/>
                <a:gd name="T11" fmla="*/ 4 h 74"/>
                <a:gd name="T12" fmla="*/ 78 w 104"/>
                <a:gd name="T13" fmla="*/ 16 h 74"/>
                <a:gd name="T14" fmla="*/ 60 w 104"/>
                <a:gd name="T15" fmla="*/ 28 h 74"/>
                <a:gd name="T16" fmla="*/ 60 w 104"/>
                <a:gd name="T17" fmla="*/ 28 h 74"/>
                <a:gd name="T18" fmla="*/ 48 w 104"/>
                <a:gd name="T19" fmla="*/ 34 h 74"/>
                <a:gd name="T20" fmla="*/ 38 w 104"/>
                <a:gd name="T21" fmla="*/ 38 h 74"/>
                <a:gd name="T22" fmla="*/ 18 w 104"/>
                <a:gd name="T23" fmla="*/ 46 h 74"/>
                <a:gd name="T24" fmla="*/ 10 w 104"/>
                <a:gd name="T25" fmla="*/ 48 h 74"/>
                <a:gd name="T26" fmla="*/ 4 w 104"/>
                <a:gd name="T27" fmla="*/ 52 h 74"/>
                <a:gd name="T28" fmla="*/ 2 w 104"/>
                <a:gd name="T29" fmla="*/ 56 h 74"/>
                <a:gd name="T30" fmla="*/ 0 w 104"/>
                <a:gd name="T31" fmla="*/ 64 h 74"/>
                <a:gd name="T32" fmla="*/ 0 w 104"/>
                <a:gd name="T33" fmla="*/ 64 h 74"/>
                <a:gd name="T34" fmla="*/ 2 w 104"/>
                <a:gd name="T35" fmla="*/ 70 h 74"/>
                <a:gd name="T36" fmla="*/ 6 w 104"/>
                <a:gd name="T37" fmla="*/ 74 h 74"/>
                <a:gd name="T38" fmla="*/ 14 w 104"/>
                <a:gd name="T39" fmla="*/ 74 h 74"/>
                <a:gd name="T40" fmla="*/ 22 w 104"/>
                <a:gd name="T41" fmla="*/ 74 h 74"/>
                <a:gd name="T42" fmla="*/ 42 w 104"/>
                <a:gd name="T43" fmla="*/ 68 h 74"/>
                <a:gd name="T44" fmla="*/ 62 w 104"/>
                <a:gd name="T45" fmla="*/ 58 h 74"/>
                <a:gd name="T46" fmla="*/ 62 w 104"/>
                <a:gd name="T47" fmla="*/ 58 h 74"/>
                <a:gd name="T48" fmla="*/ 82 w 104"/>
                <a:gd name="T49" fmla="*/ 44 h 74"/>
                <a:gd name="T50" fmla="*/ 96 w 104"/>
                <a:gd name="T51" fmla="*/ 30 h 74"/>
                <a:gd name="T52" fmla="*/ 102 w 104"/>
                <a:gd name="T53" fmla="*/ 18 h 74"/>
                <a:gd name="T54" fmla="*/ 104 w 104"/>
                <a:gd name="T55"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74">
                  <a:moveTo>
                    <a:pt x="104" y="6"/>
                  </a:moveTo>
                  <a:lnTo>
                    <a:pt x="104" y="6"/>
                  </a:lnTo>
                  <a:lnTo>
                    <a:pt x="104" y="0"/>
                  </a:lnTo>
                  <a:lnTo>
                    <a:pt x="102" y="0"/>
                  </a:lnTo>
                  <a:lnTo>
                    <a:pt x="98" y="0"/>
                  </a:lnTo>
                  <a:lnTo>
                    <a:pt x="92" y="4"/>
                  </a:lnTo>
                  <a:lnTo>
                    <a:pt x="78" y="16"/>
                  </a:lnTo>
                  <a:lnTo>
                    <a:pt x="60" y="28"/>
                  </a:lnTo>
                  <a:lnTo>
                    <a:pt x="60" y="28"/>
                  </a:lnTo>
                  <a:lnTo>
                    <a:pt x="48" y="34"/>
                  </a:lnTo>
                  <a:lnTo>
                    <a:pt x="38" y="38"/>
                  </a:lnTo>
                  <a:lnTo>
                    <a:pt x="18" y="46"/>
                  </a:lnTo>
                  <a:lnTo>
                    <a:pt x="10" y="48"/>
                  </a:lnTo>
                  <a:lnTo>
                    <a:pt x="4" y="52"/>
                  </a:lnTo>
                  <a:lnTo>
                    <a:pt x="2" y="56"/>
                  </a:lnTo>
                  <a:lnTo>
                    <a:pt x="0" y="64"/>
                  </a:lnTo>
                  <a:lnTo>
                    <a:pt x="0" y="64"/>
                  </a:lnTo>
                  <a:lnTo>
                    <a:pt x="2" y="70"/>
                  </a:lnTo>
                  <a:lnTo>
                    <a:pt x="6" y="74"/>
                  </a:lnTo>
                  <a:lnTo>
                    <a:pt x="14" y="74"/>
                  </a:lnTo>
                  <a:lnTo>
                    <a:pt x="22" y="74"/>
                  </a:lnTo>
                  <a:lnTo>
                    <a:pt x="42" y="68"/>
                  </a:lnTo>
                  <a:lnTo>
                    <a:pt x="62" y="58"/>
                  </a:lnTo>
                  <a:lnTo>
                    <a:pt x="62" y="58"/>
                  </a:lnTo>
                  <a:lnTo>
                    <a:pt x="82" y="44"/>
                  </a:lnTo>
                  <a:lnTo>
                    <a:pt x="96" y="30"/>
                  </a:lnTo>
                  <a:lnTo>
                    <a:pt x="102" y="18"/>
                  </a:lnTo>
                  <a:lnTo>
                    <a:pt x="104"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563">
              <a:extLst>
                <a:ext uri="{FF2B5EF4-FFF2-40B4-BE49-F238E27FC236}">
                  <a16:creationId xmlns:a16="http://schemas.microsoft.com/office/drawing/2014/main" id="{31402E02-79B2-0AE9-42EA-86221BE5204C}"/>
                </a:ext>
              </a:extLst>
            </p:cNvPr>
            <p:cNvSpPr>
              <a:spLocks noEditPoints="1"/>
            </p:cNvSpPr>
            <p:nvPr/>
          </p:nvSpPr>
          <p:spPr bwMode="auto">
            <a:xfrm>
              <a:off x="7997826" y="31781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68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1564">
              <a:extLst>
                <a:ext uri="{FF2B5EF4-FFF2-40B4-BE49-F238E27FC236}">
                  <a16:creationId xmlns:a16="http://schemas.microsoft.com/office/drawing/2014/main" id="{F677668A-44BB-0AB0-0620-F5E3DBB6DCBE}"/>
                </a:ext>
              </a:extLst>
            </p:cNvPr>
            <p:cNvSpPr>
              <a:spLocks/>
            </p:cNvSpPr>
            <p:nvPr/>
          </p:nvSpPr>
          <p:spPr bwMode="auto">
            <a:xfrm>
              <a:off x="7997826" y="31781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Rectangle 1565">
              <a:extLst>
                <a:ext uri="{FF2B5EF4-FFF2-40B4-BE49-F238E27FC236}">
                  <a16:creationId xmlns:a16="http://schemas.microsoft.com/office/drawing/2014/main" id="{32B16800-BC8F-CB08-AE49-BF1F01969FCE}"/>
                </a:ext>
              </a:extLst>
            </p:cNvPr>
            <p:cNvSpPr>
              <a:spLocks noChangeArrowheads="1"/>
            </p:cNvSpPr>
            <p:nvPr/>
          </p:nvSpPr>
          <p:spPr bwMode="auto">
            <a:xfrm>
              <a:off x="7997826" y="3178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Rectangle 1566">
              <a:extLst>
                <a:ext uri="{FF2B5EF4-FFF2-40B4-BE49-F238E27FC236}">
                  <a16:creationId xmlns:a16="http://schemas.microsoft.com/office/drawing/2014/main" id="{12D56A5A-3BDF-698B-7F95-E492F25EAD75}"/>
                </a:ext>
              </a:extLst>
            </p:cNvPr>
            <p:cNvSpPr>
              <a:spLocks noChangeArrowheads="1"/>
            </p:cNvSpPr>
            <p:nvPr/>
          </p:nvSpPr>
          <p:spPr bwMode="auto">
            <a:xfrm>
              <a:off x="7997826" y="3178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567">
              <a:extLst>
                <a:ext uri="{FF2B5EF4-FFF2-40B4-BE49-F238E27FC236}">
                  <a16:creationId xmlns:a16="http://schemas.microsoft.com/office/drawing/2014/main" id="{AC7C792F-9296-D33D-BEE3-6BE637DFC933}"/>
                </a:ext>
              </a:extLst>
            </p:cNvPr>
            <p:cNvSpPr>
              <a:spLocks/>
            </p:cNvSpPr>
            <p:nvPr/>
          </p:nvSpPr>
          <p:spPr bwMode="auto">
            <a:xfrm>
              <a:off x="7997826" y="3133725"/>
              <a:ext cx="146050" cy="60325"/>
            </a:xfrm>
            <a:custGeom>
              <a:avLst/>
              <a:gdLst>
                <a:gd name="T0" fmla="*/ 92 w 92"/>
                <a:gd name="T1" fmla="*/ 0 h 38"/>
                <a:gd name="T2" fmla="*/ 92 w 92"/>
                <a:gd name="T3" fmla="*/ 0 h 38"/>
                <a:gd name="T4" fmla="*/ 80 w 92"/>
                <a:gd name="T5" fmla="*/ 8 h 38"/>
                <a:gd name="T6" fmla="*/ 66 w 92"/>
                <a:gd name="T7" fmla="*/ 18 h 38"/>
                <a:gd name="T8" fmla="*/ 66 w 92"/>
                <a:gd name="T9" fmla="*/ 18 h 38"/>
                <a:gd name="T10" fmla="*/ 54 w 92"/>
                <a:gd name="T11" fmla="*/ 24 h 38"/>
                <a:gd name="T12" fmla="*/ 42 w 92"/>
                <a:gd name="T13" fmla="*/ 30 h 38"/>
                <a:gd name="T14" fmla="*/ 30 w 92"/>
                <a:gd name="T15" fmla="*/ 34 h 38"/>
                <a:gd name="T16" fmla="*/ 18 w 92"/>
                <a:gd name="T17" fmla="*/ 34 h 38"/>
                <a:gd name="T18" fmla="*/ 18 w 92"/>
                <a:gd name="T19" fmla="*/ 34 h 38"/>
                <a:gd name="T20" fmla="*/ 12 w 92"/>
                <a:gd name="T21" fmla="*/ 34 h 38"/>
                <a:gd name="T22" fmla="*/ 8 w 92"/>
                <a:gd name="T23" fmla="*/ 32 h 38"/>
                <a:gd name="T24" fmla="*/ 4 w 92"/>
                <a:gd name="T25" fmla="*/ 30 h 38"/>
                <a:gd name="T26" fmla="*/ 4 w 92"/>
                <a:gd name="T27" fmla="*/ 24 h 38"/>
                <a:gd name="T28" fmla="*/ 4 w 92"/>
                <a:gd name="T29" fmla="*/ 24 h 38"/>
                <a:gd name="T30" fmla="*/ 4 w 92"/>
                <a:gd name="T31" fmla="*/ 18 h 38"/>
                <a:gd name="T32" fmla="*/ 6 w 92"/>
                <a:gd name="T33" fmla="*/ 14 h 38"/>
                <a:gd name="T34" fmla="*/ 6 w 92"/>
                <a:gd name="T35" fmla="*/ 14 h 38"/>
                <a:gd name="T36" fmla="*/ 2 w 92"/>
                <a:gd name="T37" fmla="*/ 20 h 38"/>
                <a:gd name="T38" fmla="*/ 0 w 92"/>
                <a:gd name="T39" fmla="*/ 28 h 38"/>
                <a:gd name="T40" fmla="*/ 0 w 92"/>
                <a:gd name="T41" fmla="*/ 28 h 38"/>
                <a:gd name="T42" fmla="*/ 0 w 92"/>
                <a:gd name="T43" fmla="*/ 28 h 38"/>
                <a:gd name="T44" fmla="*/ 0 w 92"/>
                <a:gd name="T45" fmla="*/ 28 h 38"/>
                <a:gd name="T46" fmla="*/ 0 w 92"/>
                <a:gd name="T47" fmla="*/ 28 h 38"/>
                <a:gd name="T48" fmla="*/ 0 w 92"/>
                <a:gd name="T49" fmla="*/ 28 h 38"/>
                <a:gd name="T50" fmla="*/ 0 w 92"/>
                <a:gd name="T51" fmla="*/ 28 h 38"/>
                <a:gd name="T52" fmla="*/ 0 w 92"/>
                <a:gd name="T53" fmla="*/ 28 h 38"/>
                <a:gd name="T54" fmla="*/ 0 w 92"/>
                <a:gd name="T55" fmla="*/ 28 h 38"/>
                <a:gd name="T56" fmla="*/ 0 w 92"/>
                <a:gd name="T57" fmla="*/ 28 h 38"/>
                <a:gd name="T58" fmla="*/ 0 w 92"/>
                <a:gd name="T59" fmla="*/ 28 h 38"/>
                <a:gd name="T60" fmla="*/ 0 w 92"/>
                <a:gd name="T61" fmla="*/ 28 h 38"/>
                <a:gd name="T62" fmla="*/ 2 w 92"/>
                <a:gd name="T63" fmla="*/ 32 h 38"/>
                <a:gd name="T64" fmla="*/ 4 w 92"/>
                <a:gd name="T65" fmla="*/ 36 h 38"/>
                <a:gd name="T66" fmla="*/ 8 w 92"/>
                <a:gd name="T67" fmla="*/ 38 h 38"/>
                <a:gd name="T68" fmla="*/ 14 w 92"/>
                <a:gd name="T69" fmla="*/ 38 h 38"/>
                <a:gd name="T70" fmla="*/ 14 w 92"/>
                <a:gd name="T71" fmla="*/ 38 h 38"/>
                <a:gd name="T72" fmla="*/ 26 w 92"/>
                <a:gd name="T73" fmla="*/ 38 h 38"/>
                <a:gd name="T74" fmla="*/ 38 w 92"/>
                <a:gd name="T75" fmla="*/ 34 h 38"/>
                <a:gd name="T76" fmla="*/ 50 w 92"/>
                <a:gd name="T77" fmla="*/ 28 h 38"/>
                <a:gd name="T78" fmla="*/ 62 w 92"/>
                <a:gd name="T79" fmla="*/ 22 h 38"/>
                <a:gd name="T80" fmla="*/ 62 w 92"/>
                <a:gd name="T81" fmla="*/ 22 h 38"/>
                <a:gd name="T82" fmla="*/ 80 w 92"/>
                <a:gd name="T83" fmla="*/ 10 h 38"/>
                <a:gd name="T84" fmla="*/ 92 w 92"/>
                <a:gd name="T8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92" y="0"/>
                  </a:moveTo>
                  <a:lnTo>
                    <a:pt x="92" y="0"/>
                  </a:lnTo>
                  <a:lnTo>
                    <a:pt x="80" y="8"/>
                  </a:lnTo>
                  <a:lnTo>
                    <a:pt x="66" y="18"/>
                  </a:lnTo>
                  <a:lnTo>
                    <a:pt x="66" y="18"/>
                  </a:lnTo>
                  <a:lnTo>
                    <a:pt x="54" y="24"/>
                  </a:lnTo>
                  <a:lnTo>
                    <a:pt x="42" y="30"/>
                  </a:lnTo>
                  <a:lnTo>
                    <a:pt x="30" y="34"/>
                  </a:lnTo>
                  <a:lnTo>
                    <a:pt x="18" y="34"/>
                  </a:lnTo>
                  <a:lnTo>
                    <a:pt x="18" y="34"/>
                  </a:lnTo>
                  <a:lnTo>
                    <a:pt x="12" y="34"/>
                  </a:lnTo>
                  <a:lnTo>
                    <a:pt x="8" y="32"/>
                  </a:lnTo>
                  <a:lnTo>
                    <a:pt x="4" y="30"/>
                  </a:lnTo>
                  <a:lnTo>
                    <a:pt x="4" y="24"/>
                  </a:lnTo>
                  <a:lnTo>
                    <a:pt x="4" y="24"/>
                  </a:lnTo>
                  <a:lnTo>
                    <a:pt x="4" y="18"/>
                  </a:lnTo>
                  <a:lnTo>
                    <a:pt x="6" y="14"/>
                  </a:lnTo>
                  <a:lnTo>
                    <a:pt x="6" y="14"/>
                  </a:lnTo>
                  <a:lnTo>
                    <a:pt x="2" y="20"/>
                  </a:lnTo>
                  <a:lnTo>
                    <a:pt x="0" y="28"/>
                  </a:lnTo>
                  <a:lnTo>
                    <a:pt x="0" y="28"/>
                  </a:lnTo>
                  <a:lnTo>
                    <a:pt x="0" y="28"/>
                  </a:lnTo>
                  <a:lnTo>
                    <a:pt x="0" y="28"/>
                  </a:lnTo>
                  <a:lnTo>
                    <a:pt x="0" y="28"/>
                  </a:lnTo>
                  <a:lnTo>
                    <a:pt x="0" y="28"/>
                  </a:lnTo>
                  <a:lnTo>
                    <a:pt x="0" y="28"/>
                  </a:lnTo>
                  <a:lnTo>
                    <a:pt x="0" y="28"/>
                  </a:lnTo>
                  <a:lnTo>
                    <a:pt x="0" y="28"/>
                  </a:lnTo>
                  <a:lnTo>
                    <a:pt x="0" y="28"/>
                  </a:lnTo>
                  <a:lnTo>
                    <a:pt x="0" y="28"/>
                  </a:lnTo>
                  <a:lnTo>
                    <a:pt x="0" y="28"/>
                  </a:lnTo>
                  <a:lnTo>
                    <a:pt x="2" y="32"/>
                  </a:lnTo>
                  <a:lnTo>
                    <a:pt x="4" y="36"/>
                  </a:lnTo>
                  <a:lnTo>
                    <a:pt x="8" y="38"/>
                  </a:lnTo>
                  <a:lnTo>
                    <a:pt x="14" y="38"/>
                  </a:lnTo>
                  <a:lnTo>
                    <a:pt x="14" y="38"/>
                  </a:lnTo>
                  <a:lnTo>
                    <a:pt x="26" y="38"/>
                  </a:lnTo>
                  <a:lnTo>
                    <a:pt x="38" y="34"/>
                  </a:lnTo>
                  <a:lnTo>
                    <a:pt x="50" y="28"/>
                  </a:lnTo>
                  <a:lnTo>
                    <a:pt x="62" y="22"/>
                  </a:lnTo>
                  <a:lnTo>
                    <a:pt x="62" y="22"/>
                  </a:lnTo>
                  <a:lnTo>
                    <a:pt x="80" y="10"/>
                  </a:lnTo>
                  <a:lnTo>
                    <a:pt x="92" y="0"/>
                  </a:lnTo>
                  <a:close/>
                </a:path>
              </a:pathLst>
            </a:custGeom>
            <a:solidFill>
              <a:srgbClr val="0A5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568">
              <a:extLst>
                <a:ext uri="{FF2B5EF4-FFF2-40B4-BE49-F238E27FC236}">
                  <a16:creationId xmlns:a16="http://schemas.microsoft.com/office/drawing/2014/main" id="{69133023-07D8-FEEF-790D-C0B6F834AFCE}"/>
                </a:ext>
              </a:extLst>
            </p:cNvPr>
            <p:cNvSpPr>
              <a:spLocks/>
            </p:cNvSpPr>
            <p:nvPr/>
          </p:nvSpPr>
          <p:spPr bwMode="auto">
            <a:xfrm>
              <a:off x="7997826" y="3133725"/>
              <a:ext cx="146050" cy="60325"/>
            </a:xfrm>
            <a:custGeom>
              <a:avLst/>
              <a:gdLst>
                <a:gd name="T0" fmla="*/ 92 w 92"/>
                <a:gd name="T1" fmla="*/ 0 h 38"/>
                <a:gd name="T2" fmla="*/ 92 w 92"/>
                <a:gd name="T3" fmla="*/ 0 h 38"/>
                <a:gd name="T4" fmla="*/ 80 w 92"/>
                <a:gd name="T5" fmla="*/ 8 h 38"/>
                <a:gd name="T6" fmla="*/ 66 w 92"/>
                <a:gd name="T7" fmla="*/ 18 h 38"/>
                <a:gd name="T8" fmla="*/ 66 w 92"/>
                <a:gd name="T9" fmla="*/ 18 h 38"/>
                <a:gd name="T10" fmla="*/ 54 w 92"/>
                <a:gd name="T11" fmla="*/ 24 h 38"/>
                <a:gd name="T12" fmla="*/ 42 w 92"/>
                <a:gd name="T13" fmla="*/ 30 h 38"/>
                <a:gd name="T14" fmla="*/ 30 w 92"/>
                <a:gd name="T15" fmla="*/ 34 h 38"/>
                <a:gd name="T16" fmla="*/ 18 w 92"/>
                <a:gd name="T17" fmla="*/ 34 h 38"/>
                <a:gd name="T18" fmla="*/ 18 w 92"/>
                <a:gd name="T19" fmla="*/ 34 h 38"/>
                <a:gd name="T20" fmla="*/ 12 w 92"/>
                <a:gd name="T21" fmla="*/ 34 h 38"/>
                <a:gd name="T22" fmla="*/ 8 w 92"/>
                <a:gd name="T23" fmla="*/ 32 h 38"/>
                <a:gd name="T24" fmla="*/ 4 w 92"/>
                <a:gd name="T25" fmla="*/ 30 h 38"/>
                <a:gd name="T26" fmla="*/ 4 w 92"/>
                <a:gd name="T27" fmla="*/ 24 h 38"/>
                <a:gd name="T28" fmla="*/ 4 w 92"/>
                <a:gd name="T29" fmla="*/ 24 h 38"/>
                <a:gd name="T30" fmla="*/ 4 w 92"/>
                <a:gd name="T31" fmla="*/ 18 h 38"/>
                <a:gd name="T32" fmla="*/ 6 w 92"/>
                <a:gd name="T33" fmla="*/ 14 h 38"/>
                <a:gd name="T34" fmla="*/ 6 w 92"/>
                <a:gd name="T35" fmla="*/ 14 h 38"/>
                <a:gd name="T36" fmla="*/ 2 w 92"/>
                <a:gd name="T37" fmla="*/ 20 h 38"/>
                <a:gd name="T38" fmla="*/ 0 w 92"/>
                <a:gd name="T39" fmla="*/ 28 h 38"/>
                <a:gd name="T40" fmla="*/ 0 w 92"/>
                <a:gd name="T41" fmla="*/ 28 h 38"/>
                <a:gd name="T42" fmla="*/ 0 w 92"/>
                <a:gd name="T43" fmla="*/ 28 h 38"/>
                <a:gd name="T44" fmla="*/ 0 w 92"/>
                <a:gd name="T45" fmla="*/ 28 h 38"/>
                <a:gd name="T46" fmla="*/ 0 w 92"/>
                <a:gd name="T47" fmla="*/ 28 h 38"/>
                <a:gd name="T48" fmla="*/ 0 w 92"/>
                <a:gd name="T49" fmla="*/ 28 h 38"/>
                <a:gd name="T50" fmla="*/ 0 w 92"/>
                <a:gd name="T51" fmla="*/ 28 h 38"/>
                <a:gd name="T52" fmla="*/ 0 w 92"/>
                <a:gd name="T53" fmla="*/ 28 h 38"/>
                <a:gd name="T54" fmla="*/ 0 w 92"/>
                <a:gd name="T55" fmla="*/ 28 h 38"/>
                <a:gd name="T56" fmla="*/ 0 w 92"/>
                <a:gd name="T57" fmla="*/ 28 h 38"/>
                <a:gd name="T58" fmla="*/ 0 w 92"/>
                <a:gd name="T59" fmla="*/ 28 h 38"/>
                <a:gd name="T60" fmla="*/ 0 w 92"/>
                <a:gd name="T61" fmla="*/ 28 h 38"/>
                <a:gd name="T62" fmla="*/ 2 w 92"/>
                <a:gd name="T63" fmla="*/ 32 h 38"/>
                <a:gd name="T64" fmla="*/ 4 w 92"/>
                <a:gd name="T65" fmla="*/ 36 h 38"/>
                <a:gd name="T66" fmla="*/ 8 w 92"/>
                <a:gd name="T67" fmla="*/ 38 h 38"/>
                <a:gd name="T68" fmla="*/ 14 w 92"/>
                <a:gd name="T69" fmla="*/ 38 h 38"/>
                <a:gd name="T70" fmla="*/ 14 w 92"/>
                <a:gd name="T71" fmla="*/ 38 h 38"/>
                <a:gd name="T72" fmla="*/ 26 w 92"/>
                <a:gd name="T73" fmla="*/ 38 h 38"/>
                <a:gd name="T74" fmla="*/ 38 w 92"/>
                <a:gd name="T75" fmla="*/ 34 h 38"/>
                <a:gd name="T76" fmla="*/ 50 w 92"/>
                <a:gd name="T77" fmla="*/ 28 h 38"/>
                <a:gd name="T78" fmla="*/ 62 w 92"/>
                <a:gd name="T79" fmla="*/ 22 h 38"/>
                <a:gd name="T80" fmla="*/ 62 w 92"/>
                <a:gd name="T81" fmla="*/ 22 h 38"/>
                <a:gd name="T82" fmla="*/ 80 w 92"/>
                <a:gd name="T83" fmla="*/ 10 h 38"/>
                <a:gd name="T84" fmla="*/ 92 w 92"/>
                <a:gd name="T8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92" y="0"/>
                  </a:moveTo>
                  <a:lnTo>
                    <a:pt x="92" y="0"/>
                  </a:lnTo>
                  <a:lnTo>
                    <a:pt x="80" y="8"/>
                  </a:lnTo>
                  <a:lnTo>
                    <a:pt x="66" y="18"/>
                  </a:lnTo>
                  <a:lnTo>
                    <a:pt x="66" y="18"/>
                  </a:lnTo>
                  <a:lnTo>
                    <a:pt x="54" y="24"/>
                  </a:lnTo>
                  <a:lnTo>
                    <a:pt x="42" y="30"/>
                  </a:lnTo>
                  <a:lnTo>
                    <a:pt x="30" y="34"/>
                  </a:lnTo>
                  <a:lnTo>
                    <a:pt x="18" y="34"/>
                  </a:lnTo>
                  <a:lnTo>
                    <a:pt x="18" y="34"/>
                  </a:lnTo>
                  <a:lnTo>
                    <a:pt x="12" y="34"/>
                  </a:lnTo>
                  <a:lnTo>
                    <a:pt x="8" y="32"/>
                  </a:lnTo>
                  <a:lnTo>
                    <a:pt x="4" y="30"/>
                  </a:lnTo>
                  <a:lnTo>
                    <a:pt x="4" y="24"/>
                  </a:lnTo>
                  <a:lnTo>
                    <a:pt x="4" y="24"/>
                  </a:lnTo>
                  <a:lnTo>
                    <a:pt x="4" y="18"/>
                  </a:lnTo>
                  <a:lnTo>
                    <a:pt x="6" y="14"/>
                  </a:lnTo>
                  <a:lnTo>
                    <a:pt x="6" y="14"/>
                  </a:lnTo>
                  <a:lnTo>
                    <a:pt x="2" y="20"/>
                  </a:lnTo>
                  <a:lnTo>
                    <a:pt x="0" y="28"/>
                  </a:lnTo>
                  <a:lnTo>
                    <a:pt x="0" y="28"/>
                  </a:lnTo>
                  <a:lnTo>
                    <a:pt x="0" y="28"/>
                  </a:lnTo>
                  <a:lnTo>
                    <a:pt x="0" y="28"/>
                  </a:lnTo>
                  <a:lnTo>
                    <a:pt x="0" y="28"/>
                  </a:lnTo>
                  <a:lnTo>
                    <a:pt x="0" y="28"/>
                  </a:lnTo>
                  <a:lnTo>
                    <a:pt x="0" y="28"/>
                  </a:lnTo>
                  <a:lnTo>
                    <a:pt x="0" y="28"/>
                  </a:lnTo>
                  <a:lnTo>
                    <a:pt x="0" y="28"/>
                  </a:lnTo>
                  <a:lnTo>
                    <a:pt x="0" y="28"/>
                  </a:lnTo>
                  <a:lnTo>
                    <a:pt x="0" y="28"/>
                  </a:lnTo>
                  <a:lnTo>
                    <a:pt x="0" y="28"/>
                  </a:lnTo>
                  <a:lnTo>
                    <a:pt x="2" y="32"/>
                  </a:lnTo>
                  <a:lnTo>
                    <a:pt x="4" y="36"/>
                  </a:lnTo>
                  <a:lnTo>
                    <a:pt x="8" y="38"/>
                  </a:lnTo>
                  <a:lnTo>
                    <a:pt x="14" y="38"/>
                  </a:lnTo>
                  <a:lnTo>
                    <a:pt x="14" y="38"/>
                  </a:lnTo>
                  <a:lnTo>
                    <a:pt x="26" y="38"/>
                  </a:lnTo>
                  <a:lnTo>
                    <a:pt x="38" y="34"/>
                  </a:lnTo>
                  <a:lnTo>
                    <a:pt x="50" y="28"/>
                  </a:lnTo>
                  <a:lnTo>
                    <a:pt x="62" y="22"/>
                  </a:lnTo>
                  <a:lnTo>
                    <a:pt x="62" y="22"/>
                  </a:lnTo>
                  <a:lnTo>
                    <a:pt x="80" y="10"/>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569">
              <a:extLst>
                <a:ext uri="{FF2B5EF4-FFF2-40B4-BE49-F238E27FC236}">
                  <a16:creationId xmlns:a16="http://schemas.microsoft.com/office/drawing/2014/main" id="{C76D0F63-5DDF-0578-1078-66A64D1D4AFC}"/>
                </a:ext>
              </a:extLst>
            </p:cNvPr>
            <p:cNvSpPr>
              <a:spLocks/>
            </p:cNvSpPr>
            <p:nvPr/>
          </p:nvSpPr>
          <p:spPr bwMode="auto">
            <a:xfrm>
              <a:off x="7791451" y="2654300"/>
              <a:ext cx="368300" cy="346075"/>
            </a:xfrm>
            <a:custGeom>
              <a:avLst/>
              <a:gdLst>
                <a:gd name="T0" fmla="*/ 232 w 232"/>
                <a:gd name="T1" fmla="*/ 116 h 218"/>
                <a:gd name="T2" fmla="*/ 232 w 232"/>
                <a:gd name="T3" fmla="*/ 116 h 218"/>
                <a:gd name="T4" fmla="*/ 232 w 232"/>
                <a:gd name="T5" fmla="*/ 132 h 218"/>
                <a:gd name="T6" fmla="*/ 228 w 232"/>
                <a:gd name="T7" fmla="*/ 148 h 218"/>
                <a:gd name="T8" fmla="*/ 222 w 232"/>
                <a:gd name="T9" fmla="*/ 162 h 218"/>
                <a:gd name="T10" fmla="*/ 214 w 232"/>
                <a:gd name="T11" fmla="*/ 176 h 218"/>
                <a:gd name="T12" fmla="*/ 214 w 232"/>
                <a:gd name="T13" fmla="*/ 176 h 218"/>
                <a:gd name="T14" fmla="*/ 208 w 232"/>
                <a:gd name="T15" fmla="*/ 186 h 218"/>
                <a:gd name="T16" fmla="*/ 198 w 232"/>
                <a:gd name="T17" fmla="*/ 194 h 218"/>
                <a:gd name="T18" fmla="*/ 188 w 232"/>
                <a:gd name="T19" fmla="*/ 202 h 218"/>
                <a:gd name="T20" fmla="*/ 176 w 232"/>
                <a:gd name="T21" fmla="*/ 208 h 218"/>
                <a:gd name="T22" fmla="*/ 164 w 232"/>
                <a:gd name="T23" fmla="*/ 212 h 218"/>
                <a:gd name="T24" fmla="*/ 150 w 232"/>
                <a:gd name="T25" fmla="*/ 216 h 218"/>
                <a:gd name="T26" fmla="*/ 136 w 232"/>
                <a:gd name="T27" fmla="*/ 218 h 218"/>
                <a:gd name="T28" fmla="*/ 120 w 232"/>
                <a:gd name="T29" fmla="*/ 218 h 218"/>
                <a:gd name="T30" fmla="*/ 106 w 232"/>
                <a:gd name="T31" fmla="*/ 218 h 218"/>
                <a:gd name="T32" fmla="*/ 92 w 232"/>
                <a:gd name="T33" fmla="*/ 216 h 218"/>
                <a:gd name="T34" fmla="*/ 76 w 232"/>
                <a:gd name="T35" fmla="*/ 214 h 218"/>
                <a:gd name="T36" fmla="*/ 64 w 232"/>
                <a:gd name="T37" fmla="*/ 208 h 218"/>
                <a:gd name="T38" fmla="*/ 50 w 232"/>
                <a:gd name="T39" fmla="*/ 204 h 218"/>
                <a:gd name="T40" fmla="*/ 38 w 232"/>
                <a:gd name="T41" fmla="*/ 196 h 218"/>
                <a:gd name="T42" fmla="*/ 28 w 232"/>
                <a:gd name="T43" fmla="*/ 188 h 218"/>
                <a:gd name="T44" fmla="*/ 18 w 232"/>
                <a:gd name="T45" fmla="*/ 178 h 218"/>
                <a:gd name="T46" fmla="*/ 18 w 232"/>
                <a:gd name="T47" fmla="*/ 178 h 218"/>
                <a:gd name="T48" fmla="*/ 10 w 232"/>
                <a:gd name="T49" fmla="*/ 164 h 218"/>
                <a:gd name="T50" fmla="*/ 6 w 232"/>
                <a:gd name="T51" fmla="*/ 148 h 218"/>
                <a:gd name="T52" fmla="*/ 2 w 232"/>
                <a:gd name="T53" fmla="*/ 132 h 218"/>
                <a:gd name="T54" fmla="*/ 0 w 232"/>
                <a:gd name="T55" fmla="*/ 116 h 218"/>
                <a:gd name="T56" fmla="*/ 0 w 232"/>
                <a:gd name="T57" fmla="*/ 116 h 218"/>
                <a:gd name="T58" fmla="*/ 2 w 232"/>
                <a:gd name="T59" fmla="*/ 104 h 218"/>
                <a:gd name="T60" fmla="*/ 2 w 232"/>
                <a:gd name="T61" fmla="*/ 92 h 218"/>
                <a:gd name="T62" fmla="*/ 10 w 232"/>
                <a:gd name="T63" fmla="*/ 70 h 218"/>
                <a:gd name="T64" fmla="*/ 20 w 232"/>
                <a:gd name="T65" fmla="*/ 50 h 218"/>
                <a:gd name="T66" fmla="*/ 34 w 232"/>
                <a:gd name="T67" fmla="*/ 34 h 218"/>
                <a:gd name="T68" fmla="*/ 52 w 232"/>
                <a:gd name="T69" fmla="*/ 20 h 218"/>
                <a:gd name="T70" fmla="*/ 72 w 232"/>
                <a:gd name="T71" fmla="*/ 8 h 218"/>
                <a:gd name="T72" fmla="*/ 94 w 232"/>
                <a:gd name="T73" fmla="*/ 2 h 218"/>
                <a:gd name="T74" fmla="*/ 104 w 232"/>
                <a:gd name="T75" fmla="*/ 0 h 218"/>
                <a:gd name="T76" fmla="*/ 116 w 232"/>
                <a:gd name="T77" fmla="*/ 0 h 218"/>
                <a:gd name="T78" fmla="*/ 116 w 232"/>
                <a:gd name="T79" fmla="*/ 0 h 218"/>
                <a:gd name="T80" fmla="*/ 128 w 232"/>
                <a:gd name="T81" fmla="*/ 0 h 218"/>
                <a:gd name="T82" fmla="*/ 140 w 232"/>
                <a:gd name="T83" fmla="*/ 2 h 218"/>
                <a:gd name="T84" fmla="*/ 162 w 232"/>
                <a:gd name="T85" fmla="*/ 8 h 218"/>
                <a:gd name="T86" fmla="*/ 182 w 232"/>
                <a:gd name="T87" fmla="*/ 20 h 218"/>
                <a:gd name="T88" fmla="*/ 198 w 232"/>
                <a:gd name="T89" fmla="*/ 34 h 218"/>
                <a:gd name="T90" fmla="*/ 212 w 232"/>
                <a:gd name="T91" fmla="*/ 50 h 218"/>
                <a:gd name="T92" fmla="*/ 224 w 232"/>
                <a:gd name="T93" fmla="*/ 70 h 218"/>
                <a:gd name="T94" fmla="*/ 230 w 232"/>
                <a:gd name="T95" fmla="*/ 92 h 218"/>
                <a:gd name="T96" fmla="*/ 232 w 232"/>
                <a:gd name="T97" fmla="*/ 104 h 218"/>
                <a:gd name="T98" fmla="*/ 232 w 232"/>
                <a:gd name="T99"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218">
                  <a:moveTo>
                    <a:pt x="232" y="116"/>
                  </a:moveTo>
                  <a:lnTo>
                    <a:pt x="232" y="116"/>
                  </a:lnTo>
                  <a:lnTo>
                    <a:pt x="232" y="132"/>
                  </a:lnTo>
                  <a:lnTo>
                    <a:pt x="228" y="148"/>
                  </a:lnTo>
                  <a:lnTo>
                    <a:pt x="222" y="162"/>
                  </a:lnTo>
                  <a:lnTo>
                    <a:pt x="214" y="176"/>
                  </a:lnTo>
                  <a:lnTo>
                    <a:pt x="214" y="176"/>
                  </a:lnTo>
                  <a:lnTo>
                    <a:pt x="208" y="186"/>
                  </a:lnTo>
                  <a:lnTo>
                    <a:pt x="198" y="194"/>
                  </a:lnTo>
                  <a:lnTo>
                    <a:pt x="188" y="202"/>
                  </a:lnTo>
                  <a:lnTo>
                    <a:pt x="176" y="208"/>
                  </a:lnTo>
                  <a:lnTo>
                    <a:pt x="164" y="212"/>
                  </a:lnTo>
                  <a:lnTo>
                    <a:pt x="150" y="216"/>
                  </a:lnTo>
                  <a:lnTo>
                    <a:pt x="136" y="218"/>
                  </a:lnTo>
                  <a:lnTo>
                    <a:pt x="120" y="218"/>
                  </a:lnTo>
                  <a:lnTo>
                    <a:pt x="106" y="218"/>
                  </a:lnTo>
                  <a:lnTo>
                    <a:pt x="92" y="216"/>
                  </a:lnTo>
                  <a:lnTo>
                    <a:pt x="76" y="214"/>
                  </a:lnTo>
                  <a:lnTo>
                    <a:pt x="64" y="208"/>
                  </a:lnTo>
                  <a:lnTo>
                    <a:pt x="50" y="204"/>
                  </a:lnTo>
                  <a:lnTo>
                    <a:pt x="38" y="196"/>
                  </a:lnTo>
                  <a:lnTo>
                    <a:pt x="28" y="188"/>
                  </a:lnTo>
                  <a:lnTo>
                    <a:pt x="18" y="178"/>
                  </a:lnTo>
                  <a:lnTo>
                    <a:pt x="18" y="178"/>
                  </a:lnTo>
                  <a:lnTo>
                    <a:pt x="10" y="164"/>
                  </a:lnTo>
                  <a:lnTo>
                    <a:pt x="6" y="148"/>
                  </a:lnTo>
                  <a:lnTo>
                    <a:pt x="2" y="132"/>
                  </a:lnTo>
                  <a:lnTo>
                    <a:pt x="0" y="116"/>
                  </a:lnTo>
                  <a:lnTo>
                    <a:pt x="0" y="116"/>
                  </a:lnTo>
                  <a:lnTo>
                    <a:pt x="2" y="104"/>
                  </a:lnTo>
                  <a:lnTo>
                    <a:pt x="2" y="92"/>
                  </a:lnTo>
                  <a:lnTo>
                    <a:pt x="10" y="70"/>
                  </a:lnTo>
                  <a:lnTo>
                    <a:pt x="20" y="50"/>
                  </a:lnTo>
                  <a:lnTo>
                    <a:pt x="34" y="34"/>
                  </a:lnTo>
                  <a:lnTo>
                    <a:pt x="52" y="20"/>
                  </a:lnTo>
                  <a:lnTo>
                    <a:pt x="72" y="8"/>
                  </a:lnTo>
                  <a:lnTo>
                    <a:pt x="94" y="2"/>
                  </a:lnTo>
                  <a:lnTo>
                    <a:pt x="104" y="0"/>
                  </a:lnTo>
                  <a:lnTo>
                    <a:pt x="116" y="0"/>
                  </a:lnTo>
                  <a:lnTo>
                    <a:pt x="116" y="0"/>
                  </a:lnTo>
                  <a:lnTo>
                    <a:pt x="128" y="0"/>
                  </a:lnTo>
                  <a:lnTo>
                    <a:pt x="140" y="2"/>
                  </a:lnTo>
                  <a:lnTo>
                    <a:pt x="162" y="8"/>
                  </a:lnTo>
                  <a:lnTo>
                    <a:pt x="182" y="20"/>
                  </a:lnTo>
                  <a:lnTo>
                    <a:pt x="198" y="34"/>
                  </a:lnTo>
                  <a:lnTo>
                    <a:pt x="212" y="50"/>
                  </a:lnTo>
                  <a:lnTo>
                    <a:pt x="224" y="70"/>
                  </a:lnTo>
                  <a:lnTo>
                    <a:pt x="230" y="92"/>
                  </a:lnTo>
                  <a:lnTo>
                    <a:pt x="232" y="104"/>
                  </a:lnTo>
                  <a:lnTo>
                    <a:pt x="232" y="116"/>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570">
              <a:extLst>
                <a:ext uri="{FF2B5EF4-FFF2-40B4-BE49-F238E27FC236}">
                  <a16:creationId xmlns:a16="http://schemas.microsoft.com/office/drawing/2014/main" id="{D07240E2-C333-2566-C138-C494EF4072A5}"/>
                </a:ext>
              </a:extLst>
            </p:cNvPr>
            <p:cNvSpPr>
              <a:spLocks/>
            </p:cNvSpPr>
            <p:nvPr/>
          </p:nvSpPr>
          <p:spPr bwMode="auto">
            <a:xfrm>
              <a:off x="7791451" y="2654300"/>
              <a:ext cx="368300" cy="346075"/>
            </a:xfrm>
            <a:custGeom>
              <a:avLst/>
              <a:gdLst>
                <a:gd name="T0" fmla="*/ 232 w 232"/>
                <a:gd name="T1" fmla="*/ 116 h 218"/>
                <a:gd name="T2" fmla="*/ 232 w 232"/>
                <a:gd name="T3" fmla="*/ 116 h 218"/>
                <a:gd name="T4" fmla="*/ 232 w 232"/>
                <a:gd name="T5" fmla="*/ 132 h 218"/>
                <a:gd name="T6" fmla="*/ 228 w 232"/>
                <a:gd name="T7" fmla="*/ 148 h 218"/>
                <a:gd name="T8" fmla="*/ 222 w 232"/>
                <a:gd name="T9" fmla="*/ 162 h 218"/>
                <a:gd name="T10" fmla="*/ 214 w 232"/>
                <a:gd name="T11" fmla="*/ 176 h 218"/>
                <a:gd name="T12" fmla="*/ 214 w 232"/>
                <a:gd name="T13" fmla="*/ 176 h 218"/>
                <a:gd name="T14" fmla="*/ 208 w 232"/>
                <a:gd name="T15" fmla="*/ 186 h 218"/>
                <a:gd name="T16" fmla="*/ 198 w 232"/>
                <a:gd name="T17" fmla="*/ 194 h 218"/>
                <a:gd name="T18" fmla="*/ 188 w 232"/>
                <a:gd name="T19" fmla="*/ 202 h 218"/>
                <a:gd name="T20" fmla="*/ 176 w 232"/>
                <a:gd name="T21" fmla="*/ 208 h 218"/>
                <a:gd name="T22" fmla="*/ 164 w 232"/>
                <a:gd name="T23" fmla="*/ 212 h 218"/>
                <a:gd name="T24" fmla="*/ 150 w 232"/>
                <a:gd name="T25" fmla="*/ 216 h 218"/>
                <a:gd name="T26" fmla="*/ 136 w 232"/>
                <a:gd name="T27" fmla="*/ 218 h 218"/>
                <a:gd name="T28" fmla="*/ 120 w 232"/>
                <a:gd name="T29" fmla="*/ 218 h 218"/>
                <a:gd name="T30" fmla="*/ 106 w 232"/>
                <a:gd name="T31" fmla="*/ 218 h 218"/>
                <a:gd name="T32" fmla="*/ 92 w 232"/>
                <a:gd name="T33" fmla="*/ 216 h 218"/>
                <a:gd name="T34" fmla="*/ 76 w 232"/>
                <a:gd name="T35" fmla="*/ 214 h 218"/>
                <a:gd name="T36" fmla="*/ 64 w 232"/>
                <a:gd name="T37" fmla="*/ 208 h 218"/>
                <a:gd name="T38" fmla="*/ 50 w 232"/>
                <a:gd name="T39" fmla="*/ 204 h 218"/>
                <a:gd name="T40" fmla="*/ 38 w 232"/>
                <a:gd name="T41" fmla="*/ 196 h 218"/>
                <a:gd name="T42" fmla="*/ 28 w 232"/>
                <a:gd name="T43" fmla="*/ 188 h 218"/>
                <a:gd name="T44" fmla="*/ 18 w 232"/>
                <a:gd name="T45" fmla="*/ 178 h 218"/>
                <a:gd name="T46" fmla="*/ 18 w 232"/>
                <a:gd name="T47" fmla="*/ 178 h 218"/>
                <a:gd name="T48" fmla="*/ 10 w 232"/>
                <a:gd name="T49" fmla="*/ 164 h 218"/>
                <a:gd name="T50" fmla="*/ 6 w 232"/>
                <a:gd name="T51" fmla="*/ 148 h 218"/>
                <a:gd name="T52" fmla="*/ 2 w 232"/>
                <a:gd name="T53" fmla="*/ 132 h 218"/>
                <a:gd name="T54" fmla="*/ 0 w 232"/>
                <a:gd name="T55" fmla="*/ 116 h 218"/>
                <a:gd name="T56" fmla="*/ 0 w 232"/>
                <a:gd name="T57" fmla="*/ 116 h 218"/>
                <a:gd name="T58" fmla="*/ 2 w 232"/>
                <a:gd name="T59" fmla="*/ 104 h 218"/>
                <a:gd name="T60" fmla="*/ 2 w 232"/>
                <a:gd name="T61" fmla="*/ 92 h 218"/>
                <a:gd name="T62" fmla="*/ 10 w 232"/>
                <a:gd name="T63" fmla="*/ 70 h 218"/>
                <a:gd name="T64" fmla="*/ 20 w 232"/>
                <a:gd name="T65" fmla="*/ 50 h 218"/>
                <a:gd name="T66" fmla="*/ 34 w 232"/>
                <a:gd name="T67" fmla="*/ 34 h 218"/>
                <a:gd name="T68" fmla="*/ 52 w 232"/>
                <a:gd name="T69" fmla="*/ 20 h 218"/>
                <a:gd name="T70" fmla="*/ 72 w 232"/>
                <a:gd name="T71" fmla="*/ 8 h 218"/>
                <a:gd name="T72" fmla="*/ 94 w 232"/>
                <a:gd name="T73" fmla="*/ 2 h 218"/>
                <a:gd name="T74" fmla="*/ 104 w 232"/>
                <a:gd name="T75" fmla="*/ 0 h 218"/>
                <a:gd name="T76" fmla="*/ 116 w 232"/>
                <a:gd name="T77" fmla="*/ 0 h 218"/>
                <a:gd name="T78" fmla="*/ 116 w 232"/>
                <a:gd name="T79" fmla="*/ 0 h 218"/>
                <a:gd name="T80" fmla="*/ 128 w 232"/>
                <a:gd name="T81" fmla="*/ 0 h 218"/>
                <a:gd name="T82" fmla="*/ 140 w 232"/>
                <a:gd name="T83" fmla="*/ 2 h 218"/>
                <a:gd name="T84" fmla="*/ 162 w 232"/>
                <a:gd name="T85" fmla="*/ 8 h 218"/>
                <a:gd name="T86" fmla="*/ 182 w 232"/>
                <a:gd name="T87" fmla="*/ 20 h 218"/>
                <a:gd name="T88" fmla="*/ 198 w 232"/>
                <a:gd name="T89" fmla="*/ 34 h 218"/>
                <a:gd name="T90" fmla="*/ 212 w 232"/>
                <a:gd name="T91" fmla="*/ 50 h 218"/>
                <a:gd name="T92" fmla="*/ 224 w 232"/>
                <a:gd name="T93" fmla="*/ 70 h 218"/>
                <a:gd name="T94" fmla="*/ 230 w 232"/>
                <a:gd name="T95" fmla="*/ 92 h 218"/>
                <a:gd name="T96" fmla="*/ 232 w 232"/>
                <a:gd name="T97" fmla="*/ 104 h 218"/>
                <a:gd name="T98" fmla="*/ 232 w 232"/>
                <a:gd name="T99"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218">
                  <a:moveTo>
                    <a:pt x="232" y="116"/>
                  </a:moveTo>
                  <a:lnTo>
                    <a:pt x="232" y="116"/>
                  </a:lnTo>
                  <a:lnTo>
                    <a:pt x="232" y="132"/>
                  </a:lnTo>
                  <a:lnTo>
                    <a:pt x="228" y="148"/>
                  </a:lnTo>
                  <a:lnTo>
                    <a:pt x="222" y="162"/>
                  </a:lnTo>
                  <a:lnTo>
                    <a:pt x="214" y="176"/>
                  </a:lnTo>
                  <a:lnTo>
                    <a:pt x="214" y="176"/>
                  </a:lnTo>
                  <a:lnTo>
                    <a:pt x="208" y="186"/>
                  </a:lnTo>
                  <a:lnTo>
                    <a:pt x="198" y="194"/>
                  </a:lnTo>
                  <a:lnTo>
                    <a:pt x="188" y="202"/>
                  </a:lnTo>
                  <a:lnTo>
                    <a:pt x="176" y="208"/>
                  </a:lnTo>
                  <a:lnTo>
                    <a:pt x="164" y="212"/>
                  </a:lnTo>
                  <a:lnTo>
                    <a:pt x="150" y="216"/>
                  </a:lnTo>
                  <a:lnTo>
                    <a:pt x="136" y="218"/>
                  </a:lnTo>
                  <a:lnTo>
                    <a:pt x="120" y="218"/>
                  </a:lnTo>
                  <a:lnTo>
                    <a:pt x="106" y="218"/>
                  </a:lnTo>
                  <a:lnTo>
                    <a:pt x="92" y="216"/>
                  </a:lnTo>
                  <a:lnTo>
                    <a:pt x="76" y="214"/>
                  </a:lnTo>
                  <a:lnTo>
                    <a:pt x="64" y="208"/>
                  </a:lnTo>
                  <a:lnTo>
                    <a:pt x="50" y="204"/>
                  </a:lnTo>
                  <a:lnTo>
                    <a:pt x="38" y="196"/>
                  </a:lnTo>
                  <a:lnTo>
                    <a:pt x="28" y="188"/>
                  </a:lnTo>
                  <a:lnTo>
                    <a:pt x="18" y="178"/>
                  </a:lnTo>
                  <a:lnTo>
                    <a:pt x="18" y="178"/>
                  </a:lnTo>
                  <a:lnTo>
                    <a:pt x="10" y="164"/>
                  </a:lnTo>
                  <a:lnTo>
                    <a:pt x="6" y="148"/>
                  </a:lnTo>
                  <a:lnTo>
                    <a:pt x="2" y="132"/>
                  </a:lnTo>
                  <a:lnTo>
                    <a:pt x="0" y="116"/>
                  </a:lnTo>
                  <a:lnTo>
                    <a:pt x="0" y="116"/>
                  </a:lnTo>
                  <a:lnTo>
                    <a:pt x="2" y="104"/>
                  </a:lnTo>
                  <a:lnTo>
                    <a:pt x="2" y="92"/>
                  </a:lnTo>
                  <a:lnTo>
                    <a:pt x="10" y="70"/>
                  </a:lnTo>
                  <a:lnTo>
                    <a:pt x="20" y="50"/>
                  </a:lnTo>
                  <a:lnTo>
                    <a:pt x="34" y="34"/>
                  </a:lnTo>
                  <a:lnTo>
                    <a:pt x="52" y="20"/>
                  </a:lnTo>
                  <a:lnTo>
                    <a:pt x="72" y="8"/>
                  </a:lnTo>
                  <a:lnTo>
                    <a:pt x="94" y="2"/>
                  </a:lnTo>
                  <a:lnTo>
                    <a:pt x="104" y="0"/>
                  </a:lnTo>
                  <a:lnTo>
                    <a:pt x="116" y="0"/>
                  </a:lnTo>
                  <a:lnTo>
                    <a:pt x="116" y="0"/>
                  </a:lnTo>
                  <a:lnTo>
                    <a:pt x="128" y="0"/>
                  </a:lnTo>
                  <a:lnTo>
                    <a:pt x="140" y="2"/>
                  </a:lnTo>
                  <a:lnTo>
                    <a:pt x="162" y="8"/>
                  </a:lnTo>
                  <a:lnTo>
                    <a:pt x="182" y="20"/>
                  </a:lnTo>
                  <a:lnTo>
                    <a:pt x="198" y="34"/>
                  </a:lnTo>
                  <a:lnTo>
                    <a:pt x="212" y="50"/>
                  </a:lnTo>
                  <a:lnTo>
                    <a:pt x="224" y="70"/>
                  </a:lnTo>
                  <a:lnTo>
                    <a:pt x="230" y="92"/>
                  </a:lnTo>
                  <a:lnTo>
                    <a:pt x="232" y="104"/>
                  </a:lnTo>
                  <a:lnTo>
                    <a:pt x="232"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571">
              <a:extLst>
                <a:ext uri="{FF2B5EF4-FFF2-40B4-BE49-F238E27FC236}">
                  <a16:creationId xmlns:a16="http://schemas.microsoft.com/office/drawing/2014/main" id="{74E89BD0-F0F8-34FC-23B0-AE8E936CA4BE}"/>
                </a:ext>
              </a:extLst>
            </p:cNvPr>
            <p:cNvSpPr>
              <a:spLocks noEditPoints="1"/>
            </p:cNvSpPr>
            <p:nvPr/>
          </p:nvSpPr>
          <p:spPr bwMode="auto">
            <a:xfrm>
              <a:off x="7791451" y="2654300"/>
              <a:ext cx="187325" cy="184150"/>
            </a:xfrm>
            <a:custGeom>
              <a:avLst/>
              <a:gdLst>
                <a:gd name="T0" fmla="*/ 118 w 118"/>
                <a:gd name="T1" fmla="*/ 0 h 116"/>
                <a:gd name="T2" fmla="*/ 118 w 118"/>
                <a:gd name="T3" fmla="*/ 0 h 116"/>
                <a:gd name="T4" fmla="*/ 118 w 118"/>
                <a:gd name="T5" fmla="*/ 0 h 116"/>
                <a:gd name="T6" fmla="*/ 118 w 118"/>
                <a:gd name="T7" fmla="*/ 0 h 116"/>
                <a:gd name="T8" fmla="*/ 118 w 118"/>
                <a:gd name="T9" fmla="*/ 0 h 116"/>
                <a:gd name="T10" fmla="*/ 116 w 118"/>
                <a:gd name="T11" fmla="*/ 0 h 116"/>
                <a:gd name="T12" fmla="*/ 116 w 118"/>
                <a:gd name="T13" fmla="*/ 0 h 116"/>
                <a:gd name="T14" fmla="*/ 116 w 118"/>
                <a:gd name="T15" fmla="*/ 0 h 116"/>
                <a:gd name="T16" fmla="*/ 116 w 118"/>
                <a:gd name="T17" fmla="*/ 0 h 116"/>
                <a:gd name="T18" fmla="*/ 116 w 118"/>
                <a:gd name="T19" fmla="*/ 0 h 116"/>
                <a:gd name="T20" fmla="*/ 116 w 118"/>
                <a:gd name="T21" fmla="*/ 0 h 116"/>
                <a:gd name="T22" fmla="*/ 116 w 118"/>
                <a:gd name="T23" fmla="*/ 0 h 116"/>
                <a:gd name="T24" fmla="*/ 116 w 118"/>
                <a:gd name="T25" fmla="*/ 0 h 116"/>
                <a:gd name="T26" fmla="*/ 116 w 118"/>
                <a:gd name="T27" fmla="*/ 0 h 116"/>
                <a:gd name="T28" fmla="*/ 116 w 118"/>
                <a:gd name="T29" fmla="*/ 0 h 116"/>
                <a:gd name="T30" fmla="*/ 116 w 118"/>
                <a:gd name="T31" fmla="*/ 0 h 116"/>
                <a:gd name="T32" fmla="*/ 116 w 118"/>
                <a:gd name="T33" fmla="*/ 0 h 116"/>
                <a:gd name="T34" fmla="*/ 104 w 118"/>
                <a:gd name="T35" fmla="*/ 0 h 116"/>
                <a:gd name="T36" fmla="*/ 94 w 118"/>
                <a:gd name="T37" fmla="*/ 2 h 116"/>
                <a:gd name="T38" fmla="*/ 72 w 118"/>
                <a:gd name="T39" fmla="*/ 8 h 116"/>
                <a:gd name="T40" fmla="*/ 52 w 118"/>
                <a:gd name="T41" fmla="*/ 20 h 116"/>
                <a:gd name="T42" fmla="*/ 34 w 118"/>
                <a:gd name="T43" fmla="*/ 34 h 116"/>
                <a:gd name="T44" fmla="*/ 20 w 118"/>
                <a:gd name="T45" fmla="*/ 50 h 116"/>
                <a:gd name="T46" fmla="*/ 10 w 118"/>
                <a:gd name="T47" fmla="*/ 70 h 116"/>
                <a:gd name="T48" fmla="*/ 2 w 118"/>
                <a:gd name="T49" fmla="*/ 92 h 116"/>
                <a:gd name="T50" fmla="*/ 2 w 118"/>
                <a:gd name="T51" fmla="*/ 104 h 116"/>
                <a:gd name="T52" fmla="*/ 0 w 118"/>
                <a:gd name="T53" fmla="*/ 116 h 116"/>
                <a:gd name="T54" fmla="*/ 0 w 118"/>
                <a:gd name="T55" fmla="*/ 116 h 116"/>
                <a:gd name="T56" fmla="*/ 0 w 118"/>
                <a:gd name="T57" fmla="*/ 116 h 116"/>
                <a:gd name="T58" fmla="*/ 2 w 118"/>
                <a:gd name="T59" fmla="*/ 104 h 116"/>
                <a:gd name="T60" fmla="*/ 2 w 118"/>
                <a:gd name="T61" fmla="*/ 92 h 116"/>
                <a:gd name="T62" fmla="*/ 10 w 118"/>
                <a:gd name="T63" fmla="*/ 70 h 116"/>
                <a:gd name="T64" fmla="*/ 20 w 118"/>
                <a:gd name="T65" fmla="*/ 50 h 116"/>
                <a:gd name="T66" fmla="*/ 34 w 118"/>
                <a:gd name="T67" fmla="*/ 34 h 116"/>
                <a:gd name="T68" fmla="*/ 52 w 118"/>
                <a:gd name="T69" fmla="*/ 20 h 116"/>
                <a:gd name="T70" fmla="*/ 72 w 118"/>
                <a:gd name="T71" fmla="*/ 8 h 116"/>
                <a:gd name="T72" fmla="*/ 94 w 118"/>
                <a:gd name="T73" fmla="*/ 2 h 116"/>
                <a:gd name="T74" fmla="*/ 104 w 118"/>
                <a:gd name="T75" fmla="*/ 0 h 116"/>
                <a:gd name="T76" fmla="*/ 116 w 118"/>
                <a:gd name="T77" fmla="*/ 0 h 116"/>
                <a:gd name="T78" fmla="*/ 116 w 118"/>
                <a:gd name="T79" fmla="*/ 0 h 116"/>
                <a:gd name="T80" fmla="*/ 116 w 118"/>
                <a:gd name="T81" fmla="*/ 0 h 116"/>
                <a:gd name="T82" fmla="*/ 116 w 118"/>
                <a:gd name="T83" fmla="*/ 0 h 116"/>
                <a:gd name="T84" fmla="*/ 116 w 118"/>
                <a:gd name="T8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 h="116">
                  <a:moveTo>
                    <a:pt x="118" y="0"/>
                  </a:moveTo>
                  <a:lnTo>
                    <a:pt x="118" y="0"/>
                  </a:lnTo>
                  <a:lnTo>
                    <a:pt x="118" y="0"/>
                  </a:lnTo>
                  <a:lnTo>
                    <a:pt x="118" y="0"/>
                  </a:lnTo>
                  <a:lnTo>
                    <a:pt x="118" y="0"/>
                  </a:lnTo>
                  <a:close/>
                  <a:moveTo>
                    <a:pt x="116" y="0"/>
                  </a:moveTo>
                  <a:lnTo>
                    <a:pt x="116" y="0"/>
                  </a:lnTo>
                  <a:lnTo>
                    <a:pt x="116" y="0"/>
                  </a:lnTo>
                  <a:lnTo>
                    <a:pt x="116" y="0"/>
                  </a:lnTo>
                  <a:lnTo>
                    <a:pt x="116" y="0"/>
                  </a:lnTo>
                  <a:close/>
                  <a:moveTo>
                    <a:pt x="116" y="0"/>
                  </a:moveTo>
                  <a:lnTo>
                    <a:pt x="116" y="0"/>
                  </a:lnTo>
                  <a:lnTo>
                    <a:pt x="116" y="0"/>
                  </a:lnTo>
                  <a:lnTo>
                    <a:pt x="116" y="0"/>
                  </a:lnTo>
                  <a:lnTo>
                    <a:pt x="116" y="0"/>
                  </a:lnTo>
                  <a:close/>
                  <a:moveTo>
                    <a:pt x="116" y="0"/>
                  </a:moveTo>
                  <a:lnTo>
                    <a:pt x="116" y="0"/>
                  </a:lnTo>
                  <a:lnTo>
                    <a:pt x="104" y="0"/>
                  </a:lnTo>
                  <a:lnTo>
                    <a:pt x="94" y="2"/>
                  </a:lnTo>
                  <a:lnTo>
                    <a:pt x="72" y="8"/>
                  </a:lnTo>
                  <a:lnTo>
                    <a:pt x="52" y="20"/>
                  </a:lnTo>
                  <a:lnTo>
                    <a:pt x="34" y="34"/>
                  </a:lnTo>
                  <a:lnTo>
                    <a:pt x="20" y="50"/>
                  </a:lnTo>
                  <a:lnTo>
                    <a:pt x="10" y="70"/>
                  </a:lnTo>
                  <a:lnTo>
                    <a:pt x="2" y="92"/>
                  </a:lnTo>
                  <a:lnTo>
                    <a:pt x="2" y="104"/>
                  </a:lnTo>
                  <a:lnTo>
                    <a:pt x="0" y="116"/>
                  </a:lnTo>
                  <a:lnTo>
                    <a:pt x="0" y="116"/>
                  </a:lnTo>
                  <a:lnTo>
                    <a:pt x="0" y="116"/>
                  </a:lnTo>
                  <a:lnTo>
                    <a:pt x="2" y="104"/>
                  </a:lnTo>
                  <a:lnTo>
                    <a:pt x="2" y="92"/>
                  </a:lnTo>
                  <a:lnTo>
                    <a:pt x="10" y="70"/>
                  </a:lnTo>
                  <a:lnTo>
                    <a:pt x="20" y="50"/>
                  </a:lnTo>
                  <a:lnTo>
                    <a:pt x="34" y="34"/>
                  </a:lnTo>
                  <a:lnTo>
                    <a:pt x="52" y="20"/>
                  </a:lnTo>
                  <a:lnTo>
                    <a:pt x="72" y="8"/>
                  </a:lnTo>
                  <a:lnTo>
                    <a:pt x="94" y="2"/>
                  </a:lnTo>
                  <a:lnTo>
                    <a:pt x="104" y="0"/>
                  </a:lnTo>
                  <a:lnTo>
                    <a:pt x="116" y="0"/>
                  </a:lnTo>
                  <a:lnTo>
                    <a:pt x="116" y="0"/>
                  </a:lnTo>
                  <a:lnTo>
                    <a:pt x="116" y="0"/>
                  </a:lnTo>
                  <a:lnTo>
                    <a:pt x="116" y="0"/>
                  </a:lnTo>
                  <a:lnTo>
                    <a:pt x="116" y="0"/>
                  </a:lnTo>
                  <a:close/>
                </a:path>
              </a:pathLst>
            </a:custGeom>
            <a:solidFill>
              <a:srgbClr val="CEE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Rectangle 1572">
              <a:extLst>
                <a:ext uri="{FF2B5EF4-FFF2-40B4-BE49-F238E27FC236}">
                  <a16:creationId xmlns:a16="http://schemas.microsoft.com/office/drawing/2014/main" id="{AA341F6D-6B9E-504C-74E0-5D5915E3F5F4}"/>
                </a:ext>
              </a:extLst>
            </p:cNvPr>
            <p:cNvSpPr>
              <a:spLocks noChangeArrowheads="1"/>
            </p:cNvSpPr>
            <p:nvPr/>
          </p:nvSpPr>
          <p:spPr bwMode="auto">
            <a:xfrm>
              <a:off x="7978776" y="26543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Rectangle 1573">
              <a:extLst>
                <a:ext uri="{FF2B5EF4-FFF2-40B4-BE49-F238E27FC236}">
                  <a16:creationId xmlns:a16="http://schemas.microsoft.com/office/drawing/2014/main" id="{55D3F426-8BDC-E55C-4594-5E71AABE6452}"/>
                </a:ext>
              </a:extLst>
            </p:cNvPr>
            <p:cNvSpPr>
              <a:spLocks noChangeArrowheads="1"/>
            </p:cNvSpPr>
            <p:nvPr/>
          </p:nvSpPr>
          <p:spPr bwMode="auto">
            <a:xfrm>
              <a:off x="7975601" y="26543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Rectangle 1574">
              <a:extLst>
                <a:ext uri="{FF2B5EF4-FFF2-40B4-BE49-F238E27FC236}">
                  <a16:creationId xmlns:a16="http://schemas.microsoft.com/office/drawing/2014/main" id="{C2F5C40E-BC60-D993-365E-4052E38C7A94}"/>
                </a:ext>
              </a:extLst>
            </p:cNvPr>
            <p:cNvSpPr>
              <a:spLocks noChangeArrowheads="1"/>
            </p:cNvSpPr>
            <p:nvPr/>
          </p:nvSpPr>
          <p:spPr bwMode="auto">
            <a:xfrm>
              <a:off x="7975601" y="26543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1575">
              <a:extLst>
                <a:ext uri="{FF2B5EF4-FFF2-40B4-BE49-F238E27FC236}">
                  <a16:creationId xmlns:a16="http://schemas.microsoft.com/office/drawing/2014/main" id="{D5031BCB-FA37-9DE2-498C-D1484C5ADE2A}"/>
                </a:ext>
              </a:extLst>
            </p:cNvPr>
            <p:cNvSpPr>
              <a:spLocks/>
            </p:cNvSpPr>
            <p:nvPr/>
          </p:nvSpPr>
          <p:spPr bwMode="auto">
            <a:xfrm>
              <a:off x="7791451" y="2654300"/>
              <a:ext cx="184150" cy="184150"/>
            </a:xfrm>
            <a:custGeom>
              <a:avLst/>
              <a:gdLst>
                <a:gd name="T0" fmla="*/ 116 w 116"/>
                <a:gd name="T1" fmla="*/ 0 h 116"/>
                <a:gd name="T2" fmla="*/ 116 w 116"/>
                <a:gd name="T3" fmla="*/ 0 h 116"/>
                <a:gd name="T4" fmla="*/ 104 w 116"/>
                <a:gd name="T5" fmla="*/ 0 h 116"/>
                <a:gd name="T6" fmla="*/ 94 w 116"/>
                <a:gd name="T7" fmla="*/ 2 h 116"/>
                <a:gd name="T8" fmla="*/ 72 w 116"/>
                <a:gd name="T9" fmla="*/ 8 h 116"/>
                <a:gd name="T10" fmla="*/ 52 w 116"/>
                <a:gd name="T11" fmla="*/ 20 h 116"/>
                <a:gd name="T12" fmla="*/ 34 w 116"/>
                <a:gd name="T13" fmla="*/ 34 h 116"/>
                <a:gd name="T14" fmla="*/ 20 w 116"/>
                <a:gd name="T15" fmla="*/ 50 h 116"/>
                <a:gd name="T16" fmla="*/ 10 w 116"/>
                <a:gd name="T17" fmla="*/ 70 h 116"/>
                <a:gd name="T18" fmla="*/ 2 w 116"/>
                <a:gd name="T19" fmla="*/ 92 h 116"/>
                <a:gd name="T20" fmla="*/ 2 w 116"/>
                <a:gd name="T21" fmla="*/ 104 h 116"/>
                <a:gd name="T22" fmla="*/ 0 w 116"/>
                <a:gd name="T23" fmla="*/ 116 h 116"/>
                <a:gd name="T24" fmla="*/ 0 w 116"/>
                <a:gd name="T25" fmla="*/ 116 h 116"/>
                <a:gd name="T26" fmla="*/ 0 w 116"/>
                <a:gd name="T27" fmla="*/ 116 h 116"/>
                <a:gd name="T28" fmla="*/ 2 w 116"/>
                <a:gd name="T29" fmla="*/ 104 h 116"/>
                <a:gd name="T30" fmla="*/ 2 w 116"/>
                <a:gd name="T31" fmla="*/ 92 h 116"/>
                <a:gd name="T32" fmla="*/ 10 w 116"/>
                <a:gd name="T33" fmla="*/ 70 h 116"/>
                <a:gd name="T34" fmla="*/ 20 w 116"/>
                <a:gd name="T35" fmla="*/ 50 h 116"/>
                <a:gd name="T36" fmla="*/ 34 w 116"/>
                <a:gd name="T37" fmla="*/ 34 h 116"/>
                <a:gd name="T38" fmla="*/ 52 w 116"/>
                <a:gd name="T39" fmla="*/ 20 h 116"/>
                <a:gd name="T40" fmla="*/ 72 w 116"/>
                <a:gd name="T41" fmla="*/ 8 h 116"/>
                <a:gd name="T42" fmla="*/ 94 w 116"/>
                <a:gd name="T43" fmla="*/ 2 h 116"/>
                <a:gd name="T44" fmla="*/ 104 w 116"/>
                <a:gd name="T45" fmla="*/ 0 h 116"/>
                <a:gd name="T46" fmla="*/ 116 w 116"/>
                <a:gd name="T47" fmla="*/ 0 h 116"/>
                <a:gd name="T48" fmla="*/ 116 w 116"/>
                <a:gd name="T49" fmla="*/ 0 h 116"/>
                <a:gd name="T50" fmla="*/ 116 w 116"/>
                <a:gd name="T51" fmla="*/ 0 h 116"/>
                <a:gd name="T52" fmla="*/ 116 w 116"/>
                <a:gd name="T53" fmla="*/ 0 h 116"/>
                <a:gd name="T54" fmla="*/ 116 w 116"/>
                <a:gd name="T5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6">
                  <a:moveTo>
                    <a:pt x="116" y="0"/>
                  </a:moveTo>
                  <a:lnTo>
                    <a:pt x="116" y="0"/>
                  </a:lnTo>
                  <a:lnTo>
                    <a:pt x="104" y="0"/>
                  </a:lnTo>
                  <a:lnTo>
                    <a:pt x="94" y="2"/>
                  </a:lnTo>
                  <a:lnTo>
                    <a:pt x="72" y="8"/>
                  </a:lnTo>
                  <a:lnTo>
                    <a:pt x="52" y="20"/>
                  </a:lnTo>
                  <a:lnTo>
                    <a:pt x="34" y="34"/>
                  </a:lnTo>
                  <a:lnTo>
                    <a:pt x="20" y="50"/>
                  </a:lnTo>
                  <a:lnTo>
                    <a:pt x="10" y="70"/>
                  </a:lnTo>
                  <a:lnTo>
                    <a:pt x="2" y="92"/>
                  </a:lnTo>
                  <a:lnTo>
                    <a:pt x="2" y="104"/>
                  </a:lnTo>
                  <a:lnTo>
                    <a:pt x="0" y="116"/>
                  </a:lnTo>
                  <a:lnTo>
                    <a:pt x="0" y="116"/>
                  </a:lnTo>
                  <a:lnTo>
                    <a:pt x="0" y="116"/>
                  </a:lnTo>
                  <a:lnTo>
                    <a:pt x="2" y="104"/>
                  </a:lnTo>
                  <a:lnTo>
                    <a:pt x="2" y="92"/>
                  </a:lnTo>
                  <a:lnTo>
                    <a:pt x="10" y="70"/>
                  </a:lnTo>
                  <a:lnTo>
                    <a:pt x="20" y="50"/>
                  </a:lnTo>
                  <a:lnTo>
                    <a:pt x="34" y="34"/>
                  </a:lnTo>
                  <a:lnTo>
                    <a:pt x="52" y="20"/>
                  </a:lnTo>
                  <a:lnTo>
                    <a:pt x="72" y="8"/>
                  </a:lnTo>
                  <a:lnTo>
                    <a:pt x="94" y="2"/>
                  </a:lnTo>
                  <a:lnTo>
                    <a:pt x="104" y="0"/>
                  </a:lnTo>
                  <a:lnTo>
                    <a:pt x="116" y="0"/>
                  </a:lnTo>
                  <a:lnTo>
                    <a:pt x="116" y="0"/>
                  </a:lnTo>
                  <a:lnTo>
                    <a:pt x="116" y="0"/>
                  </a:lnTo>
                  <a:lnTo>
                    <a:pt x="116" y="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1576">
              <a:extLst>
                <a:ext uri="{FF2B5EF4-FFF2-40B4-BE49-F238E27FC236}">
                  <a16:creationId xmlns:a16="http://schemas.microsoft.com/office/drawing/2014/main" id="{9B60E708-3364-B551-3BE6-158DBF3945E7}"/>
                </a:ext>
              </a:extLst>
            </p:cNvPr>
            <p:cNvSpPr>
              <a:spLocks noEditPoints="1"/>
            </p:cNvSpPr>
            <p:nvPr/>
          </p:nvSpPr>
          <p:spPr bwMode="auto">
            <a:xfrm>
              <a:off x="7820026" y="2936875"/>
              <a:ext cx="3175" cy="0"/>
            </a:xfrm>
            <a:custGeom>
              <a:avLst/>
              <a:gdLst>
                <a:gd name="T0" fmla="*/ 2 w 2"/>
                <a:gd name="T1" fmla="*/ 2 w 2"/>
                <a:gd name="T2" fmla="*/ 2 w 2"/>
                <a:gd name="T3" fmla="*/ 2 w 2"/>
                <a:gd name="T4" fmla="*/ 2 w 2"/>
                <a:gd name="T5" fmla="*/ 0 w 2"/>
                <a:gd name="T6" fmla="*/ 0 w 2"/>
                <a:gd name="T7" fmla="*/ 0 w 2"/>
                <a:gd name="T8" fmla="*/ 0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lnTo>
                    <a:pt x="2" y="0"/>
                  </a:lnTo>
                  <a:lnTo>
                    <a:pt x="2" y="0"/>
                  </a:lnTo>
                  <a:lnTo>
                    <a:pt x="2" y="0"/>
                  </a:lnTo>
                  <a:lnTo>
                    <a:pt x="2" y="0"/>
                  </a:lnTo>
                  <a:close/>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127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Rectangle 1577">
              <a:extLst>
                <a:ext uri="{FF2B5EF4-FFF2-40B4-BE49-F238E27FC236}">
                  <a16:creationId xmlns:a16="http://schemas.microsoft.com/office/drawing/2014/main" id="{AB55A044-6093-29F1-9E89-DE56CF75C4A5}"/>
                </a:ext>
              </a:extLst>
            </p:cNvPr>
            <p:cNvSpPr>
              <a:spLocks noChangeArrowheads="1"/>
            </p:cNvSpPr>
            <p:nvPr/>
          </p:nvSpPr>
          <p:spPr bwMode="auto">
            <a:xfrm>
              <a:off x="7823201" y="29368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Rectangle 1578">
              <a:extLst>
                <a:ext uri="{FF2B5EF4-FFF2-40B4-BE49-F238E27FC236}">
                  <a16:creationId xmlns:a16="http://schemas.microsoft.com/office/drawing/2014/main" id="{007678B3-4234-AE80-6ED8-742B24554920}"/>
                </a:ext>
              </a:extLst>
            </p:cNvPr>
            <p:cNvSpPr>
              <a:spLocks noChangeArrowheads="1"/>
            </p:cNvSpPr>
            <p:nvPr/>
          </p:nvSpPr>
          <p:spPr bwMode="auto">
            <a:xfrm>
              <a:off x="7820026" y="29368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Rectangle 1579">
              <a:extLst>
                <a:ext uri="{FF2B5EF4-FFF2-40B4-BE49-F238E27FC236}">
                  <a16:creationId xmlns:a16="http://schemas.microsoft.com/office/drawing/2014/main" id="{F8166236-73F6-35BD-886C-3E7558240996}"/>
                </a:ext>
              </a:extLst>
            </p:cNvPr>
            <p:cNvSpPr>
              <a:spLocks noChangeArrowheads="1"/>
            </p:cNvSpPr>
            <p:nvPr/>
          </p:nvSpPr>
          <p:spPr bwMode="auto">
            <a:xfrm>
              <a:off x="7820026" y="29368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1580">
              <a:extLst>
                <a:ext uri="{FF2B5EF4-FFF2-40B4-BE49-F238E27FC236}">
                  <a16:creationId xmlns:a16="http://schemas.microsoft.com/office/drawing/2014/main" id="{3E442BFE-4F06-F2FD-6129-2F8B23A94A08}"/>
                </a:ext>
              </a:extLst>
            </p:cNvPr>
            <p:cNvSpPr>
              <a:spLocks/>
            </p:cNvSpPr>
            <p:nvPr/>
          </p:nvSpPr>
          <p:spPr bwMode="auto">
            <a:xfrm>
              <a:off x="7791451" y="2654300"/>
              <a:ext cx="244475" cy="336550"/>
            </a:xfrm>
            <a:custGeom>
              <a:avLst/>
              <a:gdLst>
                <a:gd name="T0" fmla="*/ 116 w 154"/>
                <a:gd name="T1" fmla="*/ 0 h 212"/>
                <a:gd name="T2" fmla="*/ 94 w 154"/>
                <a:gd name="T3" fmla="*/ 2 h 212"/>
                <a:gd name="T4" fmla="*/ 52 w 154"/>
                <a:gd name="T5" fmla="*/ 20 h 212"/>
                <a:gd name="T6" fmla="*/ 20 w 154"/>
                <a:gd name="T7" fmla="*/ 50 h 212"/>
                <a:gd name="T8" fmla="*/ 2 w 154"/>
                <a:gd name="T9" fmla="*/ 92 h 212"/>
                <a:gd name="T10" fmla="*/ 0 w 154"/>
                <a:gd name="T11" fmla="*/ 116 h 212"/>
                <a:gd name="T12" fmla="*/ 2 w 154"/>
                <a:gd name="T13" fmla="*/ 132 h 212"/>
                <a:gd name="T14" fmla="*/ 10 w 154"/>
                <a:gd name="T15" fmla="*/ 164 h 212"/>
                <a:gd name="T16" fmla="*/ 18 w 154"/>
                <a:gd name="T17" fmla="*/ 178 h 212"/>
                <a:gd name="T18" fmla="*/ 18 w 154"/>
                <a:gd name="T19" fmla="*/ 178 h 212"/>
                <a:gd name="T20" fmla="*/ 18 w 154"/>
                <a:gd name="T21" fmla="*/ 178 h 212"/>
                <a:gd name="T22" fmla="*/ 18 w 154"/>
                <a:gd name="T23" fmla="*/ 178 h 212"/>
                <a:gd name="T24" fmla="*/ 18 w 154"/>
                <a:gd name="T25" fmla="*/ 178 h 212"/>
                <a:gd name="T26" fmla="*/ 20 w 154"/>
                <a:gd name="T27" fmla="*/ 178 h 212"/>
                <a:gd name="T28" fmla="*/ 20 w 154"/>
                <a:gd name="T29" fmla="*/ 178 h 212"/>
                <a:gd name="T30" fmla="*/ 42 w 154"/>
                <a:gd name="T31" fmla="*/ 198 h 212"/>
                <a:gd name="T32" fmla="*/ 70 w 154"/>
                <a:gd name="T33" fmla="*/ 212 h 212"/>
                <a:gd name="T34" fmla="*/ 62 w 154"/>
                <a:gd name="T35" fmla="*/ 200 h 212"/>
                <a:gd name="T36" fmla="*/ 56 w 154"/>
                <a:gd name="T37" fmla="*/ 188 h 212"/>
                <a:gd name="T38" fmla="*/ 52 w 154"/>
                <a:gd name="T39" fmla="*/ 188 h 212"/>
                <a:gd name="T40" fmla="*/ 34 w 154"/>
                <a:gd name="T41" fmla="*/ 180 h 212"/>
                <a:gd name="T42" fmla="*/ 18 w 154"/>
                <a:gd name="T43" fmla="*/ 162 h 212"/>
                <a:gd name="T44" fmla="*/ 12 w 154"/>
                <a:gd name="T45" fmla="*/ 148 h 212"/>
                <a:gd name="T46" fmla="*/ 10 w 154"/>
                <a:gd name="T47" fmla="*/ 126 h 212"/>
                <a:gd name="T48" fmla="*/ 14 w 154"/>
                <a:gd name="T49" fmla="*/ 116 h 212"/>
                <a:gd name="T50" fmla="*/ 18 w 154"/>
                <a:gd name="T51" fmla="*/ 114 h 212"/>
                <a:gd name="T52" fmla="*/ 26 w 154"/>
                <a:gd name="T53" fmla="*/ 112 h 212"/>
                <a:gd name="T54" fmla="*/ 44 w 154"/>
                <a:gd name="T55" fmla="*/ 118 h 212"/>
                <a:gd name="T56" fmla="*/ 46 w 154"/>
                <a:gd name="T57" fmla="*/ 102 h 212"/>
                <a:gd name="T58" fmla="*/ 52 w 154"/>
                <a:gd name="T59" fmla="*/ 88 h 212"/>
                <a:gd name="T60" fmla="*/ 74 w 154"/>
                <a:gd name="T61" fmla="*/ 50 h 212"/>
                <a:gd name="T62" fmla="*/ 102 w 154"/>
                <a:gd name="T63" fmla="*/ 26 h 212"/>
                <a:gd name="T64" fmla="*/ 130 w 154"/>
                <a:gd name="T65" fmla="*/ 12 h 212"/>
                <a:gd name="T66" fmla="*/ 154 w 154"/>
                <a:gd name="T67" fmla="*/ 6 h 212"/>
                <a:gd name="T68" fmla="*/ 136 w 154"/>
                <a:gd name="T69" fmla="*/ 2 h 212"/>
                <a:gd name="T70" fmla="*/ 118 w 154"/>
                <a:gd name="T71" fmla="*/ 0 h 212"/>
                <a:gd name="T72" fmla="*/ 118 w 154"/>
                <a:gd name="T73" fmla="*/ 0 h 212"/>
                <a:gd name="T74" fmla="*/ 116 w 154"/>
                <a:gd name="T75" fmla="*/ 0 h 212"/>
                <a:gd name="T76" fmla="*/ 116 w 154"/>
                <a:gd name="T77" fmla="*/ 0 h 212"/>
                <a:gd name="T78" fmla="*/ 116 w 154"/>
                <a:gd name="T79" fmla="*/ 0 h 212"/>
                <a:gd name="T80" fmla="*/ 116 w 154"/>
                <a:gd name="T81" fmla="*/ 0 h 212"/>
                <a:gd name="T82" fmla="*/ 116 w 154"/>
                <a:gd name="T8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212">
                  <a:moveTo>
                    <a:pt x="116" y="0"/>
                  </a:moveTo>
                  <a:lnTo>
                    <a:pt x="116" y="0"/>
                  </a:lnTo>
                  <a:lnTo>
                    <a:pt x="104" y="0"/>
                  </a:lnTo>
                  <a:lnTo>
                    <a:pt x="94" y="2"/>
                  </a:lnTo>
                  <a:lnTo>
                    <a:pt x="72" y="8"/>
                  </a:lnTo>
                  <a:lnTo>
                    <a:pt x="52" y="20"/>
                  </a:lnTo>
                  <a:lnTo>
                    <a:pt x="34" y="34"/>
                  </a:lnTo>
                  <a:lnTo>
                    <a:pt x="20" y="50"/>
                  </a:lnTo>
                  <a:lnTo>
                    <a:pt x="10" y="70"/>
                  </a:lnTo>
                  <a:lnTo>
                    <a:pt x="2" y="92"/>
                  </a:lnTo>
                  <a:lnTo>
                    <a:pt x="2" y="104"/>
                  </a:lnTo>
                  <a:lnTo>
                    <a:pt x="0" y="116"/>
                  </a:lnTo>
                  <a:lnTo>
                    <a:pt x="0" y="116"/>
                  </a:lnTo>
                  <a:lnTo>
                    <a:pt x="2" y="132"/>
                  </a:lnTo>
                  <a:lnTo>
                    <a:pt x="6" y="148"/>
                  </a:lnTo>
                  <a:lnTo>
                    <a:pt x="10" y="164"/>
                  </a:lnTo>
                  <a:lnTo>
                    <a:pt x="18" y="178"/>
                  </a:lnTo>
                  <a:lnTo>
                    <a:pt x="18" y="178"/>
                  </a:lnTo>
                  <a:lnTo>
                    <a:pt x="18" y="178"/>
                  </a:lnTo>
                  <a:lnTo>
                    <a:pt x="18" y="178"/>
                  </a:lnTo>
                  <a:lnTo>
                    <a:pt x="18" y="178"/>
                  </a:lnTo>
                  <a:lnTo>
                    <a:pt x="18" y="178"/>
                  </a:lnTo>
                  <a:lnTo>
                    <a:pt x="18" y="178"/>
                  </a:lnTo>
                  <a:lnTo>
                    <a:pt x="18" y="178"/>
                  </a:lnTo>
                  <a:lnTo>
                    <a:pt x="18" y="178"/>
                  </a:lnTo>
                  <a:lnTo>
                    <a:pt x="18" y="178"/>
                  </a:lnTo>
                  <a:lnTo>
                    <a:pt x="20" y="178"/>
                  </a:lnTo>
                  <a:lnTo>
                    <a:pt x="20" y="178"/>
                  </a:lnTo>
                  <a:lnTo>
                    <a:pt x="20" y="178"/>
                  </a:lnTo>
                  <a:lnTo>
                    <a:pt x="20" y="178"/>
                  </a:lnTo>
                  <a:lnTo>
                    <a:pt x="30" y="190"/>
                  </a:lnTo>
                  <a:lnTo>
                    <a:pt x="42" y="198"/>
                  </a:lnTo>
                  <a:lnTo>
                    <a:pt x="56" y="206"/>
                  </a:lnTo>
                  <a:lnTo>
                    <a:pt x="70" y="212"/>
                  </a:lnTo>
                  <a:lnTo>
                    <a:pt x="70" y="212"/>
                  </a:lnTo>
                  <a:lnTo>
                    <a:pt x="62" y="200"/>
                  </a:lnTo>
                  <a:lnTo>
                    <a:pt x="56" y="188"/>
                  </a:lnTo>
                  <a:lnTo>
                    <a:pt x="56" y="188"/>
                  </a:lnTo>
                  <a:lnTo>
                    <a:pt x="52" y="188"/>
                  </a:lnTo>
                  <a:lnTo>
                    <a:pt x="52" y="188"/>
                  </a:lnTo>
                  <a:lnTo>
                    <a:pt x="44" y="186"/>
                  </a:lnTo>
                  <a:lnTo>
                    <a:pt x="34" y="180"/>
                  </a:lnTo>
                  <a:lnTo>
                    <a:pt x="26" y="172"/>
                  </a:lnTo>
                  <a:lnTo>
                    <a:pt x="18" y="162"/>
                  </a:lnTo>
                  <a:lnTo>
                    <a:pt x="18" y="162"/>
                  </a:lnTo>
                  <a:lnTo>
                    <a:pt x="12" y="148"/>
                  </a:lnTo>
                  <a:lnTo>
                    <a:pt x="10" y="134"/>
                  </a:lnTo>
                  <a:lnTo>
                    <a:pt x="10" y="126"/>
                  </a:lnTo>
                  <a:lnTo>
                    <a:pt x="12" y="122"/>
                  </a:lnTo>
                  <a:lnTo>
                    <a:pt x="14" y="116"/>
                  </a:lnTo>
                  <a:lnTo>
                    <a:pt x="18" y="114"/>
                  </a:lnTo>
                  <a:lnTo>
                    <a:pt x="18" y="114"/>
                  </a:lnTo>
                  <a:lnTo>
                    <a:pt x="26" y="112"/>
                  </a:lnTo>
                  <a:lnTo>
                    <a:pt x="26" y="112"/>
                  </a:lnTo>
                  <a:lnTo>
                    <a:pt x="34" y="114"/>
                  </a:lnTo>
                  <a:lnTo>
                    <a:pt x="44" y="118"/>
                  </a:lnTo>
                  <a:lnTo>
                    <a:pt x="44" y="118"/>
                  </a:lnTo>
                  <a:lnTo>
                    <a:pt x="46" y="102"/>
                  </a:lnTo>
                  <a:lnTo>
                    <a:pt x="52" y="88"/>
                  </a:lnTo>
                  <a:lnTo>
                    <a:pt x="52" y="88"/>
                  </a:lnTo>
                  <a:lnTo>
                    <a:pt x="62" y="66"/>
                  </a:lnTo>
                  <a:lnTo>
                    <a:pt x="74" y="50"/>
                  </a:lnTo>
                  <a:lnTo>
                    <a:pt x="88" y="36"/>
                  </a:lnTo>
                  <a:lnTo>
                    <a:pt x="102" y="26"/>
                  </a:lnTo>
                  <a:lnTo>
                    <a:pt x="118" y="18"/>
                  </a:lnTo>
                  <a:lnTo>
                    <a:pt x="130" y="12"/>
                  </a:lnTo>
                  <a:lnTo>
                    <a:pt x="144" y="8"/>
                  </a:lnTo>
                  <a:lnTo>
                    <a:pt x="154" y="6"/>
                  </a:lnTo>
                  <a:lnTo>
                    <a:pt x="154" y="6"/>
                  </a:lnTo>
                  <a:lnTo>
                    <a:pt x="136" y="2"/>
                  </a:lnTo>
                  <a:lnTo>
                    <a:pt x="118" y="0"/>
                  </a:lnTo>
                  <a:lnTo>
                    <a:pt x="118" y="0"/>
                  </a:lnTo>
                  <a:lnTo>
                    <a:pt x="118" y="0"/>
                  </a:lnTo>
                  <a:lnTo>
                    <a:pt x="118" y="0"/>
                  </a:lnTo>
                  <a:lnTo>
                    <a:pt x="116" y="0"/>
                  </a:lnTo>
                  <a:lnTo>
                    <a:pt x="116" y="0"/>
                  </a:lnTo>
                  <a:lnTo>
                    <a:pt x="116" y="0"/>
                  </a:lnTo>
                  <a:lnTo>
                    <a:pt x="116" y="0"/>
                  </a:lnTo>
                  <a:lnTo>
                    <a:pt x="116" y="0"/>
                  </a:lnTo>
                  <a:lnTo>
                    <a:pt x="116" y="0"/>
                  </a:lnTo>
                  <a:lnTo>
                    <a:pt x="116" y="0"/>
                  </a:lnTo>
                  <a:lnTo>
                    <a:pt x="116" y="0"/>
                  </a:lnTo>
                  <a:lnTo>
                    <a:pt x="116" y="0"/>
                  </a:lnTo>
                  <a:lnTo>
                    <a:pt x="116" y="0"/>
                  </a:lnTo>
                  <a:lnTo>
                    <a:pt x="116"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1581">
              <a:extLst>
                <a:ext uri="{FF2B5EF4-FFF2-40B4-BE49-F238E27FC236}">
                  <a16:creationId xmlns:a16="http://schemas.microsoft.com/office/drawing/2014/main" id="{F7912519-F634-6FA0-7218-639857CC7B8D}"/>
                </a:ext>
              </a:extLst>
            </p:cNvPr>
            <p:cNvSpPr>
              <a:spLocks/>
            </p:cNvSpPr>
            <p:nvPr/>
          </p:nvSpPr>
          <p:spPr bwMode="auto">
            <a:xfrm>
              <a:off x="7791451" y="2654300"/>
              <a:ext cx="244475" cy="336550"/>
            </a:xfrm>
            <a:custGeom>
              <a:avLst/>
              <a:gdLst>
                <a:gd name="T0" fmla="*/ 116 w 154"/>
                <a:gd name="T1" fmla="*/ 0 h 212"/>
                <a:gd name="T2" fmla="*/ 94 w 154"/>
                <a:gd name="T3" fmla="*/ 2 h 212"/>
                <a:gd name="T4" fmla="*/ 52 w 154"/>
                <a:gd name="T5" fmla="*/ 20 h 212"/>
                <a:gd name="T6" fmla="*/ 20 w 154"/>
                <a:gd name="T7" fmla="*/ 50 h 212"/>
                <a:gd name="T8" fmla="*/ 2 w 154"/>
                <a:gd name="T9" fmla="*/ 92 h 212"/>
                <a:gd name="T10" fmla="*/ 0 w 154"/>
                <a:gd name="T11" fmla="*/ 116 h 212"/>
                <a:gd name="T12" fmla="*/ 2 w 154"/>
                <a:gd name="T13" fmla="*/ 132 h 212"/>
                <a:gd name="T14" fmla="*/ 10 w 154"/>
                <a:gd name="T15" fmla="*/ 164 h 212"/>
                <a:gd name="T16" fmla="*/ 18 w 154"/>
                <a:gd name="T17" fmla="*/ 178 h 212"/>
                <a:gd name="T18" fmla="*/ 18 w 154"/>
                <a:gd name="T19" fmla="*/ 178 h 212"/>
                <a:gd name="T20" fmla="*/ 18 w 154"/>
                <a:gd name="T21" fmla="*/ 178 h 212"/>
                <a:gd name="T22" fmla="*/ 18 w 154"/>
                <a:gd name="T23" fmla="*/ 178 h 212"/>
                <a:gd name="T24" fmla="*/ 18 w 154"/>
                <a:gd name="T25" fmla="*/ 178 h 212"/>
                <a:gd name="T26" fmla="*/ 20 w 154"/>
                <a:gd name="T27" fmla="*/ 178 h 212"/>
                <a:gd name="T28" fmla="*/ 20 w 154"/>
                <a:gd name="T29" fmla="*/ 178 h 212"/>
                <a:gd name="T30" fmla="*/ 42 w 154"/>
                <a:gd name="T31" fmla="*/ 198 h 212"/>
                <a:gd name="T32" fmla="*/ 70 w 154"/>
                <a:gd name="T33" fmla="*/ 212 h 212"/>
                <a:gd name="T34" fmla="*/ 62 w 154"/>
                <a:gd name="T35" fmla="*/ 200 h 212"/>
                <a:gd name="T36" fmla="*/ 56 w 154"/>
                <a:gd name="T37" fmla="*/ 188 h 212"/>
                <a:gd name="T38" fmla="*/ 52 w 154"/>
                <a:gd name="T39" fmla="*/ 188 h 212"/>
                <a:gd name="T40" fmla="*/ 34 w 154"/>
                <a:gd name="T41" fmla="*/ 180 h 212"/>
                <a:gd name="T42" fmla="*/ 18 w 154"/>
                <a:gd name="T43" fmla="*/ 162 h 212"/>
                <a:gd name="T44" fmla="*/ 12 w 154"/>
                <a:gd name="T45" fmla="*/ 148 h 212"/>
                <a:gd name="T46" fmla="*/ 10 w 154"/>
                <a:gd name="T47" fmla="*/ 126 h 212"/>
                <a:gd name="T48" fmla="*/ 14 w 154"/>
                <a:gd name="T49" fmla="*/ 116 h 212"/>
                <a:gd name="T50" fmla="*/ 18 w 154"/>
                <a:gd name="T51" fmla="*/ 114 h 212"/>
                <a:gd name="T52" fmla="*/ 26 w 154"/>
                <a:gd name="T53" fmla="*/ 112 h 212"/>
                <a:gd name="T54" fmla="*/ 44 w 154"/>
                <a:gd name="T55" fmla="*/ 118 h 212"/>
                <a:gd name="T56" fmla="*/ 46 w 154"/>
                <a:gd name="T57" fmla="*/ 102 h 212"/>
                <a:gd name="T58" fmla="*/ 52 w 154"/>
                <a:gd name="T59" fmla="*/ 88 h 212"/>
                <a:gd name="T60" fmla="*/ 74 w 154"/>
                <a:gd name="T61" fmla="*/ 50 h 212"/>
                <a:gd name="T62" fmla="*/ 102 w 154"/>
                <a:gd name="T63" fmla="*/ 26 h 212"/>
                <a:gd name="T64" fmla="*/ 130 w 154"/>
                <a:gd name="T65" fmla="*/ 12 h 212"/>
                <a:gd name="T66" fmla="*/ 154 w 154"/>
                <a:gd name="T67" fmla="*/ 6 h 212"/>
                <a:gd name="T68" fmla="*/ 136 w 154"/>
                <a:gd name="T69" fmla="*/ 2 h 212"/>
                <a:gd name="T70" fmla="*/ 118 w 154"/>
                <a:gd name="T71" fmla="*/ 0 h 212"/>
                <a:gd name="T72" fmla="*/ 118 w 154"/>
                <a:gd name="T73" fmla="*/ 0 h 212"/>
                <a:gd name="T74" fmla="*/ 116 w 154"/>
                <a:gd name="T75" fmla="*/ 0 h 212"/>
                <a:gd name="T76" fmla="*/ 116 w 154"/>
                <a:gd name="T77" fmla="*/ 0 h 212"/>
                <a:gd name="T78" fmla="*/ 116 w 154"/>
                <a:gd name="T79" fmla="*/ 0 h 212"/>
                <a:gd name="T80" fmla="*/ 116 w 154"/>
                <a:gd name="T81" fmla="*/ 0 h 212"/>
                <a:gd name="T82" fmla="*/ 116 w 154"/>
                <a:gd name="T8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212">
                  <a:moveTo>
                    <a:pt x="116" y="0"/>
                  </a:moveTo>
                  <a:lnTo>
                    <a:pt x="116" y="0"/>
                  </a:lnTo>
                  <a:lnTo>
                    <a:pt x="104" y="0"/>
                  </a:lnTo>
                  <a:lnTo>
                    <a:pt x="94" y="2"/>
                  </a:lnTo>
                  <a:lnTo>
                    <a:pt x="72" y="8"/>
                  </a:lnTo>
                  <a:lnTo>
                    <a:pt x="52" y="20"/>
                  </a:lnTo>
                  <a:lnTo>
                    <a:pt x="34" y="34"/>
                  </a:lnTo>
                  <a:lnTo>
                    <a:pt x="20" y="50"/>
                  </a:lnTo>
                  <a:lnTo>
                    <a:pt x="10" y="70"/>
                  </a:lnTo>
                  <a:lnTo>
                    <a:pt x="2" y="92"/>
                  </a:lnTo>
                  <a:lnTo>
                    <a:pt x="2" y="104"/>
                  </a:lnTo>
                  <a:lnTo>
                    <a:pt x="0" y="116"/>
                  </a:lnTo>
                  <a:lnTo>
                    <a:pt x="0" y="116"/>
                  </a:lnTo>
                  <a:lnTo>
                    <a:pt x="2" y="132"/>
                  </a:lnTo>
                  <a:lnTo>
                    <a:pt x="6" y="148"/>
                  </a:lnTo>
                  <a:lnTo>
                    <a:pt x="10" y="164"/>
                  </a:lnTo>
                  <a:lnTo>
                    <a:pt x="18" y="178"/>
                  </a:lnTo>
                  <a:lnTo>
                    <a:pt x="18" y="178"/>
                  </a:lnTo>
                  <a:lnTo>
                    <a:pt x="18" y="178"/>
                  </a:lnTo>
                  <a:lnTo>
                    <a:pt x="18" y="178"/>
                  </a:lnTo>
                  <a:lnTo>
                    <a:pt x="18" y="178"/>
                  </a:lnTo>
                  <a:lnTo>
                    <a:pt x="18" y="178"/>
                  </a:lnTo>
                  <a:lnTo>
                    <a:pt x="18" y="178"/>
                  </a:lnTo>
                  <a:lnTo>
                    <a:pt x="18" y="178"/>
                  </a:lnTo>
                  <a:lnTo>
                    <a:pt x="18" y="178"/>
                  </a:lnTo>
                  <a:lnTo>
                    <a:pt x="18" y="178"/>
                  </a:lnTo>
                  <a:lnTo>
                    <a:pt x="20" y="178"/>
                  </a:lnTo>
                  <a:lnTo>
                    <a:pt x="20" y="178"/>
                  </a:lnTo>
                  <a:lnTo>
                    <a:pt x="20" y="178"/>
                  </a:lnTo>
                  <a:lnTo>
                    <a:pt x="20" y="178"/>
                  </a:lnTo>
                  <a:lnTo>
                    <a:pt x="30" y="190"/>
                  </a:lnTo>
                  <a:lnTo>
                    <a:pt x="42" y="198"/>
                  </a:lnTo>
                  <a:lnTo>
                    <a:pt x="56" y="206"/>
                  </a:lnTo>
                  <a:lnTo>
                    <a:pt x="70" y="212"/>
                  </a:lnTo>
                  <a:lnTo>
                    <a:pt x="70" y="212"/>
                  </a:lnTo>
                  <a:lnTo>
                    <a:pt x="62" y="200"/>
                  </a:lnTo>
                  <a:lnTo>
                    <a:pt x="56" y="188"/>
                  </a:lnTo>
                  <a:lnTo>
                    <a:pt x="56" y="188"/>
                  </a:lnTo>
                  <a:lnTo>
                    <a:pt x="52" y="188"/>
                  </a:lnTo>
                  <a:lnTo>
                    <a:pt x="52" y="188"/>
                  </a:lnTo>
                  <a:lnTo>
                    <a:pt x="44" y="186"/>
                  </a:lnTo>
                  <a:lnTo>
                    <a:pt x="34" y="180"/>
                  </a:lnTo>
                  <a:lnTo>
                    <a:pt x="26" y="172"/>
                  </a:lnTo>
                  <a:lnTo>
                    <a:pt x="18" y="162"/>
                  </a:lnTo>
                  <a:lnTo>
                    <a:pt x="18" y="162"/>
                  </a:lnTo>
                  <a:lnTo>
                    <a:pt x="12" y="148"/>
                  </a:lnTo>
                  <a:lnTo>
                    <a:pt x="10" y="134"/>
                  </a:lnTo>
                  <a:lnTo>
                    <a:pt x="10" y="126"/>
                  </a:lnTo>
                  <a:lnTo>
                    <a:pt x="12" y="122"/>
                  </a:lnTo>
                  <a:lnTo>
                    <a:pt x="14" y="116"/>
                  </a:lnTo>
                  <a:lnTo>
                    <a:pt x="18" y="114"/>
                  </a:lnTo>
                  <a:lnTo>
                    <a:pt x="18" y="114"/>
                  </a:lnTo>
                  <a:lnTo>
                    <a:pt x="26" y="112"/>
                  </a:lnTo>
                  <a:lnTo>
                    <a:pt x="26" y="112"/>
                  </a:lnTo>
                  <a:lnTo>
                    <a:pt x="34" y="114"/>
                  </a:lnTo>
                  <a:lnTo>
                    <a:pt x="44" y="118"/>
                  </a:lnTo>
                  <a:lnTo>
                    <a:pt x="44" y="118"/>
                  </a:lnTo>
                  <a:lnTo>
                    <a:pt x="46" y="102"/>
                  </a:lnTo>
                  <a:lnTo>
                    <a:pt x="52" y="88"/>
                  </a:lnTo>
                  <a:lnTo>
                    <a:pt x="52" y="88"/>
                  </a:lnTo>
                  <a:lnTo>
                    <a:pt x="62" y="66"/>
                  </a:lnTo>
                  <a:lnTo>
                    <a:pt x="74" y="50"/>
                  </a:lnTo>
                  <a:lnTo>
                    <a:pt x="88" y="36"/>
                  </a:lnTo>
                  <a:lnTo>
                    <a:pt x="102" y="26"/>
                  </a:lnTo>
                  <a:lnTo>
                    <a:pt x="118" y="18"/>
                  </a:lnTo>
                  <a:lnTo>
                    <a:pt x="130" y="12"/>
                  </a:lnTo>
                  <a:lnTo>
                    <a:pt x="144" y="8"/>
                  </a:lnTo>
                  <a:lnTo>
                    <a:pt x="154" y="6"/>
                  </a:lnTo>
                  <a:lnTo>
                    <a:pt x="154" y="6"/>
                  </a:lnTo>
                  <a:lnTo>
                    <a:pt x="136" y="2"/>
                  </a:lnTo>
                  <a:lnTo>
                    <a:pt x="118" y="0"/>
                  </a:lnTo>
                  <a:lnTo>
                    <a:pt x="118" y="0"/>
                  </a:lnTo>
                  <a:lnTo>
                    <a:pt x="118" y="0"/>
                  </a:lnTo>
                  <a:lnTo>
                    <a:pt x="118" y="0"/>
                  </a:lnTo>
                  <a:lnTo>
                    <a:pt x="116" y="0"/>
                  </a:lnTo>
                  <a:lnTo>
                    <a:pt x="116" y="0"/>
                  </a:lnTo>
                  <a:lnTo>
                    <a:pt x="116" y="0"/>
                  </a:lnTo>
                  <a:lnTo>
                    <a:pt x="116" y="0"/>
                  </a:lnTo>
                  <a:lnTo>
                    <a:pt x="116" y="0"/>
                  </a:lnTo>
                  <a:lnTo>
                    <a:pt x="116" y="0"/>
                  </a:lnTo>
                  <a:lnTo>
                    <a:pt x="116" y="0"/>
                  </a:lnTo>
                  <a:lnTo>
                    <a:pt x="116" y="0"/>
                  </a:lnTo>
                  <a:lnTo>
                    <a:pt x="116" y="0"/>
                  </a:lnTo>
                  <a:lnTo>
                    <a:pt x="116" y="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1582">
              <a:extLst>
                <a:ext uri="{FF2B5EF4-FFF2-40B4-BE49-F238E27FC236}">
                  <a16:creationId xmlns:a16="http://schemas.microsoft.com/office/drawing/2014/main" id="{B2CFF3A1-C516-1F72-857D-A98AD3E9AD6F}"/>
                </a:ext>
              </a:extLst>
            </p:cNvPr>
            <p:cNvSpPr>
              <a:spLocks/>
            </p:cNvSpPr>
            <p:nvPr/>
          </p:nvSpPr>
          <p:spPr bwMode="auto">
            <a:xfrm>
              <a:off x="8010526" y="2689225"/>
              <a:ext cx="92075" cy="73025"/>
            </a:xfrm>
            <a:custGeom>
              <a:avLst/>
              <a:gdLst>
                <a:gd name="T0" fmla="*/ 58 w 58"/>
                <a:gd name="T1" fmla="*/ 38 h 46"/>
                <a:gd name="T2" fmla="*/ 58 w 58"/>
                <a:gd name="T3" fmla="*/ 38 h 46"/>
                <a:gd name="T4" fmla="*/ 54 w 58"/>
                <a:gd name="T5" fmla="*/ 40 h 46"/>
                <a:gd name="T6" fmla="*/ 52 w 58"/>
                <a:gd name="T7" fmla="*/ 44 h 46"/>
                <a:gd name="T8" fmla="*/ 42 w 58"/>
                <a:gd name="T9" fmla="*/ 46 h 46"/>
                <a:gd name="T10" fmla="*/ 32 w 58"/>
                <a:gd name="T11" fmla="*/ 46 h 46"/>
                <a:gd name="T12" fmla="*/ 20 w 58"/>
                <a:gd name="T13" fmla="*/ 42 h 46"/>
                <a:gd name="T14" fmla="*/ 20 w 58"/>
                <a:gd name="T15" fmla="*/ 42 h 46"/>
                <a:gd name="T16" fmla="*/ 10 w 58"/>
                <a:gd name="T17" fmla="*/ 34 h 46"/>
                <a:gd name="T18" fmla="*/ 4 w 58"/>
                <a:gd name="T19" fmla="*/ 26 h 46"/>
                <a:gd name="T20" fmla="*/ 0 w 58"/>
                <a:gd name="T21" fmla="*/ 16 h 46"/>
                <a:gd name="T22" fmla="*/ 0 w 58"/>
                <a:gd name="T23" fmla="*/ 12 h 46"/>
                <a:gd name="T24" fmla="*/ 2 w 58"/>
                <a:gd name="T25" fmla="*/ 8 h 46"/>
                <a:gd name="T26" fmla="*/ 2 w 58"/>
                <a:gd name="T27" fmla="*/ 8 h 46"/>
                <a:gd name="T28" fmla="*/ 4 w 58"/>
                <a:gd name="T29" fmla="*/ 4 h 46"/>
                <a:gd name="T30" fmla="*/ 8 w 58"/>
                <a:gd name="T31" fmla="*/ 2 h 46"/>
                <a:gd name="T32" fmla="*/ 16 w 58"/>
                <a:gd name="T33" fmla="*/ 0 h 46"/>
                <a:gd name="T34" fmla="*/ 28 w 58"/>
                <a:gd name="T35" fmla="*/ 0 h 46"/>
                <a:gd name="T36" fmla="*/ 40 w 58"/>
                <a:gd name="T37" fmla="*/ 4 h 46"/>
                <a:gd name="T38" fmla="*/ 40 w 58"/>
                <a:gd name="T39" fmla="*/ 4 h 46"/>
                <a:gd name="T40" fmla="*/ 50 w 58"/>
                <a:gd name="T41" fmla="*/ 12 h 46"/>
                <a:gd name="T42" fmla="*/ 56 w 58"/>
                <a:gd name="T43" fmla="*/ 20 h 46"/>
                <a:gd name="T44" fmla="*/ 58 w 58"/>
                <a:gd name="T45" fmla="*/ 28 h 46"/>
                <a:gd name="T46" fmla="*/ 58 w 58"/>
                <a:gd name="T47" fmla="*/ 34 h 46"/>
                <a:gd name="T48" fmla="*/ 58 w 58"/>
                <a:gd name="T49" fmla="*/ 38 h 46"/>
                <a:gd name="T50" fmla="*/ 58 w 58"/>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46">
                  <a:moveTo>
                    <a:pt x="58" y="38"/>
                  </a:moveTo>
                  <a:lnTo>
                    <a:pt x="58" y="38"/>
                  </a:lnTo>
                  <a:lnTo>
                    <a:pt x="54" y="40"/>
                  </a:lnTo>
                  <a:lnTo>
                    <a:pt x="52" y="44"/>
                  </a:lnTo>
                  <a:lnTo>
                    <a:pt x="42" y="46"/>
                  </a:lnTo>
                  <a:lnTo>
                    <a:pt x="32" y="46"/>
                  </a:lnTo>
                  <a:lnTo>
                    <a:pt x="20" y="42"/>
                  </a:lnTo>
                  <a:lnTo>
                    <a:pt x="20" y="42"/>
                  </a:lnTo>
                  <a:lnTo>
                    <a:pt x="10" y="34"/>
                  </a:lnTo>
                  <a:lnTo>
                    <a:pt x="4" y="26"/>
                  </a:lnTo>
                  <a:lnTo>
                    <a:pt x="0" y="16"/>
                  </a:lnTo>
                  <a:lnTo>
                    <a:pt x="0" y="12"/>
                  </a:lnTo>
                  <a:lnTo>
                    <a:pt x="2" y="8"/>
                  </a:lnTo>
                  <a:lnTo>
                    <a:pt x="2" y="8"/>
                  </a:lnTo>
                  <a:lnTo>
                    <a:pt x="4" y="4"/>
                  </a:lnTo>
                  <a:lnTo>
                    <a:pt x="8" y="2"/>
                  </a:lnTo>
                  <a:lnTo>
                    <a:pt x="16" y="0"/>
                  </a:lnTo>
                  <a:lnTo>
                    <a:pt x="28" y="0"/>
                  </a:lnTo>
                  <a:lnTo>
                    <a:pt x="40" y="4"/>
                  </a:lnTo>
                  <a:lnTo>
                    <a:pt x="40" y="4"/>
                  </a:lnTo>
                  <a:lnTo>
                    <a:pt x="50" y="12"/>
                  </a:lnTo>
                  <a:lnTo>
                    <a:pt x="56" y="20"/>
                  </a:lnTo>
                  <a:lnTo>
                    <a:pt x="58" y="28"/>
                  </a:lnTo>
                  <a:lnTo>
                    <a:pt x="58" y="34"/>
                  </a:lnTo>
                  <a:lnTo>
                    <a:pt x="58" y="38"/>
                  </a:lnTo>
                  <a:lnTo>
                    <a:pt x="5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1583">
              <a:extLst>
                <a:ext uri="{FF2B5EF4-FFF2-40B4-BE49-F238E27FC236}">
                  <a16:creationId xmlns:a16="http://schemas.microsoft.com/office/drawing/2014/main" id="{1FD0E2B1-80A9-A69E-6C85-67EF0D146506}"/>
                </a:ext>
              </a:extLst>
            </p:cNvPr>
            <p:cNvSpPr>
              <a:spLocks/>
            </p:cNvSpPr>
            <p:nvPr/>
          </p:nvSpPr>
          <p:spPr bwMode="auto">
            <a:xfrm>
              <a:off x="7943851" y="2724150"/>
              <a:ext cx="215900" cy="276225"/>
            </a:xfrm>
            <a:custGeom>
              <a:avLst/>
              <a:gdLst>
                <a:gd name="T0" fmla="*/ 118 w 136"/>
                <a:gd name="T1" fmla="*/ 132 h 174"/>
                <a:gd name="T2" fmla="*/ 118 w 136"/>
                <a:gd name="T3" fmla="*/ 132 h 174"/>
                <a:gd name="T4" fmla="*/ 126 w 136"/>
                <a:gd name="T5" fmla="*/ 118 h 174"/>
                <a:gd name="T6" fmla="*/ 132 w 136"/>
                <a:gd name="T7" fmla="*/ 104 h 174"/>
                <a:gd name="T8" fmla="*/ 136 w 136"/>
                <a:gd name="T9" fmla="*/ 88 h 174"/>
                <a:gd name="T10" fmla="*/ 136 w 136"/>
                <a:gd name="T11" fmla="*/ 72 h 174"/>
                <a:gd name="T12" fmla="*/ 136 w 136"/>
                <a:gd name="T13" fmla="*/ 72 h 174"/>
                <a:gd name="T14" fmla="*/ 136 w 136"/>
                <a:gd name="T15" fmla="*/ 64 h 174"/>
                <a:gd name="T16" fmla="*/ 136 w 136"/>
                <a:gd name="T17" fmla="*/ 64 h 174"/>
                <a:gd name="T18" fmla="*/ 132 w 136"/>
                <a:gd name="T19" fmla="*/ 48 h 174"/>
                <a:gd name="T20" fmla="*/ 128 w 136"/>
                <a:gd name="T21" fmla="*/ 34 h 174"/>
                <a:gd name="T22" fmla="*/ 120 w 136"/>
                <a:gd name="T23" fmla="*/ 24 h 174"/>
                <a:gd name="T24" fmla="*/ 114 w 136"/>
                <a:gd name="T25" fmla="*/ 16 h 174"/>
                <a:gd name="T26" fmla="*/ 100 w 136"/>
                <a:gd name="T27" fmla="*/ 4 h 174"/>
                <a:gd name="T28" fmla="*/ 94 w 136"/>
                <a:gd name="T29" fmla="*/ 0 h 174"/>
                <a:gd name="T30" fmla="*/ 94 w 136"/>
                <a:gd name="T31" fmla="*/ 0 h 174"/>
                <a:gd name="T32" fmla="*/ 76 w 136"/>
                <a:gd name="T33" fmla="*/ 6 h 174"/>
                <a:gd name="T34" fmla="*/ 58 w 136"/>
                <a:gd name="T35" fmla="*/ 14 h 174"/>
                <a:gd name="T36" fmla="*/ 42 w 136"/>
                <a:gd name="T37" fmla="*/ 22 h 174"/>
                <a:gd name="T38" fmla="*/ 28 w 136"/>
                <a:gd name="T39" fmla="*/ 32 h 174"/>
                <a:gd name="T40" fmla="*/ 8 w 136"/>
                <a:gd name="T41" fmla="*/ 48 h 174"/>
                <a:gd name="T42" fmla="*/ 0 w 136"/>
                <a:gd name="T43" fmla="*/ 54 h 174"/>
                <a:gd name="T44" fmla="*/ 0 w 136"/>
                <a:gd name="T45" fmla="*/ 54 h 174"/>
                <a:gd name="T46" fmla="*/ 8 w 136"/>
                <a:gd name="T47" fmla="*/ 62 h 174"/>
                <a:gd name="T48" fmla="*/ 16 w 136"/>
                <a:gd name="T49" fmla="*/ 74 h 174"/>
                <a:gd name="T50" fmla="*/ 24 w 136"/>
                <a:gd name="T51" fmla="*/ 88 h 174"/>
                <a:gd name="T52" fmla="*/ 30 w 136"/>
                <a:gd name="T53" fmla="*/ 106 h 174"/>
                <a:gd name="T54" fmla="*/ 34 w 136"/>
                <a:gd name="T55" fmla="*/ 126 h 174"/>
                <a:gd name="T56" fmla="*/ 34 w 136"/>
                <a:gd name="T57" fmla="*/ 136 h 174"/>
                <a:gd name="T58" fmla="*/ 34 w 136"/>
                <a:gd name="T59" fmla="*/ 148 h 174"/>
                <a:gd name="T60" fmla="*/ 32 w 136"/>
                <a:gd name="T61" fmla="*/ 162 h 174"/>
                <a:gd name="T62" fmla="*/ 28 w 136"/>
                <a:gd name="T63" fmla="*/ 174 h 174"/>
                <a:gd name="T64" fmla="*/ 28 w 136"/>
                <a:gd name="T65" fmla="*/ 174 h 174"/>
                <a:gd name="T66" fmla="*/ 42 w 136"/>
                <a:gd name="T67" fmla="*/ 172 h 174"/>
                <a:gd name="T68" fmla="*/ 56 w 136"/>
                <a:gd name="T69" fmla="*/ 170 h 174"/>
                <a:gd name="T70" fmla="*/ 70 w 136"/>
                <a:gd name="T71" fmla="*/ 166 h 174"/>
                <a:gd name="T72" fmla="*/ 82 w 136"/>
                <a:gd name="T73" fmla="*/ 162 h 174"/>
                <a:gd name="T74" fmla="*/ 92 w 136"/>
                <a:gd name="T75" fmla="*/ 156 h 174"/>
                <a:gd name="T76" fmla="*/ 104 w 136"/>
                <a:gd name="T77" fmla="*/ 150 h 174"/>
                <a:gd name="T78" fmla="*/ 112 w 136"/>
                <a:gd name="T79" fmla="*/ 142 h 174"/>
                <a:gd name="T80" fmla="*/ 118 w 136"/>
                <a:gd name="T81" fmla="*/ 132 h 174"/>
                <a:gd name="T82" fmla="*/ 118 w 136"/>
                <a:gd name="T83" fmla="*/ 13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74">
                  <a:moveTo>
                    <a:pt x="118" y="132"/>
                  </a:moveTo>
                  <a:lnTo>
                    <a:pt x="118" y="132"/>
                  </a:lnTo>
                  <a:lnTo>
                    <a:pt x="126" y="118"/>
                  </a:lnTo>
                  <a:lnTo>
                    <a:pt x="132" y="104"/>
                  </a:lnTo>
                  <a:lnTo>
                    <a:pt x="136" y="88"/>
                  </a:lnTo>
                  <a:lnTo>
                    <a:pt x="136" y="72"/>
                  </a:lnTo>
                  <a:lnTo>
                    <a:pt x="136" y="72"/>
                  </a:lnTo>
                  <a:lnTo>
                    <a:pt x="136" y="64"/>
                  </a:lnTo>
                  <a:lnTo>
                    <a:pt x="136" y="64"/>
                  </a:lnTo>
                  <a:lnTo>
                    <a:pt x="132" y="48"/>
                  </a:lnTo>
                  <a:lnTo>
                    <a:pt x="128" y="34"/>
                  </a:lnTo>
                  <a:lnTo>
                    <a:pt x="120" y="24"/>
                  </a:lnTo>
                  <a:lnTo>
                    <a:pt x="114" y="16"/>
                  </a:lnTo>
                  <a:lnTo>
                    <a:pt x="100" y="4"/>
                  </a:lnTo>
                  <a:lnTo>
                    <a:pt x="94" y="0"/>
                  </a:lnTo>
                  <a:lnTo>
                    <a:pt x="94" y="0"/>
                  </a:lnTo>
                  <a:lnTo>
                    <a:pt x="76" y="6"/>
                  </a:lnTo>
                  <a:lnTo>
                    <a:pt x="58" y="14"/>
                  </a:lnTo>
                  <a:lnTo>
                    <a:pt x="42" y="22"/>
                  </a:lnTo>
                  <a:lnTo>
                    <a:pt x="28" y="32"/>
                  </a:lnTo>
                  <a:lnTo>
                    <a:pt x="8" y="48"/>
                  </a:lnTo>
                  <a:lnTo>
                    <a:pt x="0" y="54"/>
                  </a:lnTo>
                  <a:lnTo>
                    <a:pt x="0" y="54"/>
                  </a:lnTo>
                  <a:lnTo>
                    <a:pt x="8" y="62"/>
                  </a:lnTo>
                  <a:lnTo>
                    <a:pt x="16" y="74"/>
                  </a:lnTo>
                  <a:lnTo>
                    <a:pt x="24" y="88"/>
                  </a:lnTo>
                  <a:lnTo>
                    <a:pt x="30" y="106"/>
                  </a:lnTo>
                  <a:lnTo>
                    <a:pt x="34" y="126"/>
                  </a:lnTo>
                  <a:lnTo>
                    <a:pt x="34" y="136"/>
                  </a:lnTo>
                  <a:lnTo>
                    <a:pt x="34" y="148"/>
                  </a:lnTo>
                  <a:lnTo>
                    <a:pt x="32" y="162"/>
                  </a:lnTo>
                  <a:lnTo>
                    <a:pt x="28" y="174"/>
                  </a:lnTo>
                  <a:lnTo>
                    <a:pt x="28" y="174"/>
                  </a:lnTo>
                  <a:lnTo>
                    <a:pt x="42" y="172"/>
                  </a:lnTo>
                  <a:lnTo>
                    <a:pt x="56" y="170"/>
                  </a:lnTo>
                  <a:lnTo>
                    <a:pt x="70" y="166"/>
                  </a:lnTo>
                  <a:lnTo>
                    <a:pt x="82" y="162"/>
                  </a:lnTo>
                  <a:lnTo>
                    <a:pt x="92" y="156"/>
                  </a:lnTo>
                  <a:lnTo>
                    <a:pt x="104" y="150"/>
                  </a:lnTo>
                  <a:lnTo>
                    <a:pt x="112" y="142"/>
                  </a:lnTo>
                  <a:lnTo>
                    <a:pt x="118" y="132"/>
                  </a:lnTo>
                  <a:lnTo>
                    <a:pt x="118" y="132"/>
                  </a:lnTo>
                  <a:close/>
                </a:path>
              </a:pathLst>
            </a:custGeom>
            <a:solidFill>
              <a:srgbClr val="1921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1584">
              <a:extLst>
                <a:ext uri="{FF2B5EF4-FFF2-40B4-BE49-F238E27FC236}">
                  <a16:creationId xmlns:a16="http://schemas.microsoft.com/office/drawing/2014/main" id="{1C9D03EF-328C-8F16-5623-6363EC233C84}"/>
                </a:ext>
              </a:extLst>
            </p:cNvPr>
            <p:cNvSpPr>
              <a:spLocks/>
            </p:cNvSpPr>
            <p:nvPr/>
          </p:nvSpPr>
          <p:spPr bwMode="auto">
            <a:xfrm>
              <a:off x="7972426" y="2743200"/>
              <a:ext cx="174625" cy="79375"/>
            </a:xfrm>
            <a:custGeom>
              <a:avLst/>
              <a:gdLst>
                <a:gd name="T0" fmla="*/ 0 w 110"/>
                <a:gd name="T1" fmla="*/ 44 h 50"/>
                <a:gd name="T2" fmla="*/ 0 w 110"/>
                <a:gd name="T3" fmla="*/ 44 h 50"/>
                <a:gd name="T4" fmla="*/ 4 w 110"/>
                <a:gd name="T5" fmla="*/ 40 h 50"/>
                <a:gd name="T6" fmla="*/ 18 w 110"/>
                <a:gd name="T7" fmla="*/ 28 h 50"/>
                <a:gd name="T8" fmla="*/ 30 w 110"/>
                <a:gd name="T9" fmla="*/ 22 h 50"/>
                <a:gd name="T10" fmla="*/ 42 w 110"/>
                <a:gd name="T11" fmla="*/ 14 h 50"/>
                <a:gd name="T12" fmla="*/ 58 w 110"/>
                <a:gd name="T13" fmla="*/ 6 h 50"/>
                <a:gd name="T14" fmla="*/ 78 w 110"/>
                <a:gd name="T15" fmla="*/ 0 h 50"/>
                <a:gd name="T16" fmla="*/ 78 w 110"/>
                <a:gd name="T17" fmla="*/ 0 h 50"/>
                <a:gd name="T18" fmla="*/ 82 w 110"/>
                <a:gd name="T19" fmla="*/ 4 h 50"/>
                <a:gd name="T20" fmla="*/ 90 w 110"/>
                <a:gd name="T21" fmla="*/ 14 h 50"/>
                <a:gd name="T22" fmla="*/ 102 w 110"/>
                <a:gd name="T23" fmla="*/ 28 h 50"/>
                <a:gd name="T24" fmla="*/ 106 w 110"/>
                <a:gd name="T25" fmla="*/ 38 h 50"/>
                <a:gd name="T26" fmla="*/ 110 w 110"/>
                <a:gd name="T27" fmla="*/ 50 h 50"/>
                <a:gd name="T28" fmla="*/ 110 w 110"/>
                <a:gd name="T29" fmla="*/ 50 h 50"/>
                <a:gd name="T30" fmla="*/ 102 w 110"/>
                <a:gd name="T31" fmla="*/ 46 h 50"/>
                <a:gd name="T32" fmla="*/ 92 w 110"/>
                <a:gd name="T33" fmla="*/ 42 h 50"/>
                <a:gd name="T34" fmla="*/ 80 w 110"/>
                <a:gd name="T35" fmla="*/ 38 h 50"/>
                <a:gd name="T36" fmla="*/ 64 w 110"/>
                <a:gd name="T37" fmla="*/ 36 h 50"/>
                <a:gd name="T38" fmla="*/ 46 w 110"/>
                <a:gd name="T39" fmla="*/ 34 h 50"/>
                <a:gd name="T40" fmla="*/ 24 w 110"/>
                <a:gd name="T41" fmla="*/ 38 h 50"/>
                <a:gd name="T42" fmla="*/ 0 w 110"/>
                <a:gd name="T43" fmla="*/ 44 h 50"/>
                <a:gd name="T44" fmla="*/ 0 w 110"/>
                <a:gd name="T45"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50">
                  <a:moveTo>
                    <a:pt x="0" y="44"/>
                  </a:moveTo>
                  <a:lnTo>
                    <a:pt x="0" y="44"/>
                  </a:lnTo>
                  <a:lnTo>
                    <a:pt x="4" y="40"/>
                  </a:lnTo>
                  <a:lnTo>
                    <a:pt x="18" y="28"/>
                  </a:lnTo>
                  <a:lnTo>
                    <a:pt x="30" y="22"/>
                  </a:lnTo>
                  <a:lnTo>
                    <a:pt x="42" y="14"/>
                  </a:lnTo>
                  <a:lnTo>
                    <a:pt x="58" y="6"/>
                  </a:lnTo>
                  <a:lnTo>
                    <a:pt x="78" y="0"/>
                  </a:lnTo>
                  <a:lnTo>
                    <a:pt x="78" y="0"/>
                  </a:lnTo>
                  <a:lnTo>
                    <a:pt x="82" y="4"/>
                  </a:lnTo>
                  <a:lnTo>
                    <a:pt x="90" y="14"/>
                  </a:lnTo>
                  <a:lnTo>
                    <a:pt x="102" y="28"/>
                  </a:lnTo>
                  <a:lnTo>
                    <a:pt x="106" y="38"/>
                  </a:lnTo>
                  <a:lnTo>
                    <a:pt x="110" y="50"/>
                  </a:lnTo>
                  <a:lnTo>
                    <a:pt x="110" y="50"/>
                  </a:lnTo>
                  <a:lnTo>
                    <a:pt x="102" y="46"/>
                  </a:lnTo>
                  <a:lnTo>
                    <a:pt x="92" y="42"/>
                  </a:lnTo>
                  <a:lnTo>
                    <a:pt x="80" y="38"/>
                  </a:lnTo>
                  <a:lnTo>
                    <a:pt x="64" y="36"/>
                  </a:lnTo>
                  <a:lnTo>
                    <a:pt x="46" y="34"/>
                  </a:lnTo>
                  <a:lnTo>
                    <a:pt x="24" y="38"/>
                  </a:lnTo>
                  <a:lnTo>
                    <a:pt x="0" y="44"/>
                  </a:lnTo>
                  <a:lnTo>
                    <a:pt x="0" y="44"/>
                  </a:lnTo>
                  <a:close/>
                </a:path>
              </a:pathLst>
            </a:custGeom>
            <a:solidFill>
              <a:srgbClr val="2E3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85">
              <a:extLst>
                <a:ext uri="{FF2B5EF4-FFF2-40B4-BE49-F238E27FC236}">
                  <a16:creationId xmlns:a16="http://schemas.microsoft.com/office/drawing/2014/main" id="{9DD79FC1-D925-A717-7DF5-70AE56EDAB9F}"/>
                </a:ext>
              </a:extLst>
            </p:cNvPr>
            <p:cNvSpPr>
              <a:spLocks/>
            </p:cNvSpPr>
            <p:nvPr/>
          </p:nvSpPr>
          <p:spPr bwMode="auto">
            <a:xfrm>
              <a:off x="7807326" y="2832100"/>
              <a:ext cx="95250" cy="120650"/>
            </a:xfrm>
            <a:custGeom>
              <a:avLst/>
              <a:gdLst>
                <a:gd name="T0" fmla="*/ 8 w 60"/>
                <a:gd name="T1" fmla="*/ 2 h 76"/>
                <a:gd name="T2" fmla="*/ 8 w 60"/>
                <a:gd name="T3" fmla="*/ 2 h 76"/>
                <a:gd name="T4" fmla="*/ 4 w 60"/>
                <a:gd name="T5" fmla="*/ 4 h 76"/>
                <a:gd name="T6" fmla="*/ 2 w 60"/>
                <a:gd name="T7" fmla="*/ 10 h 76"/>
                <a:gd name="T8" fmla="*/ 0 w 60"/>
                <a:gd name="T9" fmla="*/ 14 h 76"/>
                <a:gd name="T10" fmla="*/ 0 w 60"/>
                <a:gd name="T11" fmla="*/ 22 h 76"/>
                <a:gd name="T12" fmla="*/ 2 w 60"/>
                <a:gd name="T13" fmla="*/ 36 h 76"/>
                <a:gd name="T14" fmla="*/ 8 w 60"/>
                <a:gd name="T15" fmla="*/ 50 h 76"/>
                <a:gd name="T16" fmla="*/ 8 w 60"/>
                <a:gd name="T17" fmla="*/ 50 h 76"/>
                <a:gd name="T18" fmla="*/ 18 w 60"/>
                <a:gd name="T19" fmla="*/ 64 h 76"/>
                <a:gd name="T20" fmla="*/ 28 w 60"/>
                <a:gd name="T21" fmla="*/ 72 h 76"/>
                <a:gd name="T22" fmla="*/ 34 w 60"/>
                <a:gd name="T23" fmla="*/ 74 h 76"/>
                <a:gd name="T24" fmla="*/ 40 w 60"/>
                <a:gd name="T25" fmla="*/ 76 h 76"/>
                <a:gd name="T26" fmla="*/ 46 w 60"/>
                <a:gd name="T27" fmla="*/ 76 h 76"/>
                <a:gd name="T28" fmla="*/ 50 w 60"/>
                <a:gd name="T29" fmla="*/ 74 h 76"/>
                <a:gd name="T30" fmla="*/ 50 w 60"/>
                <a:gd name="T31" fmla="*/ 74 h 76"/>
                <a:gd name="T32" fmla="*/ 54 w 60"/>
                <a:gd name="T33" fmla="*/ 70 h 76"/>
                <a:gd name="T34" fmla="*/ 56 w 60"/>
                <a:gd name="T35" fmla="*/ 66 h 76"/>
                <a:gd name="T36" fmla="*/ 58 w 60"/>
                <a:gd name="T37" fmla="*/ 60 h 76"/>
                <a:gd name="T38" fmla="*/ 60 w 60"/>
                <a:gd name="T39" fmla="*/ 54 h 76"/>
                <a:gd name="T40" fmla="*/ 58 w 60"/>
                <a:gd name="T41" fmla="*/ 40 h 76"/>
                <a:gd name="T42" fmla="*/ 52 w 60"/>
                <a:gd name="T43" fmla="*/ 26 h 76"/>
                <a:gd name="T44" fmla="*/ 52 w 60"/>
                <a:gd name="T45" fmla="*/ 26 h 76"/>
                <a:gd name="T46" fmla="*/ 42 w 60"/>
                <a:gd name="T47" fmla="*/ 12 h 76"/>
                <a:gd name="T48" fmla="*/ 30 w 60"/>
                <a:gd name="T49" fmla="*/ 4 h 76"/>
                <a:gd name="T50" fmla="*/ 24 w 60"/>
                <a:gd name="T51" fmla="*/ 0 h 76"/>
                <a:gd name="T52" fmla="*/ 18 w 60"/>
                <a:gd name="T53" fmla="*/ 0 h 76"/>
                <a:gd name="T54" fmla="*/ 14 w 60"/>
                <a:gd name="T55" fmla="*/ 0 h 76"/>
                <a:gd name="T56" fmla="*/ 8 w 60"/>
                <a:gd name="T5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6">
                  <a:moveTo>
                    <a:pt x="8" y="2"/>
                  </a:moveTo>
                  <a:lnTo>
                    <a:pt x="8" y="2"/>
                  </a:lnTo>
                  <a:lnTo>
                    <a:pt x="4" y="4"/>
                  </a:lnTo>
                  <a:lnTo>
                    <a:pt x="2" y="10"/>
                  </a:lnTo>
                  <a:lnTo>
                    <a:pt x="0" y="14"/>
                  </a:lnTo>
                  <a:lnTo>
                    <a:pt x="0" y="22"/>
                  </a:lnTo>
                  <a:lnTo>
                    <a:pt x="2" y="36"/>
                  </a:lnTo>
                  <a:lnTo>
                    <a:pt x="8" y="50"/>
                  </a:lnTo>
                  <a:lnTo>
                    <a:pt x="8" y="50"/>
                  </a:lnTo>
                  <a:lnTo>
                    <a:pt x="18" y="64"/>
                  </a:lnTo>
                  <a:lnTo>
                    <a:pt x="28" y="72"/>
                  </a:lnTo>
                  <a:lnTo>
                    <a:pt x="34" y="74"/>
                  </a:lnTo>
                  <a:lnTo>
                    <a:pt x="40" y="76"/>
                  </a:lnTo>
                  <a:lnTo>
                    <a:pt x="46" y="76"/>
                  </a:lnTo>
                  <a:lnTo>
                    <a:pt x="50" y="74"/>
                  </a:lnTo>
                  <a:lnTo>
                    <a:pt x="50" y="74"/>
                  </a:lnTo>
                  <a:lnTo>
                    <a:pt x="54" y="70"/>
                  </a:lnTo>
                  <a:lnTo>
                    <a:pt x="56" y="66"/>
                  </a:lnTo>
                  <a:lnTo>
                    <a:pt x="58" y="60"/>
                  </a:lnTo>
                  <a:lnTo>
                    <a:pt x="60" y="54"/>
                  </a:lnTo>
                  <a:lnTo>
                    <a:pt x="58" y="40"/>
                  </a:lnTo>
                  <a:lnTo>
                    <a:pt x="52" y="26"/>
                  </a:lnTo>
                  <a:lnTo>
                    <a:pt x="52" y="26"/>
                  </a:lnTo>
                  <a:lnTo>
                    <a:pt x="42" y="12"/>
                  </a:lnTo>
                  <a:lnTo>
                    <a:pt x="30" y="4"/>
                  </a:lnTo>
                  <a:lnTo>
                    <a:pt x="24" y="0"/>
                  </a:lnTo>
                  <a:lnTo>
                    <a:pt x="18" y="0"/>
                  </a:lnTo>
                  <a:lnTo>
                    <a:pt x="14" y="0"/>
                  </a:lnTo>
                  <a:lnTo>
                    <a:pt x="8" y="2"/>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86">
              <a:extLst>
                <a:ext uri="{FF2B5EF4-FFF2-40B4-BE49-F238E27FC236}">
                  <a16:creationId xmlns:a16="http://schemas.microsoft.com/office/drawing/2014/main" id="{B24EE96B-BD79-E66C-C48C-E2F544428B04}"/>
                </a:ext>
              </a:extLst>
            </p:cNvPr>
            <p:cNvSpPr>
              <a:spLocks/>
            </p:cNvSpPr>
            <p:nvPr/>
          </p:nvSpPr>
          <p:spPr bwMode="auto">
            <a:xfrm>
              <a:off x="7807326" y="2832100"/>
              <a:ext cx="95250" cy="120650"/>
            </a:xfrm>
            <a:custGeom>
              <a:avLst/>
              <a:gdLst>
                <a:gd name="T0" fmla="*/ 8 w 60"/>
                <a:gd name="T1" fmla="*/ 2 h 76"/>
                <a:gd name="T2" fmla="*/ 8 w 60"/>
                <a:gd name="T3" fmla="*/ 2 h 76"/>
                <a:gd name="T4" fmla="*/ 4 w 60"/>
                <a:gd name="T5" fmla="*/ 4 h 76"/>
                <a:gd name="T6" fmla="*/ 2 w 60"/>
                <a:gd name="T7" fmla="*/ 10 h 76"/>
                <a:gd name="T8" fmla="*/ 0 w 60"/>
                <a:gd name="T9" fmla="*/ 14 h 76"/>
                <a:gd name="T10" fmla="*/ 0 w 60"/>
                <a:gd name="T11" fmla="*/ 22 h 76"/>
                <a:gd name="T12" fmla="*/ 2 w 60"/>
                <a:gd name="T13" fmla="*/ 36 h 76"/>
                <a:gd name="T14" fmla="*/ 8 w 60"/>
                <a:gd name="T15" fmla="*/ 50 h 76"/>
                <a:gd name="T16" fmla="*/ 8 w 60"/>
                <a:gd name="T17" fmla="*/ 50 h 76"/>
                <a:gd name="T18" fmla="*/ 18 w 60"/>
                <a:gd name="T19" fmla="*/ 64 h 76"/>
                <a:gd name="T20" fmla="*/ 28 w 60"/>
                <a:gd name="T21" fmla="*/ 72 h 76"/>
                <a:gd name="T22" fmla="*/ 34 w 60"/>
                <a:gd name="T23" fmla="*/ 74 h 76"/>
                <a:gd name="T24" fmla="*/ 40 w 60"/>
                <a:gd name="T25" fmla="*/ 76 h 76"/>
                <a:gd name="T26" fmla="*/ 46 w 60"/>
                <a:gd name="T27" fmla="*/ 76 h 76"/>
                <a:gd name="T28" fmla="*/ 50 w 60"/>
                <a:gd name="T29" fmla="*/ 74 h 76"/>
                <a:gd name="T30" fmla="*/ 50 w 60"/>
                <a:gd name="T31" fmla="*/ 74 h 76"/>
                <a:gd name="T32" fmla="*/ 54 w 60"/>
                <a:gd name="T33" fmla="*/ 70 h 76"/>
                <a:gd name="T34" fmla="*/ 56 w 60"/>
                <a:gd name="T35" fmla="*/ 66 h 76"/>
                <a:gd name="T36" fmla="*/ 58 w 60"/>
                <a:gd name="T37" fmla="*/ 60 h 76"/>
                <a:gd name="T38" fmla="*/ 60 w 60"/>
                <a:gd name="T39" fmla="*/ 54 h 76"/>
                <a:gd name="T40" fmla="*/ 58 w 60"/>
                <a:gd name="T41" fmla="*/ 40 h 76"/>
                <a:gd name="T42" fmla="*/ 52 w 60"/>
                <a:gd name="T43" fmla="*/ 26 h 76"/>
                <a:gd name="T44" fmla="*/ 52 w 60"/>
                <a:gd name="T45" fmla="*/ 26 h 76"/>
                <a:gd name="T46" fmla="*/ 42 w 60"/>
                <a:gd name="T47" fmla="*/ 12 h 76"/>
                <a:gd name="T48" fmla="*/ 30 w 60"/>
                <a:gd name="T49" fmla="*/ 4 h 76"/>
                <a:gd name="T50" fmla="*/ 24 w 60"/>
                <a:gd name="T51" fmla="*/ 0 h 76"/>
                <a:gd name="T52" fmla="*/ 18 w 60"/>
                <a:gd name="T53" fmla="*/ 0 h 76"/>
                <a:gd name="T54" fmla="*/ 14 w 60"/>
                <a:gd name="T55" fmla="*/ 0 h 76"/>
                <a:gd name="T56" fmla="*/ 8 w 60"/>
                <a:gd name="T5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76">
                  <a:moveTo>
                    <a:pt x="8" y="2"/>
                  </a:moveTo>
                  <a:lnTo>
                    <a:pt x="8" y="2"/>
                  </a:lnTo>
                  <a:lnTo>
                    <a:pt x="4" y="4"/>
                  </a:lnTo>
                  <a:lnTo>
                    <a:pt x="2" y="10"/>
                  </a:lnTo>
                  <a:lnTo>
                    <a:pt x="0" y="14"/>
                  </a:lnTo>
                  <a:lnTo>
                    <a:pt x="0" y="22"/>
                  </a:lnTo>
                  <a:lnTo>
                    <a:pt x="2" y="36"/>
                  </a:lnTo>
                  <a:lnTo>
                    <a:pt x="8" y="50"/>
                  </a:lnTo>
                  <a:lnTo>
                    <a:pt x="8" y="50"/>
                  </a:lnTo>
                  <a:lnTo>
                    <a:pt x="18" y="64"/>
                  </a:lnTo>
                  <a:lnTo>
                    <a:pt x="28" y="72"/>
                  </a:lnTo>
                  <a:lnTo>
                    <a:pt x="34" y="74"/>
                  </a:lnTo>
                  <a:lnTo>
                    <a:pt x="40" y="76"/>
                  </a:lnTo>
                  <a:lnTo>
                    <a:pt x="46" y="76"/>
                  </a:lnTo>
                  <a:lnTo>
                    <a:pt x="50" y="74"/>
                  </a:lnTo>
                  <a:lnTo>
                    <a:pt x="50" y="74"/>
                  </a:lnTo>
                  <a:lnTo>
                    <a:pt x="54" y="70"/>
                  </a:lnTo>
                  <a:lnTo>
                    <a:pt x="56" y="66"/>
                  </a:lnTo>
                  <a:lnTo>
                    <a:pt x="58" y="60"/>
                  </a:lnTo>
                  <a:lnTo>
                    <a:pt x="60" y="54"/>
                  </a:lnTo>
                  <a:lnTo>
                    <a:pt x="58" y="40"/>
                  </a:lnTo>
                  <a:lnTo>
                    <a:pt x="52" y="26"/>
                  </a:lnTo>
                  <a:lnTo>
                    <a:pt x="52" y="26"/>
                  </a:lnTo>
                  <a:lnTo>
                    <a:pt x="42" y="12"/>
                  </a:lnTo>
                  <a:lnTo>
                    <a:pt x="30" y="4"/>
                  </a:lnTo>
                  <a:lnTo>
                    <a:pt x="24" y="0"/>
                  </a:lnTo>
                  <a:lnTo>
                    <a:pt x="18" y="0"/>
                  </a:lnTo>
                  <a:lnTo>
                    <a:pt x="14" y="0"/>
                  </a:lnTo>
                  <a:lnTo>
                    <a:pt x="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87">
              <a:extLst>
                <a:ext uri="{FF2B5EF4-FFF2-40B4-BE49-F238E27FC236}">
                  <a16:creationId xmlns:a16="http://schemas.microsoft.com/office/drawing/2014/main" id="{733509A8-B174-CB13-CEC7-D7A646803953}"/>
                </a:ext>
              </a:extLst>
            </p:cNvPr>
            <p:cNvSpPr>
              <a:spLocks/>
            </p:cNvSpPr>
            <p:nvPr/>
          </p:nvSpPr>
          <p:spPr bwMode="auto">
            <a:xfrm>
              <a:off x="7816851" y="2854325"/>
              <a:ext cx="66675" cy="85725"/>
            </a:xfrm>
            <a:custGeom>
              <a:avLst/>
              <a:gdLst>
                <a:gd name="T0" fmla="*/ 6 w 42"/>
                <a:gd name="T1" fmla="*/ 2 h 54"/>
                <a:gd name="T2" fmla="*/ 6 w 42"/>
                <a:gd name="T3" fmla="*/ 2 h 54"/>
                <a:gd name="T4" fmla="*/ 2 w 42"/>
                <a:gd name="T5" fmla="*/ 6 h 54"/>
                <a:gd name="T6" fmla="*/ 0 w 42"/>
                <a:gd name="T7" fmla="*/ 16 h 54"/>
                <a:gd name="T8" fmla="*/ 0 w 42"/>
                <a:gd name="T9" fmla="*/ 26 h 54"/>
                <a:gd name="T10" fmla="*/ 6 w 42"/>
                <a:gd name="T11" fmla="*/ 36 h 54"/>
                <a:gd name="T12" fmla="*/ 6 w 42"/>
                <a:gd name="T13" fmla="*/ 36 h 54"/>
                <a:gd name="T14" fmla="*/ 12 w 42"/>
                <a:gd name="T15" fmla="*/ 46 h 54"/>
                <a:gd name="T16" fmla="*/ 20 w 42"/>
                <a:gd name="T17" fmla="*/ 52 h 54"/>
                <a:gd name="T18" fmla="*/ 28 w 42"/>
                <a:gd name="T19" fmla="*/ 54 h 54"/>
                <a:gd name="T20" fmla="*/ 36 w 42"/>
                <a:gd name="T21" fmla="*/ 52 h 54"/>
                <a:gd name="T22" fmla="*/ 36 w 42"/>
                <a:gd name="T23" fmla="*/ 52 h 54"/>
                <a:gd name="T24" fmla="*/ 40 w 42"/>
                <a:gd name="T25" fmla="*/ 48 h 54"/>
                <a:gd name="T26" fmla="*/ 42 w 42"/>
                <a:gd name="T27" fmla="*/ 38 h 54"/>
                <a:gd name="T28" fmla="*/ 40 w 42"/>
                <a:gd name="T29" fmla="*/ 28 h 54"/>
                <a:gd name="T30" fmla="*/ 36 w 42"/>
                <a:gd name="T31" fmla="*/ 18 h 54"/>
                <a:gd name="T32" fmla="*/ 36 w 42"/>
                <a:gd name="T33" fmla="*/ 18 h 54"/>
                <a:gd name="T34" fmla="*/ 30 w 42"/>
                <a:gd name="T35" fmla="*/ 8 h 54"/>
                <a:gd name="T36" fmla="*/ 22 w 42"/>
                <a:gd name="T37" fmla="*/ 2 h 54"/>
                <a:gd name="T38" fmla="*/ 14 w 42"/>
                <a:gd name="T39" fmla="*/ 0 h 54"/>
                <a:gd name="T40" fmla="*/ 6 w 42"/>
                <a:gd name="T4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4">
                  <a:moveTo>
                    <a:pt x="6" y="2"/>
                  </a:moveTo>
                  <a:lnTo>
                    <a:pt x="6" y="2"/>
                  </a:lnTo>
                  <a:lnTo>
                    <a:pt x="2" y="6"/>
                  </a:lnTo>
                  <a:lnTo>
                    <a:pt x="0" y="16"/>
                  </a:lnTo>
                  <a:lnTo>
                    <a:pt x="0" y="26"/>
                  </a:lnTo>
                  <a:lnTo>
                    <a:pt x="6" y="36"/>
                  </a:lnTo>
                  <a:lnTo>
                    <a:pt x="6" y="36"/>
                  </a:lnTo>
                  <a:lnTo>
                    <a:pt x="12" y="46"/>
                  </a:lnTo>
                  <a:lnTo>
                    <a:pt x="20" y="52"/>
                  </a:lnTo>
                  <a:lnTo>
                    <a:pt x="28" y="54"/>
                  </a:lnTo>
                  <a:lnTo>
                    <a:pt x="36" y="52"/>
                  </a:lnTo>
                  <a:lnTo>
                    <a:pt x="36" y="52"/>
                  </a:lnTo>
                  <a:lnTo>
                    <a:pt x="40" y="48"/>
                  </a:lnTo>
                  <a:lnTo>
                    <a:pt x="42" y="38"/>
                  </a:lnTo>
                  <a:lnTo>
                    <a:pt x="40" y="28"/>
                  </a:lnTo>
                  <a:lnTo>
                    <a:pt x="36" y="18"/>
                  </a:lnTo>
                  <a:lnTo>
                    <a:pt x="36" y="18"/>
                  </a:lnTo>
                  <a:lnTo>
                    <a:pt x="30" y="8"/>
                  </a:lnTo>
                  <a:lnTo>
                    <a:pt x="22" y="2"/>
                  </a:lnTo>
                  <a:lnTo>
                    <a:pt x="14" y="0"/>
                  </a:lnTo>
                  <a:lnTo>
                    <a:pt x="6" y="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88">
              <a:extLst>
                <a:ext uri="{FF2B5EF4-FFF2-40B4-BE49-F238E27FC236}">
                  <a16:creationId xmlns:a16="http://schemas.microsoft.com/office/drawing/2014/main" id="{06B4F476-3E12-2B20-AA92-7774960BD850}"/>
                </a:ext>
              </a:extLst>
            </p:cNvPr>
            <p:cNvSpPr>
              <a:spLocks/>
            </p:cNvSpPr>
            <p:nvPr/>
          </p:nvSpPr>
          <p:spPr bwMode="auto">
            <a:xfrm>
              <a:off x="7816851" y="2854325"/>
              <a:ext cx="66675" cy="85725"/>
            </a:xfrm>
            <a:custGeom>
              <a:avLst/>
              <a:gdLst>
                <a:gd name="T0" fmla="*/ 6 w 42"/>
                <a:gd name="T1" fmla="*/ 2 h 54"/>
                <a:gd name="T2" fmla="*/ 6 w 42"/>
                <a:gd name="T3" fmla="*/ 2 h 54"/>
                <a:gd name="T4" fmla="*/ 2 w 42"/>
                <a:gd name="T5" fmla="*/ 6 h 54"/>
                <a:gd name="T6" fmla="*/ 0 w 42"/>
                <a:gd name="T7" fmla="*/ 16 h 54"/>
                <a:gd name="T8" fmla="*/ 0 w 42"/>
                <a:gd name="T9" fmla="*/ 26 h 54"/>
                <a:gd name="T10" fmla="*/ 6 w 42"/>
                <a:gd name="T11" fmla="*/ 36 h 54"/>
                <a:gd name="T12" fmla="*/ 6 w 42"/>
                <a:gd name="T13" fmla="*/ 36 h 54"/>
                <a:gd name="T14" fmla="*/ 12 w 42"/>
                <a:gd name="T15" fmla="*/ 46 h 54"/>
                <a:gd name="T16" fmla="*/ 20 w 42"/>
                <a:gd name="T17" fmla="*/ 52 h 54"/>
                <a:gd name="T18" fmla="*/ 28 w 42"/>
                <a:gd name="T19" fmla="*/ 54 h 54"/>
                <a:gd name="T20" fmla="*/ 36 w 42"/>
                <a:gd name="T21" fmla="*/ 52 h 54"/>
                <a:gd name="T22" fmla="*/ 36 w 42"/>
                <a:gd name="T23" fmla="*/ 52 h 54"/>
                <a:gd name="T24" fmla="*/ 40 w 42"/>
                <a:gd name="T25" fmla="*/ 48 h 54"/>
                <a:gd name="T26" fmla="*/ 42 w 42"/>
                <a:gd name="T27" fmla="*/ 38 h 54"/>
                <a:gd name="T28" fmla="*/ 40 w 42"/>
                <a:gd name="T29" fmla="*/ 28 h 54"/>
                <a:gd name="T30" fmla="*/ 36 w 42"/>
                <a:gd name="T31" fmla="*/ 18 h 54"/>
                <a:gd name="T32" fmla="*/ 36 w 42"/>
                <a:gd name="T33" fmla="*/ 18 h 54"/>
                <a:gd name="T34" fmla="*/ 30 w 42"/>
                <a:gd name="T35" fmla="*/ 8 h 54"/>
                <a:gd name="T36" fmla="*/ 22 w 42"/>
                <a:gd name="T37" fmla="*/ 2 h 54"/>
                <a:gd name="T38" fmla="*/ 14 w 42"/>
                <a:gd name="T39" fmla="*/ 0 h 54"/>
                <a:gd name="T40" fmla="*/ 6 w 42"/>
                <a:gd name="T4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4">
                  <a:moveTo>
                    <a:pt x="6" y="2"/>
                  </a:moveTo>
                  <a:lnTo>
                    <a:pt x="6" y="2"/>
                  </a:lnTo>
                  <a:lnTo>
                    <a:pt x="2" y="6"/>
                  </a:lnTo>
                  <a:lnTo>
                    <a:pt x="0" y="16"/>
                  </a:lnTo>
                  <a:lnTo>
                    <a:pt x="0" y="26"/>
                  </a:lnTo>
                  <a:lnTo>
                    <a:pt x="6" y="36"/>
                  </a:lnTo>
                  <a:lnTo>
                    <a:pt x="6" y="36"/>
                  </a:lnTo>
                  <a:lnTo>
                    <a:pt x="12" y="46"/>
                  </a:lnTo>
                  <a:lnTo>
                    <a:pt x="20" y="52"/>
                  </a:lnTo>
                  <a:lnTo>
                    <a:pt x="28" y="54"/>
                  </a:lnTo>
                  <a:lnTo>
                    <a:pt x="36" y="52"/>
                  </a:lnTo>
                  <a:lnTo>
                    <a:pt x="36" y="52"/>
                  </a:lnTo>
                  <a:lnTo>
                    <a:pt x="40" y="48"/>
                  </a:lnTo>
                  <a:lnTo>
                    <a:pt x="42" y="38"/>
                  </a:lnTo>
                  <a:lnTo>
                    <a:pt x="40" y="28"/>
                  </a:lnTo>
                  <a:lnTo>
                    <a:pt x="36" y="18"/>
                  </a:lnTo>
                  <a:lnTo>
                    <a:pt x="36" y="18"/>
                  </a:lnTo>
                  <a:lnTo>
                    <a:pt x="30" y="8"/>
                  </a:lnTo>
                  <a:lnTo>
                    <a:pt x="22" y="2"/>
                  </a:lnTo>
                  <a:lnTo>
                    <a:pt x="14" y="0"/>
                  </a:lnTo>
                  <a:lnTo>
                    <a:pt x="6"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89">
              <a:extLst>
                <a:ext uri="{FF2B5EF4-FFF2-40B4-BE49-F238E27FC236}">
                  <a16:creationId xmlns:a16="http://schemas.microsoft.com/office/drawing/2014/main" id="{7608D723-C687-ACED-1DFD-6E74893265E3}"/>
                </a:ext>
              </a:extLst>
            </p:cNvPr>
            <p:cNvSpPr>
              <a:spLocks/>
            </p:cNvSpPr>
            <p:nvPr/>
          </p:nvSpPr>
          <p:spPr bwMode="auto">
            <a:xfrm>
              <a:off x="7816851" y="2854325"/>
              <a:ext cx="47625" cy="85725"/>
            </a:xfrm>
            <a:custGeom>
              <a:avLst/>
              <a:gdLst>
                <a:gd name="T0" fmla="*/ 12 w 30"/>
                <a:gd name="T1" fmla="*/ 0 h 54"/>
                <a:gd name="T2" fmla="*/ 12 w 30"/>
                <a:gd name="T3" fmla="*/ 0 h 54"/>
                <a:gd name="T4" fmla="*/ 6 w 30"/>
                <a:gd name="T5" fmla="*/ 2 h 54"/>
                <a:gd name="T6" fmla="*/ 6 w 30"/>
                <a:gd name="T7" fmla="*/ 2 h 54"/>
                <a:gd name="T8" fmla="*/ 6 w 30"/>
                <a:gd name="T9" fmla="*/ 2 h 54"/>
                <a:gd name="T10" fmla="*/ 6 w 30"/>
                <a:gd name="T11" fmla="*/ 2 h 54"/>
                <a:gd name="T12" fmla="*/ 2 w 30"/>
                <a:gd name="T13" fmla="*/ 4 h 54"/>
                <a:gd name="T14" fmla="*/ 0 w 30"/>
                <a:gd name="T15" fmla="*/ 6 h 54"/>
                <a:gd name="T16" fmla="*/ 0 w 30"/>
                <a:gd name="T17" fmla="*/ 16 h 54"/>
                <a:gd name="T18" fmla="*/ 0 w 30"/>
                <a:gd name="T19" fmla="*/ 16 h 54"/>
                <a:gd name="T20" fmla="*/ 0 w 30"/>
                <a:gd name="T21" fmla="*/ 26 h 54"/>
                <a:gd name="T22" fmla="*/ 6 w 30"/>
                <a:gd name="T23" fmla="*/ 36 h 54"/>
                <a:gd name="T24" fmla="*/ 6 w 30"/>
                <a:gd name="T25" fmla="*/ 36 h 54"/>
                <a:gd name="T26" fmla="*/ 10 w 30"/>
                <a:gd name="T27" fmla="*/ 44 h 54"/>
                <a:gd name="T28" fmla="*/ 16 w 30"/>
                <a:gd name="T29" fmla="*/ 50 h 54"/>
                <a:gd name="T30" fmla="*/ 24 w 30"/>
                <a:gd name="T31" fmla="*/ 52 h 54"/>
                <a:gd name="T32" fmla="*/ 30 w 30"/>
                <a:gd name="T33" fmla="*/ 54 h 54"/>
                <a:gd name="T34" fmla="*/ 30 w 30"/>
                <a:gd name="T35" fmla="*/ 54 h 54"/>
                <a:gd name="T36" fmla="*/ 24 w 30"/>
                <a:gd name="T37" fmla="*/ 40 h 54"/>
                <a:gd name="T38" fmla="*/ 20 w 30"/>
                <a:gd name="T39" fmla="*/ 26 h 54"/>
                <a:gd name="T40" fmla="*/ 18 w 30"/>
                <a:gd name="T41" fmla="*/ 12 h 54"/>
                <a:gd name="T42" fmla="*/ 18 w 30"/>
                <a:gd name="T43" fmla="*/ 2 h 54"/>
                <a:gd name="T44" fmla="*/ 18 w 30"/>
                <a:gd name="T45" fmla="*/ 2 h 54"/>
                <a:gd name="T46" fmla="*/ 12 w 3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54">
                  <a:moveTo>
                    <a:pt x="12" y="0"/>
                  </a:moveTo>
                  <a:lnTo>
                    <a:pt x="12" y="0"/>
                  </a:lnTo>
                  <a:lnTo>
                    <a:pt x="6" y="2"/>
                  </a:lnTo>
                  <a:lnTo>
                    <a:pt x="6" y="2"/>
                  </a:lnTo>
                  <a:lnTo>
                    <a:pt x="6" y="2"/>
                  </a:lnTo>
                  <a:lnTo>
                    <a:pt x="6" y="2"/>
                  </a:lnTo>
                  <a:lnTo>
                    <a:pt x="2" y="4"/>
                  </a:lnTo>
                  <a:lnTo>
                    <a:pt x="0" y="6"/>
                  </a:lnTo>
                  <a:lnTo>
                    <a:pt x="0" y="16"/>
                  </a:lnTo>
                  <a:lnTo>
                    <a:pt x="0" y="16"/>
                  </a:lnTo>
                  <a:lnTo>
                    <a:pt x="0" y="26"/>
                  </a:lnTo>
                  <a:lnTo>
                    <a:pt x="6" y="36"/>
                  </a:lnTo>
                  <a:lnTo>
                    <a:pt x="6" y="36"/>
                  </a:lnTo>
                  <a:lnTo>
                    <a:pt x="10" y="44"/>
                  </a:lnTo>
                  <a:lnTo>
                    <a:pt x="16" y="50"/>
                  </a:lnTo>
                  <a:lnTo>
                    <a:pt x="24" y="52"/>
                  </a:lnTo>
                  <a:lnTo>
                    <a:pt x="30" y="54"/>
                  </a:lnTo>
                  <a:lnTo>
                    <a:pt x="30" y="54"/>
                  </a:lnTo>
                  <a:lnTo>
                    <a:pt x="24" y="40"/>
                  </a:lnTo>
                  <a:lnTo>
                    <a:pt x="20" y="26"/>
                  </a:lnTo>
                  <a:lnTo>
                    <a:pt x="18" y="12"/>
                  </a:lnTo>
                  <a:lnTo>
                    <a:pt x="18" y="2"/>
                  </a:lnTo>
                  <a:lnTo>
                    <a:pt x="18" y="2"/>
                  </a:lnTo>
                  <a:lnTo>
                    <a:pt x="12" y="0"/>
                  </a:lnTo>
                  <a:close/>
                </a:path>
              </a:pathLst>
            </a:custGeom>
            <a:solidFill>
              <a:srgbClr val="AFC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90">
              <a:extLst>
                <a:ext uri="{FF2B5EF4-FFF2-40B4-BE49-F238E27FC236}">
                  <a16:creationId xmlns:a16="http://schemas.microsoft.com/office/drawing/2014/main" id="{77BE1879-FE0A-504E-D760-FF3C13C5305F}"/>
                </a:ext>
              </a:extLst>
            </p:cNvPr>
            <p:cNvSpPr>
              <a:spLocks/>
            </p:cNvSpPr>
            <p:nvPr/>
          </p:nvSpPr>
          <p:spPr bwMode="auto">
            <a:xfrm>
              <a:off x="7816851" y="2854325"/>
              <a:ext cx="47625" cy="85725"/>
            </a:xfrm>
            <a:custGeom>
              <a:avLst/>
              <a:gdLst>
                <a:gd name="T0" fmla="*/ 12 w 30"/>
                <a:gd name="T1" fmla="*/ 0 h 54"/>
                <a:gd name="T2" fmla="*/ 12 w 30"/>
                <a:gd name="T3" fmla="*/ 0 h 54"/>
                <a:gd name="T4" fmla="*/ 6 w 30"/>
                <a:gd name="T5" fmla="*/ 2 h 54"/>
                <a:gd name="T6" fmla="*/ 6 w 30"/>
                <a:gd name="T7" fmla="*/ 2 h 54"/>
                <a:gd name="T8" fmla="*/ 6 w 30"/>
                <a:gd name="T9" fmla="*/ 2 h 54"/>
                <a:gd name="T10" fmla="*/ 6 w 30"/>
                <a:gd name="T11" fmla="*/ 2 h 54"/>
                <a:gd name="T12" fmla="*/ 2 w 30"/>
                <a:gd name="T13" fmla="*/ 4 h 54"/>
                <a:gd name="T14" fmla="*/ 0 w 30"/>
                <a:gd name="T15" fmla="*/ 6 h 54"/>
                <a:gd name="T16" fmla="*/ 0 w 30"/>
                <a:gd name="T17" fmla="*/ 16 h 54"/>
                <a:gd name="T18" fmla="*/ 0 w 30"/>
                <a:gd name="T19" fmla="*/ 16 h 54"/>
                <a:gd name="T20" fmla="*/ 0 w 30"/>
                <a:gd name="T21" fmla="*/ 26 h 54"/>
                <a:gd name="T22" fmla="*/ 6 w 30"/>
                <a:gd name="T23" fmla="*/ 36 h 54"/>
                <a:gd name="T24" fmla="*/ 6 w 30"/>
                <a:gd name="T25" fmla="*/ 36 h 54"/>
                <a:gd name="T26" fmla="*/ 10 w 30"/>
                <a:gd name="T27" fmla="*/ 44 h 54"/>
                <a:gd name="T28" fmla="*/ 16 w 30"/>
                <a:gd name="T29" fmla="*/ 50 h 54"/>
                <a:gd name="T30" fmla="*/ 24 w 30"/>
                <a:gd name="T31" fmla="*/ 52 h 54"/>
                <a:gd name="T32" fmla="*/ 30 w 30"/>
                <a:gd name="T33" fmla="*/ 54 h 54"/>
                <a:gd name="T34" fmla="*/ 30 w 30"/>
                <a:gd name="T35" fmla="*/ 54 h 54"/>
                <a:gd name="T36" fmla="*/ 24 w 30"/>
                <a:gd name="T37" fmla="*/ 40 h 54"/>
                <a:gd name="T38" fmla="*/ 20 w 30"/>
                <a:gd name="T39" fmla="*/ 26 h 54"/>
                <a:gd name="T40" fmla="*/ 18 w 30"/>
                <a:gd name="T41" fmla="*/ 12 h 54"/>
                <a:gd name="T42" fmla="*/ 18 w 30"/>
                <a:gd name="T43" fmla="*/ 2 h 54"/>
                <a:gd name="T44" fmla="*/ 18 w 30"/>
                <a:gd name="T45" fmla="*/ 2 h 54"/>
                <a:gd name="T46" fmla="*/ 12 w 3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54">
                  <a:moveTo>
                    <a:pt x="12" y="0"/>
                  </a:moveTo>
                  <a:lnTo>
                    <a:pt x="12" y="0"/>
                  </a:lnTo>
                  <a:lnTo>
                    <a:pt x="6" y="2"/>
                  </a:lnTo>
                  <a:lnTo>
                    <a:pt x="6" y="2"/>
                  </a:lnTo>
                  <a:lnTo>
                    <a:pt x="6" y="2"/>
                  </a:lnTo>
                  <a:lnTo>
                    <a:pt x="6" y="2"/>
                  </a:lnTo>
                  <a:lnTo>
                    <a:pt x="2" y="4"/>
                  </a:lnTo>
                  <a:lnTo>
                    <a:pt x="0" y="6"/>
                  </a:lnTo>
                  <a:lnTo>
                    <a:pt x="0" y="16"/>
                  </a:lnTo>
                  <a:lnTo>
                    <a:pt x="0" y="16"/>
                  </a:lnTo>
                  <a:lnTo>
                    <a:pt x="0" y="26"/>
                  </a:lnTo>
                  <a:lnTo>
                    <a:pt x="6" y="36"/>
                  </a:lnTo>
                  <a:lnTo>
                    <a:pt x="6" y="36"/>
                  </a:lnTo>
                  <a:lnTo>
                    <a:pt x="10" y="44"/>
                  </a:lnTo>
                  <a:lnTo>
                    <a:pt x="16" y="50"/>
                  </a:lnTo>
                  <a:lnTo>
                    <a:pt x="24" y="52"/>
                  </a:lnTo>
                  <a:lnTo>
                    <a:pt x="30" y="54"/>
                  </a:lnTo>
                  <a:lnTo>
                    <a:pt x="30" y="54"/>
                  </a:lnTo>
                  <a:lnTo>
                    <a:pt x="24" y="40"/>
                  </a:lnTo>
                  <a:lnTo>
                    <a:pt x="20" y="26"/>
                  </a:lnTo>
                  <a:lnTo>
                    <a:pt x="18" y="12"/>
                  </a:lnTo>
                  <a:lnTo>
                    <a:pt x="18" y="2"/>
                  </a:lnTo>
                  <a:lnTo>
                    <a:pt x="18" y="2"/>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91">
              <a:extLst>
                <a:ext uri="{FF2B5EF4-FFF2-40B4-BE49-F238E27FC236}">
                  <a16:creationId xmlns:a16="http://schemas.microsoft.com/office/drawing/2014/main" id="{6BABBD47-7189-D511-915C-48A2930B0AB8}"/>
                </a:ext>
              </a:extLst>
            </p:cNvPr>
            <p:cNvSpPr>
              <a:spLocks/>
            </p:cNvSpPr>
            <p:nvPr/>
          </p:nvSpPr>
          <p:spPr bwMode="auto">
            <a:xfrm>
              <a:off x="7724776" y="3025775"/>
              <a:ext cx="206375" cy="206375"/>
            </a:xfrm>
            <a:custGeom>
              <a:avLst/>
              <a:gdLst>
                <a:gd name="T0" fmla="*/ 130 w 130"/>
                <a:gd name="T1" fmla="*/ 66 h 130"/>
                <a:gd name="T2" fmla="*/ 130 w 130"/>
                <a:gd name="T3" fmla="*/ 66 h 130"/>
                <a:gd name="T4" fmla="*/ 130 w 130"/>
                <a:gd name="T5" fmla="*/ 80 h 130"/>
                <a:gd name="T6" fmla="*/ 126 w 130"/>
                <a:gd name="T7" fmla="*/ 92 h 130"/>
                <a:gd name="T8" fmla="*/ 120 w 130"/>
                <a:gd name="T9" fmla="*/ 102 h 130"/>
                <a:gd name="T10" fmla="*/ 112 w 130"/>
                <a:gd name="T11" fmla="*/ 112 h 130"/>
                <a:gd name="T12" fmla="*/ 102 w 130"/>
                <a:gd name="T13" fmla="*/ 120 h 130"/>
                <a:gd name="T14" fmla="*/ 90 w 130"/>
                <a:gd name="T15" fmla="*/ 126 h 130"/>
                <a:gd name="T16" fmla="*/ 78 w 130"/>
                <a:gd name="T17" fmla="*/ 130 h 130"/>
                <a:gd name="T18" fmla="*/ 66 w 130"/>
                <a:gd name="T19" fmla="*/ 130 h 130"/>
                <a:gd name="T20" fmla="*/ 66 w 130"/>
                <a:gd name="T21" fmla="*/ 130 h 130"/>
                <a:gd name="T22" fmla="*/ 52 w 130"/>
                <a:gd name="T23" fmla="*/ 130 h 130"/>
                <a:gd name="T24" fmla="*/ 40 w 130"/>
                <a:gd name="T25" fmla="*/ 126 h 130"/>
                <a:gd name="T26" fmla="*/ 30 w 130"/>
                <a:gd name="T27" fmla="*/ 120 h 130"/>
                <a:gd name="T28" fmla="*/ 20 w 130"/>
                <a:gd name="T29" fmla="*/ 112 h 130"/>
                <a:gd name="T30" fmla="*/ 12 w 130"/>
                <a:gd name="T31" fmla="*/ 102 h 130"/>
                <a:gd name="T32" fmla="*/ 6 w 130"/>
                <a:gd name="T33" fmla="*/ 92 h 130"/>
                <a:gd name="T34" fmla="*/ 2 w 130"/>
                <a:gd name="T35" fmla="*/ 80 h 130"/>
                <a:gd name="T36" fmla="*/ 0 w 130"/>
                <a:gd name="T37" fmla="*/ 66 h 130"/>
                <a:gd name="T38" fmla="*/ 0 w 130"/>
                <a:gd name="T39" fmla="*/ 66 h 130"/>
                <a:gd name="T40" fmla="*/ 2 w 130"/>
                <a:gd name="T41" fmla="*/ 52 h 130"/>
                <a:gd name="T42" fmla="*/ 6 w 130"/>
                <a:gd name="T43" fmla="*/ 40 h 130"/>
                <a:gd name="T44" fmla="*/ 12 w 130"/>
                <a:gd name="T45" fmla="*/ 30 h 130"/>
                <a:gd name="T46" fmla="*/ 20 w 130"/>
                <a:gd name="T47" fmla="*/ 20 h 130"/>
                <a:gd name="T48" fmla="*/ 30 w 130"/>
                <a:gd name="T49" fmla="*/ 12 h 130"/>
                <a:gd name="T50" fmla="*/ 40 w 130"/>
                <a:gd name="T51" fmla="*/ 6 h 130"/>
                <a:gd name="T52" fmla="*/ 52 w 130"/>
                <a:gd name="T53" fmla="*/ 2 h 130"/>
                <a:gd name="T54" fmla="*/ 66 w 130"/>
                <a:gd name="T55" fmla="*/ 0 h 130"/>
                <a:gd name="T56" fmla="*/ 66 w 130"/>
                <a:gd name="T57" fmla="*/ 0 h 130"/>
                <a:gd name="T58" fmla="*/ 78 w 130"/>
                <a:gd name="T59" fmla="*/ 2 h 130"/>
                <a:gd name="T60" fmla="*/ 90 w 130"/>
                <a:gd name="T61" fmla="*/ 6 h 130"/>
                <a:gd name="T62" fmla="*/ 102 w 130"/>
                <a:gd name="T63" fmla="*/ 12 h 130"/>
                <a:gd name="T64" fmla="*/ 112 w 130"/>
                <a:gd name="T65" fmla="*/ 20 h 130"/>
                <a:gd name="T66" fmla="*/ 120 w 130"/>
                <a:gd name="T67" fmla="*/ 30 h 130"/>
                <a:gd name="T68" fmla="*/ 126 w 130"/>
                <a:gd name="T69" fmla="*/ 40 h 130"/>
                <a:gd name="T70" fmla="*/ 130 w 130"/>
                <a:gd name="T71" fmla="*/ 52 h 130"/>
                <a:gd name="T72" fmla="*/ 130 w 130"/>
                <a:gd name="T73"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130" y="66"/>
                  </a:moveTo>
                  <a:lnTo>
                    <a:pt x="130" y="66"/>
                  </a:lnTo>
                  <a:lnTo>
                    <a:pt x="130" y="80"/>
                  </a:lnTo>
                  <a:lnTo>
                    <a:pt x="126" y="92"/>
                  </a:lnTo>
                  <a:lnTo>
                    <a:pt x="120" y="102"/>
                  </a:lnTo>
                  <a:lnTo>
                    <a:pt x="112" y="112"/>
                  </a:lnTo>
                  <a:lnTo>
                    <a:pt x="102" y="120"/>
                  </a:lnTo>
                  <a:lnTo>
                    <a:pt x="90" y="126"/>
                  </a:lnTo>
                  <a:lnTo>
                    <a:pt x="78" y="130"/>
                  </a:lnTo>
                  <a:lnTo>
                    <a:pt x="66" y="130"/>
                  </a:lnTo>
                  <a:lnTo>
                    <a:pt x="66" y="130"/>
                  </a:lnTo>
                  <a:lnTo>
                    <a:pt x="52" y="130"/>
                  </a:lnTo>
                  <a:lnTo>
                    <a:pt x="40" y="126"/>
                  </a:lnTo>
                  <a:lnTo>
                    <a:pt x="30" y="120"/>
                  </a:lnTo>
                  <a:lnTo>
                    <a:pt x="20" y="112"/>
                  </a:lnTo>
                  <a:lnTo>
                    <a:pt x="12" y="102"/>
                  </a:lnTo>
                  <a:lnTo>
                    <a:pt x="6" y="92"/>
                  </a:lnTo>
                  <a:lnTo>
                    <a:pt x="2" y="80"/>
                  </a:lnTo>
                  <a:lnTo>
                    <a:pt x="0" y="66"/>
                  </a:lnTo>
                  <a:lnTo>
                    <a:pt x="0" y="66"/>
                  </a:lnTo>
                  <a:lnTo>
                    <a:pt x="2" y="52"/>
                  </a:lnTo>
                  <a:lnTo>
                    <a:pt x="6" y="40"/>
                  </a:lnTo>
                  <a:lnTo>
                    <a:pt x="12" y="30"/>
                  </a:lnTo>
                  <a:lnTo>
                    <a:pt x="20" y="20"/>
                  </a:lnTo>
                  <a:lnTo>
                    <a:pt x="30" y="12"/>
                  </a:lnTo>
                  <a:lnTo>
                    <a:pt x="40" y="6"/>
                  </a:lnTo>
                  <a:lnTo>
                    <a:pt x="52" y="2"/>
                  </a:lnTo>
                  <a:lnTo>
                    <a:pt x="66" y="0"/>
                  </a:lnTo>
                  <a:lnTo>
                    <a:pt x="66" y="0"/>
                  </a:lnTo>
                  <a:lnTo>
                    <a:pt x="78" y="2"/>
                  </a:lnTo>
                  <a:lnTo>
                    <a:pt x="90" y="6"/>
                  </a:lnTo>
                  <a:lnTo>
                    <a:pt x="102" y="12"/>
                  </a:lnTo>
                  <a:lnTo>
                    <a:pt x="112" y="20"/>
                  </a:lnTo>
                  <a:lnTo>
                    <a:pt x="120" y="30"/>
                  </a:lnTo>
                  <a:lnTo>
                    <a:pt x="126" y="40"/>
                  </a:lnTo>
                  <a:lnTo>
                    <a:pt x="130" y="52"/>
                  </a:lnTo>
                  <a:lnTo>
                    <a:pt x="130" y="66"/>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92">
              <a:extLst>
                <a:ext uri="{FF2B5EF4-FFF2-40B4-BE49-F238E27FC236}">
                  <a16:creationId xmlns:a16="http://schemas.microsoft.com/office/drawing/2014/main" id="{61D6EE04-7F3B-C19E-0B47-EBFD28CE2C3F}"/>
                </a:ext>
              </a:extLst>
            </p:cNvPr>
            <p:cNvSpPr>
              <a:spLocks/>
            </p:cNvSpPr>
            <p:nvPr/>
          </p:nvSpPr>
          <p:spPr bwMode="auto">
            <a:xfrm>
              <a:off x="7724776" y="3025775"/>
              <a:ext cx="206375" cy="206375"/>
            </a:xfrm>
            <a:custGeom>
              <a:avLst/>
              <a:gdLst>
                <a:gd name="T0" fmla="*/ 130 w 130"/>
                <a:gd name="T1" fmla="*/ 66 h 130"/>
                <a:gd name="T2" fmla="*/ 130 w 130"/>
                <a:gd name="T3" fmla="*/ 66 h 130"/>
                <a:gd name="T4" fmla="*/ 130 w 130"/>
                <a:gd name="T5" fmla="*/ 80 h 130"/>
                <a:gd name="T6" fmla="*/ 126 w 130"/>
                <a:gd name="T7" fmla="*/ 92 h 130"/>
                <a:gd name="T8" fmla="*/ 120 w 130"/>
                <a:gd name="T9" fmla="*/ 102 h 130"/>
                <a:gd name="T10" fmla="*/ 112 w 130"/>
                <a:gd name="T11" fmla="*/ 112 h 130"/>
                <a:gd name="T12" fmla="*/ 102 w 130"/>
                <a:gd name="T13" fmla="*/ 120 h 130"/>
                <a:gd name="T14" fmla="*/ 90 w 130"/>
                <a:gd name="T15" fmla="*/ 126 h 130"/>
                <a:gd name="T16" fmla="*/ 78 w 130"/>
                <a:gd name="T17" fmla="*/ 130 h 130"/>
                <a:gd name="T18" fmla="*/ 66 w 130"/>
                <a:gd name="T19" fmla="*/ 130 h 130"/>
                <a:gd name="T20" fmla="*/ 66 w 130"/>
                <a:gd name="T21" fmla="*/ 130 h 130"/>
                <a:gd name="T22" fmla="*/ 52 w 130"/>
                <a:gd name="T23" fmla="*/ 130 h 130"/>
                <a:gd name="T24" fmla="*/ 40 w 130"/>
                <a:gd name="T25" fmla="*/ 126 h 130"/>
                <a:gd name="T26" fmla="*/ 30 w 130"/>
                <a:gd name="T27" fmla="*/ 120 h 130"/>
                <a:gd name="T28" fmla="*/ 20 w 130"/>
                <a:gd name="T29" fmla="*/ 112 h 130"/>
                <a:gd name="T30" fmla="*/ 12 w 130"/>
                <a:gd name="T31" fmla="*/ 102 h 130"/>
                <a:gd name="T32" fmla="*/ 6 w 130"/>
                <a:gd name="T33" fmla="*/ 92 h 130"/>
                <a:gd name="T34" fmla="*/ 2 w 130"/>
                <a:gd name="T35" fmla="*/ 80 h 130"/>
                <a:gd name="T36" fmla="*/ 0 w 130"/>
                <a:gd name="T37" fmla="*/ 66 h 130"/>
                <a:gd name="T38" fmla="*/ 0 w 130"/>
                <a:gd name="T39" fmla="*/ 66 h 130"/>
                <a:gd name="T40" fmla="*/ 2 w 130"/>
                <a:gd name="T41" fmla="*/ 52 h 130"/>
                <a:gd name="T42" fmla="*/ 6 w 130"/>
                <a:gd name="T43" fmla="*/ 40 h 130"/>
                <a:gd name="T44" fmla="*/ 12 w 130"/>
                <a:gd name="T45" fmla="*/ 30 h 130"/>
                <a:gd name="T46" fmla="*/ 20 w 130"/>
                <a:gd name="T47" fmla="*/ 20 h 130"/>
                <a:gd name="T48" fmla="*/ 30 w 130"/>
                <a:gd name="T49" fmla="*/ 12 h 130"/>
                <a:gd name="T50" fmla="*/ 40 w 130"/>
                <a:gd name="T51" fmla="*/ 6 h 130"/>
                <a:gd name="T52" fmla="*/ 52 w 130"/>
                <a:gd name="T53" fmla="*/ 2 h 130"/>
                <a:gd name="T54" fmla="*/ 66 w 130"/>
                <a:gd name="T55" fmla="*/ 0 h 130"/>
                <a:gd name="T56" fmla="*/ 66 w 130"/>
                <a:gd name="T57" fmla="*/ 0 h 130"/>
                <a:gd name="T58" fmla="*/ 78 w 130"/>
                <a:gd name="T59" fmla="*/ 2 h 130"/>
                <a:gd name="T60" fmla="*/ 90 w 130"/>
                <a:gd name="T61" fmla="*/ 6 h 130"/>
                <a:gd name="T62" fmla="*/ 102 w 130"/>
                <a:gd name="T63" fmla="*/ 12 h 130"/>
                <a:gd name="T64" fmla="*/ 112 w 130"/>
                <a:gd name="T65" fmla="*/ 20 h 130"/>
                <a:gd name="T66" fmla="*/ 120 w 130"/>
                <a:gd name="T67" fmla="*/ 30 h 130"/>
                <a:gd name="T68" fmla="*/ 126 w 130"/>
                <a:gd name="T69" fmla="*/ 40 h 130"/>
                <a:gd name="T70" fmla="*/ 130 w 130"/>
                <a:gd name="T71" fmla="*/ 52 h 130"/>
                <a:gd name="T72" fmla="*/ 130 w 130"/>
                <a:gd name="T73"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130" y="66"/>
                  </a:moveTo>
                  <a:lnTo>
                    <a:pt x="130" y="66"/>
                  </a:lnTo>
                  <a:lnTo>
                    <a:pt x="130" y="80"/>
                  </a:lnTo>
                  <a:lnTo>
                    <a:pt x="126" y="92"/>
                  </a:lnTo>
                  <a:lnTo>
                    <a:pt x="120" y="102"/>
                  </a:lnTo>
                  <a:lnTo>
                    <a:pt x="112" y="112"/>
                  </a:lnTo>
                  <a:lnTo>
                    <a:pt x="102" y="120"/>
                  </a:lnTo>
                  <a:lnTo>
                    <a:pt x="90" y="126"/>
                  </a:lnTo>
                  <a:lnTo>
                    <a:pt x="78" y="130"/>
                  </a:lnTo>
                  <a:lnTo>
                    <a:pt x="66" y="130"/>
                  </a:lnTo>
                  <a:lnTo>
                    <a:pt x="66" y="130"/>
                  </a:lnTo>
                  <a:lnTo>
                    <a:pt x="52" y="130"/>
                  </a:lnTo>
                  <a:lnTo>
                    <a:pt x="40" y="126"/>
                  </a:lnTo>
                  <a:lnTo>
                    <a:pt x="30" y="120"/>
                  </a:lnTo>
                  <a:lnTo>
                    <a:pt x="20" y="112"/>
                  </a:lnTo>
                  <a:lnTo>
                    <a:pt x="12" y="102"/>
                  </a:lnTo>
                  <a:lnTo>
                    <a:pt x="6" y="92"/>
                  </a:lnTo>
                  <a:lnTo>
                    <a:pt x="2" y="80"/>
                  </a:lnTo>
                  <a:lnTo>
                    <a:pt x="0" y="66"/>
                  </a:lnTo>
                  <a:lnTo>
                    <a:pt x="0" y="66"/>
                  </a:lnTo>
                  <a:lnTo>
                    <a:pt x="2" y="52"/>
                  </a:lnTo>
                  <a:lnTo>
                    <a:pt x="6" y="40"/>
                  </a:lnTo>
                  <a:lnTo>
                    <a:pt x="12" y="30"/>
                  </a:lnTo>
                  <a:lnTo>
                    <a:pt x="20" y="20"/>
                  </a:lnTo>
                  <a:lnTo>
                    <a:pt x="30" y="12"/>
                  </a:lnTo>
                  <a:lnTo>
                    <a:pt x="40" y="6"/>
                  </a:lnTo>
                  <a:lnTo>
                    <a:pt x="52" y="2"/>
                  </a:lnTo>
                  <a:lnTo>
                    <a:pt x="66" y="0"/>
                  </a:lnTo>
                  <a:lnTo>
                    <a:pt x="66" y="0"/>
                  </a:lnTo>
                  <a:lnTo>
                    <a:pt x="78" y="2"/>
                  </a:lnTo>
                  <a:lnTo>
                    <a:pt x="90" y="6"/>
                  </a:lnTo>
                  <a:lnTo>
                    <a:pt x="102" y="12"/>
                  </a:lnTo>
                  <a:lnTo>
                    <a:pt x="112" y="20"/>
                  </a:lnTo>
                  <a:lnTo>
                    <a:pt x="120" y="30"/>
                  </a:lnTo>
                  <a:lnTo>
                    <a:pt x="126" y="40"/>
                  </a:lnTo>
                  <a:lnTo>
                    <a:pt x="130" y="52"/>
                  </a:lnTo>
                  <a:lnTo>
                    <a:pt x="13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93">
              <a:extLst>
                <a:ext uri="{FF2B5EF4-FFF2-40B4-BE49-F238E27FC236}">
                  <a16:creationId xmlns:a16="http://schemas.microsoft.com/office/drawing/2014/main" id="{2AC68684-0ED6-A627-DB8C-22A541DF37DD}"/>
                </a:ext>
              </a:extLst>
            </p:cNvPr>
            <p:cNvSpPr>
              <a:spLocks noEditPoints="1"/>
            </p:cNvSpPr>
            <p:nvPr/>
          </p:nvSpPr>
          <p:spPr bwMode="auto">
            <a:xfrm>
              <a:off x="7724776" y="3130550"/>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2 h 2"/>
                <a:gd name="T20" fmla="*/ 0 h 2"/>
                <a:gd name="T21" fmla="*/ 0 h 2"/>
                <a:gd name="T22" fmla="*/ 2 h 2"/>
                <a:gd name="T23" fmla="*/ 2 h 2"/>
                <a:gd name="T24" fmla="*/ 0 h 2"/>
                <a:gd name="T25" fmla="*/ 0 h 2"/>
                <a:gd name="T26" fmla="*/ 0 h 2"/>
                <a:gd name="T27" fmla="*/ 0 h 2"/>
                <a:gd name="T28" fmla="*/ 0 h 2"/>
                <a:gd name="T29" fmla="*/ 0 h 2"/>
                <a:gd name="T30" fmla="*/ 0 h 2"/>
                <a:gd name="T31" fmla="*/ 0 h 2"/>
                <a:gd name="T32" fmla="*/ 0 h 2"/>
                <a:gd name="T33" fmla="*/ 0 h 2"/>
                <a:gd name="T34" fmla="*/ 0 h 2"/>
                <a:gd name="T35" fmla="*/ 0 h 2"/>
                <a:gd name="T36" fmla="*/ 0 h 2"/>
                <a:gd name="T37" fmla="*/ 0 h 2"/>
                <a:gd name="T38" fmla="*/ 0 h 2"/>
                <a:gd name="T39" fmla="*/ 0 h 2"/>
                <a:gd name="T40" fmla="*/ 0 h 2"/>
                <a:gd name="T41" fmla="*/ 0 h 2"/>
                <a:gd name="T42" fmla="*/ 0 h 2"/>
                <a:gd name="T43" fmla="*/ 0 h 2"/>
                <a:gd name="T44" fmla="*/ 0 h 2"/>
                <a:gd name="T45" fmla="*/ 0 h 2"/>
                <a:gd name="T46" fmla="*/ 0 h 2"/>
                <a:gd name="T47" fmla="*/ 0 h 2"/>
                <a:gd name="T48" fmla="*/ 0 h 2"/>
                <a:gd name="T4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 ang="0">
                  <a:pos x="0" y="T49"/>
                </a:cxn>
              </a:cxnLst>
              <a:rect l="0" t="0" r="r" b="b"/>
              <a:pathLst>
                <a:path h="2">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0"/>
                  </a:moveTo>
                  <a:lnTo>
                    <a:pt x="0" y="0"/>
                  </a:lnTo>
                  <a:lnTo>
                    <a:pt x="0" y="2"/>
                  </a:lnTo>
                  <a:lnTo>
                    <a:pt x="0" y="2"/>
                  </a:lnTo>
                  <a:lnTo>
                    <a:pt x="0" y="0"/>
                  </a:lnTo>
                  <a:close/>
                  <a:moveTo>
                    <a:pt x="0" y="0"/>
                  </a:moveTo>
                  <a:lnTo>
                    <a:pt x="0" y="0"/>
                  </a:lnTo>
                  <a:lnTo>
                    <a:pt x="0" y="0"/>
                  </a:lnTo>
                  <a:lnTo>
                    <a:pt x="0" y="0"/>
                  </a:lnTo>
                  <a:lnTo>
                    <a:pt x="0" y="0"/>
                  </a:lnTo>
                  <a:close/>
                  <a:moveTo>
                    <a:pt x="0" y="0"/>
                  </a:moveTo>
                  <a:lnTo>
                    <a:pt x="0" y="0"/>
                  </a:lnTo>
                  <a:lnTo>
                    <a:pt x="0" y="0"/>
                  </a:lnTo>
                  <a:lnTo>
                    <a:pt x="0" y="0"/>
                  </a:lnTo>
                  <a:lnTo>
                    <a:pt x="0" y="0"/>
                  </a:lnTo>
                  <a:close/>
                  <a:moveTo>
                    <a:pt x="0" y="0"/>
                  </a:moveTo>
                  <a:lnTo>
                    <a:pt x="0" y="0"/>
                  </a:lnTo>
                  <a:lnTo>
                    <a:pt x="0" y="0"/>
                  </a:lnTo>
                  <a:lnTo>
                    <a:pt x="0" y="0"/>
                  </a:lnTo>
                  <a:lnTo>
                    <a:pt x="0" y="0"/>
                  </a:lnTo>
                  <a:close/>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0747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Rectangle 1594">
              <a:extLst>
                <a:ext uri="{FF2B5EF4-FFF2-40B4-BE49-F238E27FC236}">
                  <a16:creationId xmlns:a16="http://schemas.microsoft.com/office/drawing/2014/main" id="{2AE43868-6CA6-EA9C-1F28-E67EE656A0A8}"/>
                </a:ext>
              </a:extLst>
            </p:cNvPr>
            <p:cNvSpPr>
              <a:spLocks noChangeArrowheads="1"/>
            </p:cNvSpPr>
            <p:nvPr/>
          </p:nvSpPr>
          <p:spPr bwMode="auto">
            <a:xfrm>
              <a:off x="7724776" y="3133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Rectangle 1595">
              <a:extLst>
                <a:ext uri="{FF2B5EF4-FFF2-40B4-BE49-F238E27FC236}">
                  <a16:creationId xmlns:a16="http://schemas.microsoft.com/office/drawing/2014/main" id="{82A97F47-2FF8-4067-2972-879B964F5567}"/>
                </a:ext>
              </a:extLst>
            </p:cNvPr>
            <p:cNvSpPr>
              <a:spLocks noChangeArrowheads="1"/>
            </p:cNvSpPr>
            <p:nvPr/>
          </p:nvSpPr>
          <p:spPr bwMode="auto">
            <a:xfrm>
              <a:off x="7724776" y="3133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Rectangle 1596">
              <a:extLst>
                <a:ext uri="{FF2B5EF4-FFF2-40B4-BE49-F238E27FC236}">
                  <a16:creationId xmlns:a16="http://schemas.microsoft.com/office/drawing/2014/main" id="{B360DA6A-ABC5-F0EE-E4D9-1E52843EAE47}"/>
                </a:ext>
              </a:extLst>
            </p:cNvPr>
            <p:cNvSpPr>
              <a:spLocks noChangeArrowheads="1"/>
            </p:cNvSpPr>
            <p:nvPr/>
          </p:nvSpPr>
          <p:spPr bwMode="auto">
            <a:xfrm>
              <a:off x="7724776" y="3133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Rectangle 1597">
              <a:extLst>
                <a:ext uri="{FF2B5EF4-FFF2-40B4-BE49-F238E27FC236}">
                  <a16:creationId xmlns:a16="http://schemas.microsoft.com/office/drawing/2014/main" id="{D989F579-2868-2B49-7753-31F76006DEBE}"/>
                </a:ext>
              </a:extLst>
            </p:cNvPr>
            <p:cNvSpPr>
              <a:spLocks noChangeArrowheads="1"/>
            </p:cNvSpPr>
            <p:nvPr/>
          </p:nvSpPr>
          <p:spPr bwMode="auto">
            <a:xfrm>
              <a:off x="7724776" y="3133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Rectangle 1598">
              <a:extLst>
                <a:ext uri="{FF2B5EF4-FFF2-40B4-BE49-F238E27FC236}">
                  <a16:creationId xmlns:a16="http://schemas.microsoft.com/office/drawing/2014/main" id="{D70A846F-9CF3-06E5-C10B-4E28DE94F126}"/>
                </a:ext>
              </a:extLst>
            </p:cNvPr>
            <p:cNvSpPr>
              <a:spLocks noChangeArrowheads="1"/>
            </p:cNvSpPr>
            <p:nvPr/>
          </p:nvSpPr>
          <p:spPr bwMode="auto">
            <a:xfrm>
              <a:off x="7724776" y="3130550"/>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Rectangle 1599">
              <a:extLst>
                <a:ext uri="{FF2B5EF4-FFF2-40B4-BE49-F238E27FC236}">
                  <a16:creationId xmlns:a16="http://schemas.microsoft.com/office/drawing/2014/main" id="{C48F7224-25B6-9480-6860-5A16A053A8C9}"/>
                </a:ext>
              </a:extLst>
            </p:cNvPr>
            <p:cNvSpPr>
              <a:spLocks noChangeArrowheads="1"/>
            </p:cNvSpPr>
            <p:nvPr/>
          </p:nvSpPr>
          <p:spPr bwMode="auto">
            <a:xfrm>
              <a:off x="7724776" y="3130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Rectangle 1600">
              <a:extLst>
                <a:ext uri="{FF2B5EF4-FFF2-40B4-BE49-F238E27FC236}">
                  <a16:creationId xmlns:a16="http://schemas.microsoft.com/office/drawing/2014/main" id="{FAFB5606-5932-B4A7-BCEA-6CE922F5651C}"/>
                </a:ext>
              </a:extLst>
            </p:cNvPr>
            <p:cNvSpPr>
              <a:spLocks noChangeArrowheads="1"/>
            </p:cNvSpPr>
            <p:nvPr/>
          </p:nvSpPr>
          <p:spPr bwMode="auto">
            <a:xfrm>
              <a:off x="7724776" y="3130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Rectangle 1601">
              <a:extLst>
                <a:ext uri="{FF2B5EF4-FFF2-40B4-BE49-F238E27FC236}">
                  <a16:creationId xmlns:a16="http://schemas.microsoft.com/office/drawing/2014/main" id="{C174A2E8-8DF1-D403-0A76-E28EDEB2151E}"/>
                </a:ext>
              </a:extLst>
            </p:cNvPr>
            <p:cNvSpPr>
              <a:spLocks noChangeArrowheads="1"/>
            </p:cNvSpPr>
            <p:nvPr/>
          </p:nvSpPr>
          <p:spPr bwMode="auto">
            <a:xfrm>
              <a:off x="7724776" y="3130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Rectangle 1602">
              <a:extLst>
                <a:ext uri="{FF2B5EF4-FFF2-40B4-BE49-F238E27FC236}">
                  <a16:creationId xmlns:a16="http://schemas.microsoft.com/office/drawing/2014/main" id="{67DA170B-8C5E-80EC-58CD-B7A28297F173}"/>
                </a:ext>
              </a:extLst>
            </p:cNvPr>
            <p:cNvSpPr>
              <a:spLocks noChangeArrowheads="1"/>
            </p:cNvSpPr>
            <p:nvPr/>
          </p:nvSpPr>
          <p:spPr bwMode="auto">
            <a:xfrm>
              <a:off x="7724776" y="3130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Rectangle 1603">
              <a:extLst>
                <a:ext uri="{FF2B5EF4-FFF2-40B4-BE49-F238E27FC236}">
                  <a16:creationId xmlns:a16="http://schemas.microsoft.com/office/drawing/2014/main" id="{4BDA48ED-07E1-DE88-6FC1-906786C5E4F8}"/>
                </a:ext>
              </a:extLst>
            </p:cNvPr>
            <p:cNvSpPr>
              <a:spLocks noChangeArrowheads="1"/>
            </p:cNvSpPr>
            <p:nvPr/>
          </p:nvSpPr>
          <p:spPr bwMode="auto">
            <a:xfrm>
              <a:off x="7724776" y="3130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04">
              <a:extLst>
                <a:ext uri="{FF2B5EF4-FFF2-40B4-BE49-F238E27FC236}">
                  <a16:creationId xmlns:a16="http://schemas.microsoft.com/office/drawing/2014/main" id="{0D4E506D-97AA-9CA5-AAC4-F442C243ED82}"/>
                </a:ext>
              </a:extLst>
            </p:cNvPr>
            <p:cNvSpPr>
              <a:spLocks/>
            </p:cNvSpPr>
            <p:nvPr/>
          </p:nvSpPr>
          <p:spPr bwMode="auto">
            <a:xfrm>
              <a:off x="7724776" y="3025775"/>
              <a:ext cx="123825" cy="152400"/>
            </a:xfrm>
            <a:custGeom>
              <a:avLst/>
              <a:gdLst>
                <a:gd name="T0" fmla="*/ 66 w 78"/>
                <a:gd name="T1" fmla="*/ 0 h 96"/>
                <a:gd name="T2" fmla="*/ 40 w 78"/>
                <a:gd name="T3" fmla="*/ 6 h 96"/>
                <a:gd name="T4" fmla="*/ 20 w 78"/>
                <a:gd name="T5" fmla="*/ 20 h 96"/>
                <a:gd name="T6" fmla="*/ 6 w 78"/>
                <a:gd name="T7" fmla="*/ 40 h 96"/>
                <a:gd name="T8" fmla="*/ 0 w 78"/>
                <a:gd name="T9" fmla="*/ 66 h 96"/>
                <a:gd name="T10" fmla="*/ 0 w 78"/>
                <a:gd name="T11" fmla="*/ 66 h 96"/>
                <a:gd name="T12" fmla="*/ 0 w 78"/>
                <a:gd name="T13" fmla="*/ 66 h 96"/>
                <a:gd name="T14" fmla="*/ 0 w 78"/>
                <a:gd name="T15" fmla="*/ 66 h 96"/>
                <a:gd name="T16" fmla="*/ 0 w 78"/>
                <a:gd name="T17" fmla="*/ 66 h 96"/>
                <a:gd name="T18" fmla="*/ 0 w 78"/>
                <a:gd name="T19" fmla="*/ 66 h 96"/>
                <a:gd name="T20" fmla="*/ 0 w 78"/>
                <a:gd name="T21" fmla="*/ 66 h 96"/>
                <a:gd name="T22" fmla="*/ 0 w 78"/>
                <a:gd name="T23" fmla="*/ 66 h 96"/>
                <a:gd name="T24" fmla="*/ 0 w 78"/>
                <a:gd name="T25" fmla="*/ 66 h 96"/>
                <a:gd name="T26" fmla="*/ 0 w 78"/>
                <a:gd name="T27" fmla="*/ 66 h 96"/>
                <a:gd name="T28" fmla="*/ 0 w 78"/>
                <a:gd name="T29" fmla="*/ 66 h 96"/>
                <a:gd name="T30" fmla="*/ 0 w 78"/>
                <a:gd name="T31" fmla="*/ 66 h 96"/>
                <a:gd name="T32" fmla="*/ 0 w 78"/>
                <a:gd name="T33" fmla="*/ 68 h 96"/>
                <a:gd name="T34" fmla="*/ 0 w 78"/>
                <a:gd name="T35" fmla="*/ 68 h 96"/>
                <a:gd name="T36" fmla="*/ 0 w 78"/>
                <a:gd name="T37" fmla="*/ 68 h 96"/>
                <a:gd name="T38" fmla="*/ 0 w 78"/>
                <a:gd name="T39" fmla="*/ 68 h 96"/>
                <a:gd name="T40" fmla="*/ 0 w 78"/>
                <a:gd name="T41" fmla="*/ 68 h 96"/>
                <a:gd name="T42" fmla="*/ 0 w 78"/>
                <a:gd name="T43" fmla="*/ 68 h 96"/>
                <a:gd name="T44" fmla="*/ 0 w 78"/>
                <a:gd name="T45" fmla="*/ 68 h 96"/>
                <a:gd name="T46" fmla="*/ 0 w 78"/>
                <a:gd name="T47" fmla="*/ 68 h 96"/>
                <a:gd name="T48" fmla="*/ 0 w 78"/>
                <a:gd name="T49" fmla="*/ 68 h 96"/>
                <a:gd name="T50" fmla="*/ 2 w 78"/>
                <a:gd name="T51" fmla="*/ 76 h 96"/>
                <a:gd name="T52" fmla="*/ 2 w 78"/>
                <a:gd name="T53" fmla="*/ 74 h 96"/>
                <a:gd name="T54" fmla="*/ 2 w 78"/>
                <a:gd name="T55" fmla="*/ 74 h 96"/>
                <a:gd name="T56" fmla="*/ 2 w 78"/>
                <a:gd name="T57" fmla="*/ 74 h 96"/>
                <a:gd name="T58" fmla="*/ 2 w 78"/>
                <a:gd name="T59" fmla="*/ 74 h 96"/>
                <a:gd name="T60" fmla="*/ 2 w 78"/>
                <a:gd name="T61" fmla="*/ 74 h 96"/>
                <a:gd name="T62" fmla="*/ 2 w 78"/>
                <a:gd name="T63" fmla="*/ 74 h 96"/>
                <a:gd name="T64" fmla="*/ 2 w 78"/>
                <a:gd name="T65" fmla="*/ 74 h 96"/>
                <a:gd name="T66" fmla="*/ 38 w 78"/>
                <a:gd name="T67" fmla="*/ 96 h 96"/>
                <a:gd name="T68" fmla="*/ 38 w 78"/>
                <a:gd name="T69" fmla="*/ 76 h 96"/>
                <a:gd name="T70" fmla="*/ 44 w 78"/>
                <a:gd name="T71" fmla="*/ 42 h 96"/>
                <a:gd name="T72" fmla="*/ 58 w 78"/>
                <a:gd name="T73" fmla="*/ 18 h 96"/>
                <a:gd name="T74" fmla="*/ 78 w 78"/>
                <a:gd name="T75" fmla="*/ 2 h 96"/>
                <a:gd name="T76" fmla="*/ 66 w 78"/>
                <a:gd name="T7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96">
                  <a:moveTo>
                    <a:pt x="66" y="0"/>
                  </a:moveTo>
                  <a:lnTo>
                    <a:pt x="66" y="0"/>
                  </a:lnTo>
                  <a:lnTo>
                    <a:pt x="52" y="2"/>
                  </a:lnTo>
                  <a:lnTo>
                    <a:pt x="40" y="6"/>
                  </a:lnTo>
                  <a:lnTo>
                    <a:pt x="30" y="12"/>
                  </a:lnTo>
                  <a:lnTo>
                    <a:pt x="20" y="20"/>
                  </a:lnTo>
                  <a:lnTo>
                    <a:pt x="12" y="30"/>
                  </a:lnTo>
                  <a:lnTo>
                    <a:pt x="6" y="40"/>
                  </a:lnTo>
                  <a:lnTo>
                    <a:pt x="2" y="52"/>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2" y="76"/>
                  </a:lnTo>
                  <a:lnTo>
                    <a:pt x="2" y="76"/>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0" y="88"/>
                  </a:lnTo>
                  <a:lnTo>
                    <a:pt x="38" y="96"/>
                  </a:lnTo>
                  <a:lnTo>
                    <a:pt x="38" y="96"/>
                  </a:lnTo>
                  <a:lnTo>
                    <a:pt x="38" y="76"/>
                  </a:lnTo>
                  <a:lnTo>
                    <a:pt x="40" y="56"/>
                  </a:lnTo>
                  <a:lnTo>
                    <a:pt x="44" y="42"/>
                  </a:lnTo>
                  <a:lnTo>
                    <a:pt x="52" y="28"/>
                  </a:lnTo>
                  <a:lnTo>
                    <a:pt x="58" y="18"/>
                  </a:lnTo>
                  <a:lnTo>
                    <a:pt x="66" y="12"/>
                  </a:lnTo>
                  <a:lnTo>
                    <a:pt x="78" y="2"/>
                  </a:lnTo>
                  <a:lnTo>
                    <a:pt x="78" y="2"/>
                  </a:lnTo>
                  <a:lnTo>
                    <a:pt x="66" y="0"/>
                  </a:lnTo>
                  <a:lnTo>
                    <a:pt x="66"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1605">
              <a:extLst>
                <a:ext uri="{FF2B5EF4-FFF2-40B4-BE49-F238E27FC236}">
                  <a16:creationId xmlns:a16="http://schemas.microsoft.com/office/drawing/2014/main" id="{ADCD4D70-6820-CD1C-D41C-8E33312AD1E1}"/>
                </a:ext>
              </a:extLst>
            </p:cNvPr>
            <p:cNvSpPr>
              <a:spLocks/>
            </p:cNvSpPr>
            <p:nvPr/>
          </p:nvSpPr>
          <p:spPr bwMode="auto">
            <a:xfrm>
              <a:off x="7724776" y="3025775"/>
              <a:ext cx="123825" cy="152400"/>
            </a:xfrm>
            <a:custGeom>
              <a:avLst/>
              <a:gdLst>
                <a:gd name="T0" fmla="*/ 66 w 78"/>
                <a:gd name="T1" fmla="*/ 0 h 96"/>
                <a:gd name="T2" fmla="*/ 40 w 78"/>
                <a:gd name="T3" fmla="*/ 6 h 96"/>
                <a:gd name="T4" fmla="*/ 20 w 78"/>
                <a:gd name="T5" fmla="*/ 20 h 96"/>
                <a:gd name="T6" fmla="*/ 6 w 78"/>
                <a:gd name="T7" fmla="*/ 40 h 96"/>
                <a:gd name="T8" fmla="*/ 0 w 78"/>
                <a:gd name="T9" fmla="*/ 66 h 96"/>
                <a:gd name="T10" fmla="*/ 0 w 78"/>
                <a:gd name="T11" fmla="*/ 66 h 96"/>
                <a:gd name="T12" fmla="*/ 0 w 78"/>
                <a:gd name="T13" fmla="*/ 66 h 96"/>
                <a:gd name="T14" fmla="*/ 0 w 78"/>
                <a:gd name="T15" fmla="*/ 66 h 96"/>
                <a:gd name="T16" fmla="*/ 0 w 78"/>
                <a:gd name="T17" fmla="*/ 66 h 96"/>
                <a:gd name="T18" fmla="*/ 0 w 78"/>
                <a:gd name="T19" fmla="*/ 66 h 96"/>
                <a:gd name="T20" fmla="*/ 0 w 78"/>
                <a:gd name="T21" fmla="*/ 66 h 96"/>
                <a:gd name="T22" fmla="*/ 0 w 78"/>
                <a:gd name="T23" fmla="*/ 66 h 96"/>
                <a:gd name="T24" fmla="*/ 0 w 78"/>
                <a:gd name="T25" fmla="*/ 66 h 96"/>
                <a:gd name="T26" fmla="*/ 0 w 78"/>
                <a:gd name="T27" fmla="*/ 66 h 96"/>
                <a:gd name="T28" fmla="*/ 0 w 78"/>
                <a:gd name="T29" fmla="*/ 66 h 96"/>
                <a:gd name="T30" fmla="*/ 0 w 78"/>
                <a:gd name="T31" fmla="*/ 66 h 96"/>
                <a:gd name="T32" fmla="*/ 0 w 78"/>
                <a:gd name="T33" fmla="*/ 68 h 96"/>
                <a:gd name="T34" fmla="*/ 0 w 78"/>
                <a:gd name="T35" fmla="*/ 68 h 96"/>
                <a:gd name="T36" fmla="*/ 0 w 78"/>
                <a:gd name="T37" fmla="*/ 68 h 96"/>
                <a:gd name="T38" fmla="*/ 0 w 78"/>
                <a:gd name="T39" fmla="*/ 68 h 96"/>
                <a:gd name="T40" fmla="*/ 0 w 78"/>
                <a:gd name="T41" fmla="*/ 68 h 96"/>
                <a:gd name="T42" fmla="*/ 0 w 78"/>
                <a:gd name="T43" fmla="*/ 68 h 96"/>
                <a:gd name="T44" fmla="*/ 0 w 78"/>
                <a:gd name="T45" fmla="*/ 68 h 96"/>
                <a:gd name="T46" fmla="*/ 0 w 78"/>
                <a:gd name="T47" fmla="*/ 68 h 96"/>
                <a:gd name="T48" fmla="*/ 0 w 78"/>
                <a:gd name="T49" fmla="*/ 68 h 96"/>
                <a:gd name="T50" fmla="*/ 2 w 78"/>
                <a:gd name="T51" fmla="*/ 76 h 96"/>
                <a:gd name="T52" fmla="*/ 2 w 78"/>
                <a:gd name="T53" fmla="*/ 74 h 96"/>
                <a:gd name="T54" fmla="*/ 2 w 78"/>
                <a:gd name="T55" fmla="*/ 74 h 96"/>
                <a:gd name="T56" fmla="*/ 2 w 78"/>
                <a:gd name="T57" fmla="*/ 74 h 96"/>
                <a:gd name="T58" fmla="*/ 2 w 78"/>
                <a:gd name="T59" fmla="*/ 74 h 96"/>
                <a:gd name="T60" fmla="*/ 2 w 78"/>
                <a:gd name="T61" fmla="*/ 74 h 96"/>
                <a:gd name="T62" fmla="*/ 2 w 78"/>
                <a:gd name="T63" fmla="*/ 74 h 96"/>
                <a:gd name="T64" fmla="*/ 2 w 78"/>
                <a:gd name="T65" fmla="*/ 74 h 96"/>
                <a:gd name="T66" fmla="*/ 38 w 78"/>
                <a:gd name="T67" fmla="*/ 96 h 96"/>
                <a:gd name="T68" fmla="*/ 38 w 78"/>
                <a:gd name="T69" fmla="*/ 76 h 96"/>
                <a:gd name="T70" fmla="*/ 44 w 78"/>
                <a:gd name="T71" fmla="*/ 42 h 96"/>
                <a:gd name="T72" fmla="*/ 58 w 78"/>
                <a:gd name="T73" fmla="*/ 18 h 96"/>
                <a:gd name="T74" fmla="*/ 78 w 78"/>
                <a:gd name="T75" fmla="*/ 2 h 96"/>
                <a:gd name="T76" fmla="*/ 66 w 78"/>
                <a:gd name="T7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96">
                  <a:moveTo>
                    <a:pt x="66" y="0"/>
                  </a:moveTo>
                  <a:lnTo>
                    <a:pt x="66" y="0"/>
                  </a:lnTo>
                  <a:lnTo>
                    <a:pt x="52" y="2"/>
                  </a:lnTo>
                  <a:lnTo>
                    <a:pt x="40" y="6"/>
                  </a:lnTo>
                  <a:lnTo>
                    <a:pt x="30" y="12"/>
                  </a:lnTo>
                  <a:lnTo>
                    <a:pt x="20" y="20"/>
                  </a:lnTo>
                  <a:lnTo>
                    <a:pt x="12" y="30"/>
                  </a:lnTo>
                  <a:lnTo>
                    <a:pt x="6" y="40"/>
                  </a:lnTo>
                  <a:lnTo>
                    <a:pt x="2" y="52"/>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6"/>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0" y="68"/>
                  </a:lnTo>
                  <a:lnTo>
                    <a:pt x="2" y="76"/>
                  </a:lnTo>
                  <a:lnTo>
                    <a:pt x="2" y="76"/>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 y="74"/>
                  </a:lnTo>
                  <a:lnTo>
                    <a:pt x="20" y="88"/>
                  </a:lnTo>
                  <a:lnTo>
                    <a:pt x="38" y="96"/>
                  </a:lnTo>
                  <a:lnTo>
                    <a:pt x="38" y="96"/>
                  </a:lnTo>
                  <a:lnTo>
                    <a:pt x="38" y="76"/>
                  </a:lnTo>
                  <a:lnTo>
                    <a:pt x="40" y="56"/>
                  </a:lnTo>
                  <a:lnTo>
                    <a:pt x="44" y="42"/>
                  </a:lnTo>
                  <a:lnTo>
                    <a:pt x="52" y="28"/>
                  </a:lnTo>
                  <a:lnTo>
                    <a:pt x="58" y="18"/>
                  </a:lnTo>
                  <a:lnTo>
                    <a:pt x="66" y="12"/>
                  </a:lnTo>
                  <a:lnTo>
                    <a:pt x="78" y="2"/>
                  </a:lnTo>
                  <a:lnTo>
                    <a:pt x="78" y="2"/>
                  </a:lnTo>
                  <a:lnTo>
                    <a:pt x="66" y="0"/>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1606">
              <a:extLst>
                <a:ext uri="{FF2B5EF4-FFF2-40B4-BE49-F238E27FC236}">
                  <a16:creationId xmlns:a16="http://schemas.microsoft.com/office/drawing/2014/main" id="{B103CDA6-699C-0249-21ED-FBAF2D578EAD}"/>
                </a:ext>
              </a:extLst>
            </p:cNvPr>
            <p:cNvSpPr>
              <a:spLocks/>
            </p:cNvSpPr>
            <p:nvPr/>
          </p:nvSpPr>
          <p:spPr bwMode="auto">
            <a:xfrm>
              <a:off x="7683501" y="3546475"/>
              <a:ext cx="165100" cy="196850"/>
            </a:xfrm>
            <a:custGeom>
              <a:avLst/>
              <a:gdLst>
                <a:gd name="T0" fmla="*/ 82 w 104"/>
                <a:gd name="T1" fmla="*/ 38 h 124"/>
                <a:gd name="T2" fmla="*/ 82 w 104"/>
                <a:gd name="T3" fmla="*/ 38 h 124"/>
                <a:gd name="T4" fmla="*/ 80 w 104"/>
                <a:gd name="T5" fmla="*/ 30 h 124"/>
                <a:gd name="T6" fmla="*/ 78 w 104"/>
                <a:gd name="T7" fmla="*/ 24 h 124"/>
                <a:gd name="T8" fmla="*/ 74 w 104"/>
                <a:gd name="T9" fmla="*/ 16 h 124"/>
                <a:gd name="T10" fmla="*/ 70 w 104"/>
                <a:gd name="T11" fmla="*/ 12 h 124"/>
                <a:gd name="T12" fmla="*/ 64 w 104"/>
                <a:gd name="T13" fmla="*/ 6 h 124"/>
                <a:gd name="T14" fmla="*/ 56 w 104"/>
                <a:gd name="T15" fmla="*/ 4 h 124"/>
                <a:gd name="T16" fmla="*/ 50 w 104"/>
                <a:gd name="T17" fmla="*/ 2 h 124"/>
                <a:gd name="T18" fmla="*/ 42 w 104"/>
                <a:gd name="T19" fmla="*/ 0 h 124"/>
                <a:gd name="T20" fmla="*/ 42 w 104"/>
                <a:gd name="T21" fmla="*/ 0 h 124"/>
                <a:gd name="T22" fmla="*/ 32 w 104"/>
                <a:gd name="T23" fmla="*/ 2 h 124"/>
                <a:gd name="T24" fmla="*/ 26 w 104"/>
                <a:gd name="T25" fmla="*/ 4 h 124"/>
                <a:gd name="T26" fmla="*/ 18 w 104"/>
                <a:gd name="T27" fmla="*/ 8 h 124"/>
                <a:gd name="T28" fmla="*/ 12 w 104"/>
                <a:gd name="T29" fmla="*/ 12 h 124"/>
                <a:gd name="T30" fmla="*/ 6 w 104"/>
                <a:gd name="T31" fmla="*/ 18 h 124"/>
                <a:gd name="T32" fmla="*/ 4 w 104"/>
                <a:gd name="T33" fmla="*/ 26 h 124"/>
                <a:gd name="T34" fmla="*/ 0 w 104"/>
                <a:gd name="T35" fmla="*/ 34 h 124"/>
                <a:gd name="T36" fmla="*/ 0 w 104"/>
                <a:gd name="T37" fmla="*/ 42 h 124"/>
                <a:gd name="T38" fmla="*/ 0 w 104"/>
                <a:gd name="T39" fmla="*/ 42 h 124"/>
                <a:gd name="T40" fmla="*/ 2 w 104"/>
                <a:gd name="T41" fmla="*/ 54 h 124"/>
                <a:gd name="T42" fmla="*/ 8 w 104"/>
                <a:gd name="T43" fmla="*/ 66 h 124"/>
                <a:gd name="T44" fmla="*/ 8 w 104"/>
                <a:gd name="T45" fmla="*/ 66 h 124"/>
                <a:gd name="T46" fmla="*/ 12 w 104"/>
                <a:gd name="T47" fmla="*/ 82 h 124"/>
                <a:gd name="T48" fmla="*/ 14 w 104"/>
                <a:gd name="T49" fmla="*/ 90 h 124"/>
                <a:gd name="T50" fmla="*/ 20 w 104"/>
                <a:gd name="T51" fmla="*/ 98 h 124"/>
                <a:gd name="T52" fmla="*/ 20 w 104"/>
                <a:gd name="T53" fmla="*/ 98 h 124"/>
                <a:gd name="T54" fmla="*/ 26 w 104"/>
                <a:gd name="T55" fmla="*/ 104 h 124"/>
                <a:gd name="T56" fmla="*/ 34 w 104"/>
                <a:gd name="T57" fmla="*/ 106 h 124"/>
                <a:gd name="T58" fmla="*/ 42 w 104"/>
                <a:gd name="T59" fmla="*/ 108 h 124"/>
                <a:gd name="T60" fmla="*/ 42 w 104"/>
                <a:gd name="T61" fmla="*/ 108 h 124"/>
                <a:gd name="T62" fmla="*/ 44 w 104"/>
                <a:gd name="T63" fmla="*/ 112 h 124"/>
                <a:gd name="T64" fmla="*/ 48 w 104"/>
                <a:gd name="T65" fmla="*/ 114 h 124"/>
                <a:gd name="T66" fmla="*/ 54 w 104"/>
                <a:gd name="T67" fmla="*/ 116 h 124"/>
                <a:gd name="T68" fmla="*/ 62 w 104"/>
                <a:gd name="T69" fmla="*/ 116 h 124"/>
                <a:gd name="T70" fmla="*/ 62 w 104"/>
                <a:gd name="T71" fmla="*/ 116 h 124"/>
                <a:gd name="T72" fmla="*/ 68 w 104"/>
                <a:gd name="T73" fmla="*/ 120 h 124"/>
                <a:gd name="T74" fmla="*/ 74 w 104"/>
                <a:gd name="T75" fmla="*/ 124 h 124"/>
                <a:gd name="T76" fmla="*/ 76 w 104"/>
                <a:gd name="T77" fmla="*/ 124 h 124"/>
                <a:gd name="T78" fmla="*/ 80 w 104"/>
                <a:gd name="T79" fmla="*/ 122 h 124"/>
                <a:gd name="T80" fmla="*/ 80 w 104"/>
                <a:gd name="T81" fmla="*/ 122 h 124"/>
                <a:gd name="T82" fmla="*/ 82 w 104"/>
                <a:gd name="T83" fmla="*/ 120 h 124"/>
                <a:gd name="T84" fmla="*/ 82 w 104"/>
                <a:gd name="T85" fmla="*/ 116 h 124"/>
                <a:gd name="T86" fmla="*/ 82 w 104"/>
                <a:gd name="T87" fmla="*/ 110 h 124"/>
                <a:gd name="T88" fmla="*/ 72 w 104"/>
                <a:gd name="T89" fmla="*/ 94 h 124"/>
                <a:gd name="T90" fmla="*/ 72 w 104"/>
                <a:gd name="T91" fmla="*/ 94 h 124"/>
                <a:gd name="T92" fmla="*/ 70 w 104"/>
                <a:gd name="T93" fmla="*/ 82 h 124"/>
                <a:gd name="T94" fmla="*/ 70 w 104"/>
                <a:gd name="T95" fmla="*/ 72 h 124"/>
                <a:gd name="T96" fmla="*/ 70 w 104"/>
                <a:gd name="T97" fmla="*/ 72 h 124"/>
                <a:gd name="T98" fmla="*/ 76 w 104"/>
                <a:gd name="T99" fmla="*/ 64 h 124"/>
                <a:gd name="T100" fmla="*/ 80 w 104"/>
                <a:gd name="T101" fmla="*/ 56 h 124"/>
                <a:gd name="T102" fmla="*/ 80 w 104"/>
                <a:gd name="T103" fmla="*/ 56 h 124"/>
                <a:gd name="T104" fmla="*/ 90 w 104"/>
                <a:gd name="T105" fmla="*/ 58 h 124"/>
                <a:gd name="T106" fmla="*/ 90 w 104"/>
                <a:gd name="T107" fmla="*/ 58 h 124"/>
                <a:gd name="T108" fmla="*/ 100 w 104"/>
                <a:gd name="T109" fmla="*/ 58 h 124"/>
                <a:gd name="T110" fmla="*/ 102 w 104"/>
                <a:gd name="T111" fmla="*/ 56 h 124"/>
                <a:gd name="T112" fmla="*/ 104 w 104"/>
                <a:gd name="T113" fmla="*/ 54 h 124"/>
                <a:gd name="T114" fmla="*/ 104 w 104"/>
                <a:gd name="T115" fmla="*/ 54 h 124"/>
                <a:gd name="T116" fmla="*/ 104 w 104"/>
                <a:gd name="T117" fmla="*/ 50 h 124"/>
                <a:gd name="T118" fmla="*/ 102 w 104"/>
                <a:gd name="T119" fmla="*/ 48 h 124"/>
                <a:gd name="T120" fmla="*/ 96 w 104"/>
                <a:gd name="T121" fmla="*/ 42 h 124"/>
                <a:gd name="T122" fmla="*/ 88 w 104"/>
                <a:gd name="T123" fmla="*/ 40 h 124"/>
                <a:gd name="T124" fmla="*/ 82 w 104"/>
                <a:gd name="T125"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24">
                  <a:moveTo>
                    <a:pt x="82" y="38"/>
                  </a:moveTo>
                  <a:lnTo>
                    <a:pt x="82" y="38"/>
                  </a:lnTo>
                  <a:lnTo>
                    <a:pt x="80" y="30"/>
                  </a:lnTo>
                  <a:lnTo>
                    <a:pt x="78" y="24"/>
                  </a:lnTo>
                  <a:lnTo>
                    <a:pt x="74" y="16"/>
                  </a:lnTo>
                  <a:lnTo>
                    <a:pt x="70" y="12"/>
                  </a:lnTo>
                  <a:lnTo>
                    <a:pt x="64" y="6"/>
                  </a:lnTo>
                  <a:lnTo>
                    <a:pt x="56" y="4"/>
                  </a:lnTo>
                  <a:lnTo>
                    <a:pt x="50" y="2"/>
                  </a:lnTo>
                  <a:lnTo>
                    <a:pt x="42" y="0"/>
                  </a:lnTo>
                  <a:lnTo>
                    <a:pt x="42" y="0"/>
                  </a:lnTo>
                  <a:lnTo>
                    <a:pt x="32" y="2"/>
                  </a:lnTo>
                  <a:lnTo>
                    <a:pt x="26" y="4"/>
                  </a:lnTo>
                  <a:lnTo>
                    <a:pt x="18" y="8"/>
                  </a:lnTo>
                  <a:lnTo>
                    <a:pt x="12" y="12"/>
                  </a:lnTo>
                  <a:lnTo>
                    <a:pt x="6" y="18"/>
                  </a:lnTo>
                  <a:lnTo>
                    <a:pt x="4" y="26"/>
                  </a:lnTo>
                  <a:lnTo>
                    <a:pt x="0" y="34"/>
                  </a:lnTo>
                  <a:lnTo>
                    <a:pt x="0" y="42"/>
                  </a:lnTo>
                  <a:lnTo>
                    <a:pt x="0" y="42"/>
                  </a:lnTo>
                  <a:lnTo>
                    <a:pt x="2" y="54"/>
                  </a:lnTo>
                  <a:lnTo>
                    <a:pt x="8" y="66"/>
                  </a:lnTo>
                  <a:lnTo>
                    <a:pt x="8" y="66"/>
                  </a:lnTo>
                  <a:lnTo>
                    <a:pt x="12" y="82"/>
                  </a:lnTo>
                  <a:lnTo>
                    <a:pt x="14" y="90"/>
                  </a:lnTo>
                  <a:lnTo>
                    <a:pt x="20" y="98"/>
                  </a:lnTo>
                  <a:lnTo>
                    <a:pt x="20" y="98"/>
                  </a:lnTo>
                  <a:lnTo>
                    <a:pt x="26" y="104"/>
                  </a:lnTo>
                  <a:lnTo>
                    <a:pt x="34" y="106"/>
                  </a:lnTo>
                  <a:lnTo>
                    <a:pt x="42" y="108"/>
                  </a:lnTo>
                  <a:lnTo>
                    <a:pt x="42" y="108"/>
                  </a:lnTo>
                  <a:lnTo>
                    <a:pt x="44" y="112"/>
                  </a:lnTo>
                  <a:lnTo>
                    <a:pt x="48" y="114"/>
                  </a:lnTo>
                  <a:lnTo>
                    <a:pt x="54" y="116"/>
                  </a:lnTo>
                  <a:lnTo>
                    <a:pt x="62" y="116"/>
                  </a:lnTo>
                  <a:lnTo>
                    <a:pt x="62" y="116"/>
                  </a:lnTo>
                  <a:lnTo>
                    <a:pt x="68" y="120"/>
                  </a:lnTo>
                  <a:lnTo>
                    <a:pt x="74" y="124"/>
                  </a:lnTo>
                  <a:lnTo>
                    <a:pt x="76" y="124"/>
                  </a:lnTo>
                  <a:lnTo>
                    <a:pt x="80" y="122"/>
                  </a:lnTo>
                  <a:lnTo>
                    <a:pt x="80" y="122"/>
                  </a:lnTo>
                  <a:lnTo>
                    <a:pt x="82" y="120"/>
                  </a:lnTo>
                  <a:lnTo>
                    <a:pt x="82" y="116"/>
                  </a:lnTo>
                  <a:lnTo>
                    <a:pt x="82" y="110"/>
                  </a:lnTo>
                  <a:lnTo>
                    <a:pt x="72" y="94"/>
                  </a:lnTo>
                  <a:lnTo>
                    <a:pt x="72" y="94"/>
                  </a:lnTo>
                  <a:lnTo>
                    <a:pt x="70" y="82"/>
                  </a:lnTo>
                  <a:lnTo>
                    <a:pt x="70" y="72"/>
                  </a:lnTo>
                  <a:lnTo>
                    <a:pt x="70" y="72"/>
                  </a:lnTo>
                  <a:lnTo>
                    <a:pt x="76" y="64"/>
                  </a:lnTo>
                  <a:lnTo>
                    <a:pt x="80" y="56"/>
                  </a:lnTo>
                  <a:lnTo>
                    <a:pt x="80" y="56"/>
                  </a:lnTo>
                  <a:lnTo>
                    <a:pt x="90" y="58"/>
                  </a:lnTo>
                  <a:lnTo>
                    <a:pt x="90" y="58"/>
                  </a:lnTo>
                  <a:lnTo>
                    <a:pt x="100" y="58"/>
                  </a:lnTo>
                  <a:lnTo>
                    <a:pt x="102" y="56"/>
                  </a:lnTo>
                  <a:lnTo>
                    <a:pt x="104" y="54"/>
                  </a:lnTo>
                  <a:lnTo>
                    <a:pt x="104" y="54"/>
                  </a:lnTo>
                  <a:lnTo>
                    <a:pt x="104" y="50"/>
                  </a:lnTo>
                  <a:lnTo>
                    <a:pt x="102" y="48"/>
                  </a:lnTo>
                  <a:lnTo>
                    <a:pt x="96" y="42"/>
                  </a:lnTo>
                  <a:lnTo>
                    <a:pt x="88" y="40"/>
                  </a:lnTo>
                  <a:lnTo>
                    <a:pt x="82" y="3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607">
              <a:extLst>
                <a:ext uri="{FF2B5EF4-FFF2-40B4-BE49-F238E27FC236}">
                  <a16:creationId xmlns:a16="http://schemas.microsoft.com/office/drawing/2014/main" id="{BA163BDC-1784-0C45-4BAA-5CF54B154B07}"/>
                </a:ext>
              </a:extLst>
            </p:cNvPr>
            <p:cNvSpPr>
              <a:spLocks/>
            </p:cNvSpPr>
            <p:nvPr/>
          </p:nvSpPr>
          <p:spPr bwMode="auto">
            <a:xfrm>
              <a:off x="7683501" y="3546475"/>
              <a:ext cx="165100" cy="196850"/>
            </a:xfrm>
            <a:custGeom>
              <a:avLst/>
              <a:gdLst>
                <a:gd name="T0" fmla="*/ 82 w 104"/>
                <a:gd name="T1" fmla="*/ 38 h 124"/>
                <a:gd name="T2" fmla="*/ 82 w 104"/>
                <a:gd name="T3" fmla="*/ 38 h 124"/>
                <a:gd name="T4" fmla="*/ 80 w 104"/>
                <a:gd name="T5" fmla="*/ 30 h 124"/>
                <a:gd name="T6" fmla="*/ 78 w 104"/>
                <a:gd name="T7" fmla="*/ 24 h 124"/>
                <a:gd name="T8" fmla="*/ 74 w 104"/>
                <a:gd name="T9" fmla="*/ 16 h 124"/>
                <a:gd name="T10" fmla="*/ 70 w 104"/>
                <a:gd name="T11" fmla="*/ 12 h 124"/>
                <a:gd name="T12" fmla="*/ 64 w 104"/>
                <a:gd name="T13" fmla="*/ 6 h 124"/>
                <a:gd name="T14" fmla="*/ 56 w 104"/>
                <a:gd name="T15" fmla="*/ 4 h 124"/>
                <a:gd name="T16" fmla="*/ 50 w 104"/>
                <a:gd name="T17" fmla="*/ 2 h 124"/>
                <a:gd name="T18" fmla="*/ 42 w 104"/>
                <a:gd name="T19" fmla="*/ 0 h 124"/>
                <a:gd name="T20" fmla="*/ 42 w 104"/>
                <a:gd name="T21" fmla="*/ 0 h 124"/>
                <a:gd name="T22" fmla="*/ 32 w 104"/>
                <a:gd name="T23" fmla="*/ 2 h 124"/>
                <a:gd name="T24" fmla="*/ 26 w 104"/>
                <a:gd name="T25" fmla="*/ 4 h 124"/>
                <a:gd name="T26" fmla="*/ 18 w 104"/>
                <a:gd name="T27" fmla="*/ 8 h 124"/>
                <a:gd name="T28" fmla="*/ 12 w 104"/>
                <a:gd name="T29" fmla="*/ 12 h 124"/>
                <a:gd name="T30" fmla="*/ 6 w 104"/>
                <a:gd name="T31" fmla="*/ 18 h 124"/>
                <a:gd name="T32" fmla="*/ 4 w 104"/>
                <a:gd name="T33" fmla="*/ 26 h 124"/>
                <a:gd name="T34" fmla="*/ 0 w 104"/>
                <a:gd name="T35" fmla="*/ 34 h 124"/>
                <a:gd name="T36" fmla="*/ 0 w 104"/>
                <a:gd name="T37" fmla="*/ 42 h 124"/>
                <a:gd name="T38" fmla="*/ 0 w 104"/>
                <a:gd name="T39" fmla="*/ 42 h 124"/>
                <a:gd name="T40" fmla="*/ 2 w 104"/>
                <a:gd name="T41" fmla="*/ 54 h 124"/>
                <a:gd name="T42" fmla="*/ 8 w 104"/>
                <a:gd name="T43" fmla="*/ 66 h 124"/>
                <a:gd name="T44" fmla="*/ 8 w 104"/>
                <a:gd name="T45" fmla="*/ 66 h 124"/>
                <a:gd name="T46" fmla="*/ 12 w 104"/>
                <a:gd name="T47" fmla="*/ 82 h 124"/>
                <a:gd name="T48" fmla="*/ 14 w 104"/>
                <a:gd name="T49" fmla="*/ 90 h 124"/>
                <a:gd name="T50" fmla="*/ 20 w 104"/>
                <a:gd name="T51" fmla="*/ 98 h 124"/>
                <a:gd name="T52" fmla="*/ 20 w 104"/>
                <a:gd name="T53" fmla="*/ 98 h 124"/>
                <a:gd name="T54" fmla="*/ 26 w 104"/>
                <a:gd name="T55" fmla="*/ 104 h 124"/>
                <a:gd name="T56" fmla="*/ 34 w 104"/>
                <a:gd name="T57" fmla="*/ 106 h 124"/>
                <a:gd name="T58" fmla="*/ 42 w 104"/>
                <a:gd name="T59" fmla="*/ 108 h 124"/>
                <a:gd name="T60" fmla="*/ 42 w 104"/>
                <a:gd name="T61" fmla="*/ 108 h 124"/>
                <a:gd name="T62" fmla="*/ 44 w 104"/>
                <a:gd name="T63" fmla="*/ 112 h 124"/>
                <a:gd name="T64" fmla="*/ 48 w 104"/>
                <a:gd name="T65" fmla="*/ 114 h 124"/>
                <a:gd name="T66" fmla="*/ 54 w 104"/>
                <a:gd name="T67" fmla="*/ 116 h 124"/>
                <a:gd name="T68" fmla="*/ 62 w 104"/>
                <a:gd name="T69" fmla="*/ 116 h 124"/>
                <a:gd name="T70" fmla="*/ 62 w 104"/>
                <a:gd name="T71" fmla="*/ 116 h 124"/>
                <a:gd name="T72" fmla="*/ 68 w 104"/>
                <a:gd name="T73" fmla="*/ 120 h 124"/>
                <a:gd name="T74" fmla="*/ 74 w 104"/>
                <a:gd name="T75" fmla="*/ 124 h 124"/>
                <a:gd name="T76" fmla="*/ 76 w 104"/>
                <a:gd name="T77" fmla="*/ 124 h 124"/>
                <a:gd name="T78" fmla="*/ 80 w 104"/>
                <a:gd name="T79" fmla="*/ 122 h 124"/>
                <a:gd name="T80" fmla="*/ 80 w 104"/>
                <a:gd name="T81" fmla="*/ 122 h 124"/>
                <a:gd name="T82" fmla="*/ 82 w 104"/>
                <a:gd name="T83" fmla="*/ 120 h 124"/>
                <a:gd name="T84" fmla="*/ 82 w 104"/>
                <a:gd name="T85" fmla="*/ 116 h 124"/>
                <a:gd name="T86" fmla="*/ 82 w 104"/>
                <a:gd name="T87" fmla="*/ 110 h 124"/>
                <a:gd name="T88" fmla="*/ 72 w 104"/>
                <a:gd name="T89" fmla="*/ 94 h 124"/>
                <a:gd name="T90" fmla="*/ 72 w 104"/>
                <a:gd name="T91" fmla="*/ 94 h 124"/>
                <a:gd name="T92" fmla="*/ 70 w 104"/>
                <a:gd name="T93" fmla="*/ 82 h 124"/>
                <a:gd name="T94" fmla="*/ 70 w 104"/>
                <a:gd name="T95" fmla="*/ 72 h 124"/>
                <a:gd name="T96" fmla="*/ 70 w 104"/>
                <a:gd name="T97" fmla="*/ 72 h 124"/>
                <a:gd name="T98" fmla="*/ 76 w 104"/>
                <a:gd name="T99" fmla="*/ 64 h 124"/>
                <a:gd name="T100" fmla="*/ 80 w 104"/>
                <a:gd name="T101" fmla="*/ 56 h 124"/>
                <a:gd name="T102" fmla="*/ 80 w 104"/>
                <a:gd name="T103" fmla="*/ 56 h 124"/>
                <a:gd name="T104" fmla="*/ 90 w 104"/>
                <a:gd name="T105" fmla="*/ 58 h 124"/>
                <a:gd name="T106" fmla="*/ 90 w 104"/>
                <a:gd name="T107" fmla="*/ 58 h 124"/>
                <a:gd name="T108" fmla="*/ 100 w 104"/>
                <a:gd name="T109" fmla="*/ 58 h 124"/>
                <a:gd name="T110" fmla="*/ 102 w 104"/>
                <a:gd name="T111" fmla="*/ 56 h 124"/>
                <a:gd name="T112" fmla="*/ 104 w 104"/>
                <a:gd name="T113" fmla="*/ 54 h 124"/>
                <a:gd name="T114" fmla="*/ 104 w 104"/>
                <a:gd name="T115" fmla="*/ 54 h 124"/>
                <a:gd name="T116" fmla="*/ 104 w 104"/>
                <a:gd name="T117" fmla="*/ 50 h 124"/>
                <a:gd name="T118" fmla="*/ 102 w 104"/>
                <a:gd name="T119" fmla="*/ 48 h 124"/>
                <a:gd name="T120" fmla="*/ 96 w 104"/>
                <a:gd name="T121" fmla="*/ 42 h 124"/>
                <a:gd name="T122" fmla="*/ 88 w 104"/>
                <a:gd name="T123" fmla="*/ 40 h 124"/>
                <a:gd name="T124" fmla="*/ 82 w 104"/>
                <a:gd name="T125"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24">
                  <a:moveTo>
                    <a:pt x="82" y="38"/>
                  </a:moveTo>
                  <a:lnTo>
                    <a:pt x="82" y="38"/>
                  </a:lnTo>
                  <a:lnTo>
                    <a:pt x="80" y="30"/>
                  </a:lnTo>
                  <a:lnTo>
                    <a:pt x="78" y="24"/>
                  </a:lnTo>
                  <a:lnTo>
                    <a:pt x="74" y="16"/>
                  </a:lnTo>
                  <a:lnTo>
                    <a:pt x="70" y="12"/>
                  </a:lnTo>
                  <a:lnTo>
                    <a:pt x="64" y="6"/>
                  </a:lnTo>
                  <a:lnTo>
                    <a:pt x="56" y="4"/>
                  </a:lnTo>
                  <a:lnTo>
                    <a:pt x="50" y="2"/>
                  </a:lnTo>
                  <a:lnTo>
                    <a:pt x="42" y="0"/>
                  </a:lnTo>
                  <a:lnTo>
                    <a:pt x="42" y="0"/>
                  </a:lnTo>
                  <a:lnTo>
                    <a:pt x="32" y="2"/>
                  </a:lnTo>
                  <a:lnTo>
                    <a:pt x="26" y="4"/>
                  </a:lnTo>
                  <a:lnTo>
                    <a:pt x="18" y="8"/>
                  </a:lnTo>
                  <a:lnTo>
                    <a:pt x="12" y="12"/>
                  </a:lnTo>
                  <a:lnTo>
                    <a:pt x="6" y="18"/>
                  </a:lnTo>
                  <a:lnTo>
                    <a:pt x="4" y="26"/>
                  </a:lnTo>
                  <a:lnTo>
                    <a:pt x="0" y="34"/>
                  </a:lnTo>
                  <a:lnTo>
                    <a:pt x="0" y="42"/>
                  </a:lnTo>
                  <a:lnTo>
                    <a:pt x="0" y="42"/>
                  </a:lnTo>
                  <a:lnTo>
                    <a:pt x="2" y="54"/>
                  </a:lnTo>
                  <a:lnTo>
                    <a:pt x="8" y="66"/>
                  </a:lnTo>
                  <a:lnTo>
                    <a:pt x="8" y="66"/>
                  </a:lnTo>
                  <a:lnTo>
                    <a:pt x="12" y="82"/>
                  </a:lnTo>
                  <a:lnTo>
                    <a:pt x="14" y="90"/>
                  </a:lnTo>
                  <a:lnTo>
                    <a:pt x="20" y="98"/>
                  </a:lnTo>
                  <a:lnTo>
                    <a:pt x="20" y="98"/>
                  </a:lnTo>
                  <a:lnTo>
                    <a:pt x="26" y="104"/>
                  </a:lnTo>
                  <a:lnTo>
                    <a:pt x="34" y="106"/>
                  </a:lnTo>
                  <a:lnTo>
                    <a:pt x="42" y="108"/>
                  </a:lnTo>
                  <a:lnTo>
                    <a:pt x="42" y="108"/>
                  </a:lnTo>
                  <a:lnTo>
                    <a:pt x="44" y="112"/>
                  </a:lnTo>
                  <a:lnTo>
                    <a:pt x="48" y="114"/>
                  </a:lnTo>
                  <a:lnTo>
                    <a:pt x="54" y="116"/>
                  </a:lnTo>
                  <a:lnTo>
                    <a:pt x="62" y="116"/>
                  </a:lnTo>
                  <a:lnTo>
                    <a:pt x="62" y="116"/>
                  </a:lnTo>
                  <a:lnTo>
                    <a:pt x="68" y="120"/>
                  </a:lnTo>
                  <a:lnTo>
                    <a:pt x="74" y="124"/>
                  </a:lnTo>
                  <a:lnTo>
                    <a:pt x="76" y="124"/>
                  </a:lnTo>
                  <a:lnTo>
                    <a:pt x="80" y="122"/>
                  </a:lnTo>
                  <a:lnTo>
                    <a:pt x="80" y="122"/>
                  </a:lnTo>
                  <a:lnTo>
                    <a:pt x="82" y="120"/>
                  </a:lnTo>
                  <a:lnTo>
                    <a:pt x="82" y="116"/>
                  </a:lnTo>
                  <a:lnTo>
                    <a:pt x="82" y="110"/>
                  </a:lnTo>
                  <a:lnTo>
                    <a:pt x="72" y="94"/>
                  </a:lnTo>
                  <a:lnTo>
                    <a:pt x="72" y="94"/>
                  </a:lnTo>
                  <a:lnTo>
                    <a:pt x="70" y="82"/>
                  </a:lnTo>
                  <a:lnTo>
                    <a:pt x="70" y="72"/>
                  </a:lnTo>
                  <a:lnTo>
                    <a:pt x="70" y="72"/>
                  </a:lnTo>
                  <a:lnTo>
                    <a:pt x="76" y="64"/>
                  </a:lnTo>
                  <a:lnTo>
                    <a:pt x="80" y="56"/>
                  </a:lnTo>
                  <a:lnTo>
                    <a:pt x="80" y="56"/>
                  </a:lnTo>
                  <a:lnTo>
                    <a:pt x="90" y="58"/>
                  </a:lnTo>
                  <a:lnTo>
                    <a:pt x="90" y="58"/>
                  </a:lnTo>
                  <a:lnTo>
                    <a:pt x="100" y="58"/>
                  </a:lnTo>
                  <a:lnTo>
                    <a:pt x="102" y="56"/>
                  </a:lnTo>
                  <a:lnTo>
                    <a:pt x="104" y="54"/>
                  </a:lnTo>
                  <a:lnTo>
                    <a:pt x="104" y="54"/>
                  </a:lnTo>
                  <a:lnTo>
                    <a:pt x="104" y="50"/>
                  </a:lnTo>
                  <a:lnTo>
                    <a:pt x="102" y="48"/>
                  </a:lnTo>
                  <a:lnTo>
                    <a:pt x="96" y="42"/>
                  </a:lnTo>
                  <a:lnTo>
                    <a:pt x="88" y="40"/>
                  </a:lnTo>
                  <a:lnTo>
                    <a:pt x="82"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Rectangle 1608">
              <a:extLst>
                <a:ext uri="{FF2B5EF4-FFF2-40B4-BE49-F238E27FC236}">
                  <a16:creationId xmlns:a16="http://schemas.microsoft.com/office/drawing/2014/main" id="{4D73089E-0018-EF0E-36A3-310921E767C4}"/>
                </a:ext>
              </a:extLst>
            </p:cNvPr>
            <p:cNvSpPr>
              <a:spLocks noChangeArrowheads="1"/>
            </p:cNvSpPr>
            <p:nvPr/>
          </p:nvSpPr>
          <p:spPr bwMode="auto">
            <a:xfrm>
              <a:off x="7810501" y="3740150"/>
              <a:ext cx="1588" cy="1588"/>
            </a:xfrm>
            <a:prstGeom prst="rect">
              <a:avLst/>
            </a:prstGeom>
            <a:solidFill>
              <a:srgbClr val="B5CB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Rectangle 1609">
              <a:extLst>
                <a:ext uri="{FF2B5EF4-FFF2-40B4-BE49-F238E27FC236}">
                  <a16:creationId xmlns:a16="http://schemas.microsoft.com/office/drawing/2014/main" id="{73651B51-2229-E12F-809C-31C27E4D91E8}"/>
                </a:ext>
              </a:extLst>
            </p:cNvPr>
            <p:cNvSpPr>
              <a:spLocks noChangeArrowheads="1"/>
            </p:cNvSpPr>
            <p:nvPr/>
          </p:nvSpPr>
          <p:spPr bwMode="auto">
            <a:xfrm>
              <a:off x="7810501" y="37401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610">
              <a:extLst>
                <a:ext uri="{FF2B5EF4-FFF2-40B4-BE49-F238E27FC236}">
                  <a16:creationId xmlns:a16="http://schemas.microsoft.com/office/drawing/2014/main" id="{E337D743-3539-20F7-4EAA-098C13A60869}"/>
                </a:ext>
              </a:extLst>
            </p:cNvPr>
            <p:cNvSpPr>
              <a:spLocks/>
            </p:cNvSpPr>
            <p:nvPr/>
          </p:nvSpPr>
          <p:spPr bwMode="auto">
            <a:xfrm>
              <a:off x="7683501" y="3619500"/>
              <a:ext cx="130175" cy="123825"/>
            </a:xfrm>
            <a:custGeom>
              <a:avLst/>
              <a:gdLst>
                <a:gd name="T0" fmla="*/ 0 w 82"/>
                <a:gd name="T1" fmla="*/ 0 h 78"/>
                <a:gd name="T2" fmla="*/ 0 w 82"/>
                <a:gd name="T3" fmla="*/ 0 h 78"/>
                <a:gd name="T4" fmla="*/ 2 w 82"/>
                <a:gd name="T5" fmla="*/ 10 h 78"/>
                <a:gd name="T6" fmla="*/ 8 w 82"/>
                <a:gd name="T7" fmla="*/ 20 h 78"/>
                <a:gd name="T8" fmla="*/ 8 w 82"/>
                <a:gd name="T9" fmla="*/ 20 h 78"/>
                <a:gd name="T10" fmla="*/ 12 w 82"/>
                <a:gd name="T11" fmla="*/ 36 h 78"/>
                <a:gd name="T12" fmla="*/ 14 w 82"/>
                <a:gd name="T13" fmla="*/ 44 h 78"/>
                <a:gd name="T14" fmla="*/ 20 w 82"/>
                <a:gd name="T15" fmla="*/ 52 h 78"/>
                <a:gd name="T16" fmla="*/ 20 w 82"/>
                <a:gd name="T17" fmla="*/ 52 h 78"/>
                <a:gd name="T18" fmla="*/ 26 w 82"/>
                <a:gd name="T19" fmla="*/ 56 h 78"/>
                <a:gd name="T20" fmla="*/ 32 w 82"/>
                <a:gd name="T21" fmla="*/ 60 h 78"/>
                <a:gd name="T22" fmla="*/ 40 w 82"/>
                <a:gd name="T23" fmla="*/ 62 h 78"/>
                <a:gd name="T24" fmla="*/ 40 w 82"/>
                <a:gd name="T25" fmla="*/ 62 h 78"/>
                <a:gd name="T26" fmla="*/ 42 w 82"/>
                <a:gd name="T27" fmla="*/ 62 h 78"/>
                <a:gd name="T28" fmla="*/ 42 w 82"/>
                <a:gd name="T29" fmla="*/ 62 h 78"/>
                <a:gd name="T30" fmla="*/ 46 w 82"/>
                <a:gd name="T31" fmla="*/ 66 h 78"/>
                <a:gd name="T32" fmla="*/ 50 w 82"/>
                <a:gd name="T33" fmla="*/ 68 h 78"/>
                <a:gd name="T34" fmla="*/ 56 w 82"/>
                <a:gd name="T35" fmla="*/ 70 h 78"/>
                <a:gd name="T36" fmla="*/ 56 w 82"/>
                <a:gd name="T37" fmla="*/ 70 h 78"/>
                <a:gd name="T38" fmla="*/ 62 w 82"/>
                <a:gd name="T39" fmla="*/ 70 h 78"/>
                <a:gd name="T40" fmla="*/ 62 w 82"/>
                <a:gd name="T41" fmla="*/ 70 h 78"/>
                <a:gd name="T42" fmla="*/ 66 w 82"/>
                <a:gd name="T43" fmla="*/ 74 h 78"/>
                <a:gd name="T44" fmla="*/ 70 w 82"/>
                <a:gd name="T45" fmla="*/ 76 h 78"/>
                <a:gd name="T46" fmla="*/ 74 w 82"/>
                <a:gd name="T47" fmla="*/ 78 h 78"/>
                <a:gd name="T48" fmla="*/ 74 w 82"/>
                <a:gd name="T49" fmla="*/ 78 h 78"/>
                <a:gd name="T50" fmla="*/ 80 w 82"/>
                <a:gd name="T51" fmla="*/ 76 h 78"/>
                <a:gd name="T52" fmla="*/ 80 w 82"/>
                <a:gd name="T53" fmla="*/ 76 h 78"/>
                <a:gd name="T54" fmla="*/ 80 w 82"/>
                <a:gd name="T55" fmla="*/ 76 h 78"/>
                <a:gd name="T56" fmla="*/ 80 w 82"/>
                <a:gd name="T57" fmla="*/ 76 h 78"/>
                <a:gd name="T58" fmla="*/ 80 w 82"/>
                <a:gd name="T59" fmla="*/ 76 h 78"/>
                <a:gd name="T60" fmla="*/ 82 w 82"/>
                <a:gd name="T61" fmla="*/ 72 h 78"/>
                <a:gd name="T62" fmla="*/ 82 w 82"/>
                <a:gd name="T63" fmla="*/ 72 h 78"/>
                <a:gd name="T64" fmla="*/ 80 w 82"/>
                <a:gd name="T65" fmla="*/ 72 h 78"/>
                <a:gd name="T66" fmla="*/ 80 w 82"/>
                <a:gd name="T67" fmla="*/ 72 h 78"/>
                <a:gd name="T68" fmla="*/ 72 w 82"/>
                <a:gd name="T69" fmla="*/ 70 h 78"/>
                <a:gd name="T70" fmla="*/ 66 w 82"/>
                <a:gd name="T71" fmla="*/ 64 h 78"/>
                <a:gd name="T72" fmla="*/ 60 w 82"/>
                <a:gd name="T73" fmla="*/ 58 h 78"/>
                <a:gd name="T74" fmla="*/ 56 w 82"/>
                <a:gd name="T75" fmla="*/ 50 h 78"/>
                <a:gd name="T76" fmla="*/ 50 w 82"/>
                <a:gd name="T77" fmla="*/ 36 h 78"/>
                <a:gd name="T78" fmla="*/ 48 w 82"/>
                <a:gd name="T79" fmla="*/ 28 h 78"/>
                <a:gd name="T80" fmla="*/ 48 w 82"/>
                <a:gd name="T81" fmla="*/ 28 h 78"/>
                <a:gd name="T82" fmla="*/ 42 w 82"/>
                <a:gd name="T83" fmla="*/ 24 h 78"/>
                <a:gd name="T84" fmla="*/ 38 w 82"/>
                <a:gd name="T85" fmla="*/ 18 h 78"/>
                <a:gd name="T86" fmla="*/ 34 w 82"/>
                <a:gd name="T87" fmla="*/ 6 h 78"/>
                <a:gd name="T88" fmla="*/ 34 w 82"/>
                <a:gd name="T89" fmla="*/ 6 h 78"/>
                <a:gd name="T90" fmla="*/ 30 w 82"/>
                <a:gd name="T91" fmla="*/ 6 h 78"/>
                <a:gd name="T92" fmla="*/ 30 w 82"/>
                <a:gd name="T93" fmla="*/ 6 h 78"/>
                <a:gd name="T94" fmla="*/ 18 w 82"/>
                <a:gd name="T95" fmla="*/ 4 h 78"/>
                <a:gd name="T96" fmla="*/ 10 w 82"/>
                <a:gd name="T97" fmla="*/ 4 h 78"/>
                <a:gd name="T98" fmla="*/ 0 w 82"/>
                <a:gd name="T9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78">
                  <a:moveTo>
                    <a:pt x="0" y="0"/>
                  </a:moveTo>
                  <a:lnTo>
                    <a:pt x="0" y="0"/>
                  </a:lnTo>
                  <a:lnTo>
                    <a:pt x="2" y="10"/>
                  </a:lnTo>
                  <a:lnTo>
                    <a:pt x="8" y="20"/>
                  </a:lnTo>
                  <a:lnTo>
                    <a:pt x="8" y="20"/>
                  </a:lnTo>
                  <a:lnTo>
                    <a:pt x="12" y="36"/>
                  </a:lnTo>
                  <a:lnTo>
                    <a:pt x="14" y="44"/>
                  </a:lnTo>
                  <a:lnTo>
                    <a:pt x="20" y="52"/>
                  </a:lnTo>
                  <a:lnTo>
                    <a:pt x="20" y="52"/>
                  </a:lnTo>
                  <a:lnTo>
                    <a:pt x="26" y="56"/>
                  </a:lnTo>
                  <a:lnTo>
                    <a:pt x="32" y="60"/>
                  </a:lnTo>
                  <a:lnTo>
                    <a:pt x="40" y="62"/>
                  </a:lnTo>
                  <a:lnTo>
                    <a:pt x="40" y="62"/>
                  </a:lnTo>
                  <a:lnTo>
                    <a:pt x="42" y="62"/>
                  </a:lnTo>
                  <a:lnTo>
                    <a:pt x="42" y="62"/>
                  </a:lnTo>
                  <a:lnTo>
                    <a:pt x="46" y="66"/>
                  </a:lnTo>
                  <a:lnTo>
                    <a:pt x="50" y="68"/>
                  </a:lnTo>
                  <a:lnTo>
                    <a:pt x="56" y="70"/>
                  </a:lnTo>
                  <a:lnTo>
                    <a:pt x="56" y="70"/>
                  </a:lnTo>
                  <a:lnTo>
                    <a:pt x="62" y="70"/>
                  </a:lnTo>
                  <a:lnTo>
                    <a:pt x="62" y="70"/>
                  </a:lnTo>
                  <a:lnTo>
                    <a:pt x="66" y="74"/>
                  </a:lnTo>
                  <a:lnTo>
                    <a:pt x="70" y="76"/>
                  </a:lnTo>
                  <a:lnTo>
                    <a:pt x="74" y="78"/>
                  </a:lnTo>
                  <a:lnTo>
                    <a:pt x="74" y="78"/>
                  </a:lnTo>
                  <a:lnTo>
                    <a:pt x="80" y="76"/>
                  </a:lnTo>
                  <a:lnTo>
                    <a:pt x="80" y="76"/>
                  </a:lnTo>
                  <a:lnTo>
                    <a:pt x="80" y="76"/>
                  </a:lnTo>
                  <a:lnTo>
                    <a:pt x="80" y="76"/>
                  </a:lnTo>
                  <a:lnTo>
                    <a:pt x="80" y="76"/>
                  </a:lnTo>
                  <a:lnTo>
                    <a:pt x="82" y="72"/>
                  </a:lnTo>
                  <a:lnTo>
                    <a:pt x="82" y="72"/>
                  </a:lnTo>
                  <a:lnTo>
                    <a:pt x="80" y="72"/>
                  </a:lnTo>
                  <a:lnTo>
                    <a:pt x="80" y="72"/>
                  </a:lnTo>
                  <a:lnTo>
                    <a:pt x="72" y="70"/>
                  </a:lnTo>
                  <a:lnTo>
                    <a:pt x="66" y="64"/>
                  </a:lnTo>
                  <a:lnTo>
                    <a:pt x="60" y="58"/>
                  </a:lnTo>
                  <a:lnTo>
                    <a:pt x="56" y="50"/>
                  </a:lnTo>
                  <a:lnTo>
                    <a:pt x="50" y="36"/>
                  </a:lnTo>
                  <a:lnTo>
                    <a:pt x="48" y="28"/>
                  </a:lnTo>
                  <a:lnTo>
                    <a:pt x="48" y="28"/>
                  </a:lnTo>
                  <a:lnTo>
                    <a:pt x="42" y="24"/>
                  </a:lnTo>
                  <a:lnTo>
                    <a:pt x="38" y="18"/>
                  </a:lnTo>
                  <a:lnTo>
                    <a:pt x="34" y="6"/>
                  </a:lnTo>
                  <a:lnTo>
                    <a:pt x="34" y="6"/>
                  </a:lnTo>
                  <a:lnTo>
                    <a:pt x="30" y="6"/>
                  </a:lnTo>
                  <a:lnTo>
                    <a:pt x="30" y="6"/>
                  </a:lnTo>
                  <a:lnTo>
                    <a:pt x="18" y="4"/>
                  </a:lnTo>
                  <a:lnTo>
                    <a:pt x="10" y="4"/>
                  </a:lnTo>
                  <a:lnTo>
                    <a:pt x="0"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1611">
              <a:extLst>
                <a:ext uri="{FF2B5EF4-FFF2-40B4-BE49-F238E27FC236}">
                  <a16:creationId xmlns:a16="http://schemas.microsoft.com/office/drawing/2014/main" id="{C0B4848F-7E1A-9DF4-D8CD-7DEB53D075D1}"/>
                </a:ext>
              </a:extLst>
            </p:cNvPr>
            <p:cNvSpPr>
              <a:spLocks/>
            </p:cNvSpPr>
            <p:nvPr/>
          </p:nvSpPr>
          <p:spPr bwMode="auto">
            <a:xfrm>
              <a:off x="7683501" y="3619500"/>
              <a:ext cx="130175" cy="123825"/>
            </a:xfrm>
            <a:custGeom>
              <a:avLst/>
              <a:gdLst>
                <a:gd name="T0" fmla="*/ 0 w 82"/>
                <a:gd name="T1" fmla="*/ 0 h 78"/>
                <a:gd name="T2" fmla="*/ 0 w 82"/>
                <a:gd name="T3" fmla="*/ 0 h 78"/>
                <a:gd name="T4" fmla="*/ 2 w 82"/>
                <a:gd name="T5" fmla="*/ 10 h 78"/>
                <a:gd name="T6" fmla="*/ 8 w 82"/>
                <a:gd name="T7" fmla="*/ 20 h 78"/>
                <a:gd name="T8" fmla="*/ 8 w 82"/>
                <a:gd name="T9" fmla="*/ 20 h 78"/>
                <a:gd name="T10" fmla="*/ 12 w 82"/>
                <a:gd name="T11" fmla="*/ 36 h 78"/>
                <a:gd name="T12" fmla="*/ 14 w 82"/>
                <a:gd name="T13" fmla="*/ 44 h 78"/>
                <a:gd name="T14" fmla="*/ 20 w 82"/>
                <a:gd name="T15" fmla="*/ 52 h 78"/>
                <a:gd name="T16" fmla="*/ 20 w 82"/>
                <a:gd name="T17" fmla="*/ 52 h 78"/>
                <a:gd name="T18" fmla="*/ 26 w 82"/>
                <a:gd name="T19" fmla="*/ 56 h 78"/>
                <a:gd name="T20" fmla="*/ 32 w 82"/>
                <a:gd name="T21" fmla="*/ 60 h 78"/>
                <a:gd name="T22" fmla="*/ 40 w 82"/>
                <a:gd name="T23" fmla="*/ 62 h 78"/>
                <a:gd name="T24" fmla="*/ 40 w 82"/>
                <a:gd name="T25" fmla="*/ 62 h 78"/>
                <a:gd name="T26" fmla="*/ 42 w 82"/>
                <a:gd name="T27" fmla="*/ 62 h 78"/>
                <a:gd name="T28" fmla="*/ 42 w 82"/>
                <a:gd name="T29" fmla="*/ 62 h 78"/>
                <a:gd name="T30" fmla="*/ 46 w 82"/>
                <a:gd name="T31" fmla="*/ 66 h 78"/>
                <a:gd name="T32" fmla="*/ 50 w 82"/>
                <a:gd name="T33" fmla="*/ 68 h 78"/>
                <a:gd name="T34" fmla="*/ 56 w 82"/>
                <a:gd name="T35" fmla="*/ 70 h 78"/>
                <a:gd name="T36" fmla="*/ 56 w 82"/>
                <a:gd name="T37" fmla="*/ 70 h 78"/>
                <a:gd name="T38" fmla="*/ 62 w 82"/>
                <a:gd name="T39" fmla="*/ 70 h 78"/>
                <a:gd name="T40" fmla="*/ 62 w 82"/>
                <a:gd name="T41" fmla="*/ 70 h 78"/>
                <a:gd name="T42" fmla="*/ 66 w 82"/>
                <a:gd name="T43" fmla="*/ 74 h 78"/>
                <a:gd name="T44" fmla="*/ 70 w 82"/>
                <a:gd name="T45" fmla="*/ 76 h 78"/>
                <a:gd name="T46" fmla="*/ 74 w 82"/>
                <a:gd name="T47" fmla="*/ 78 h 78"/>
                <a:gd name="T48" fmla="*/ 74 w 82"/>
                <a:gd name="T49" fmla="*/ 78 h 78"/>
                <a:gd name="T50" fmla="*/ 80 w 82"/>
                <a:gd name="T51" fmla="*/ 76 h 78"/>
                <a:gd name="T52" fmla="*/ 80 w 82"/>
                <a:gd name="T53" fmla="*/ 76 h 78"/>
                <a:gd name="T54" fmla="*/ 80 w 82"/>
                <a:gd name="T55" fmla="*/ 76 h 78"/>
                <a:gd name="T56" fmla="*/ 80 w 82"/>
                <a:gd name="T57" fmla="*/ 76 h 78"/>
                <a:gd name="T58" fmla="*/ 80 w 82"/>
                <a:gd name="T59" fmla="*/ 76 h 78"/>
                <a:gd name="T60" fmla="*/ 82 w 82"/>
                <a:gd name="T61" fmla="*/ 72 h 78"/>
                <a:gd name="T62" fmla="*/ 82 w 82"/>
                <a:gd name="T63" fmla="*/ 72 h 78"/>
                <a:gd name="T64" fmla="*/ 80 w 82"/>
                <a:gd name="T65" fmla="*/ 72 h 78"/>
                <a:gd name="T66" fmla="*/ 80 w 82"/>
                <a:gd name="T67" fmla="*/ 72 h 78"/>
                <a:gd name="T68" fmla="*/ 72 w 82"/>
                <a:gd name="T69" fmla="*/ 70 h 78"/>
                <a:gd name="T70" fmla="*/ 66 w 82"/>
                <a:gd name="T71" fmla="*/ 64 h 78"/>
                <a:gd name="T72" fmla="*/ 60 w 82"/>
                <a:gd name="T73" fmla="*/ 58 h 78"/>
                <a:gd name="T74" fmla="*/ 56 w 82"/>
                <a:gd name="T75" fmla="*/ 50 h 78"/>
                <a:gd name="T76" fmla="*/ 50 w 82"/>
                <a:gd name="T77" fmla="*/ 36 h 78"/>
                <a:gd name="T78" fmla="*/ 48 w 82"/>
                <a:gd name="T79" fmla="*/ 28 h 78"/>
                <a:gd name="T80" fmla="*/ 48 w 82"/>
                <a:gd name="T81" fmla="*/ 28 h 78"/>
                <a:gd name="T82" fmla="*/ 42 w 82"/>
                <a:gd name="T83" fmla="*/ 24 h 78"/>
                <a:gd name="T84" fmla="*/ 38 w 82"/>
                <a:gd name="T85" fmla="*/ 18 h 78"/>
                <a:gd name="T86" fmla="*/ 34 w 82"/>
                <a:gd name="T87" fmla="*/ 6 h 78"/>
                <a:gd name="T88" fmla="*/ 34 w 82"/>
                <a:gd name="T89" fmla="*/ 6 h 78"/>
                <a:gd name="T90" fmla="*/ 30 w 82"/>
                <a:gd name="T91" fmla="*/ 6 h 78"/>
                <a:gd name="T92" fmla="*/ 30 w 82"/>
                <a:gd name="T93" fmla="*/ 6 h 78"/>
                <a:gd name="T94" fmla="*/ 18 w 82"/>
                <a:gd name="T95" fmla="*/ 4 h 78"/>
                <a:gd name="T96" fmla="*/ 10 w 82"/>
                <a:gd name="T97" fmla="*/ 4 h 78"/>
                <a:gd name="T98" fmla="*/ 0 w 82"/>
                <a:gd name="T9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78">
                  <a:moveTo>
                    <a:pt x="0" y="0"/>
                  </a:moveTo>
                  <a:lnTo>
                    <a:pt x="0" y="0"/>
                  </a:lnTo>
                  <a:lnTo>
                    <a:pt x="2" y="10"/>
                  </a:lnTo>
                  <a:lnTo>
                    <a:pt x="8" y="20"/>
                  </a:lnTo>
                  <a:lnTo>
                    <a:pt x="8" y="20"/>
                  </a:lnTo>
                  <a:lnTo>
                    <a:pt x="12" y="36"/>
                  </a:lnTo>
                  <a:lnTo>
                    <a:pt x="14" y="44"/>
                  </a:lnTo>
                  <a:lnTo>
                    <a:pt x="20" y="52"/>
                  </a:lnTo>
                  <a:lnTo>
                    <a:pt x="20" y="52"/>
                  </a:lnTo>
                  <a:lnTo>
                    <a:pt x="26" y="56"/>
                  </a:lnTo>
                  <a:lnTo>
                    <a:pt x="32" y="60"/>
                  </a:lnTo>
                  <a:lnTo>
                    <a:pt x="40" y="62"/>
                  </a:lnTo>
                  <a:lnTo>
                    <a:pt x="40" y="62"/>
                  </a:lnTo>
                  <a:lnTo>
                    <a:pt x="42" y="62"/>
                  </a:lnTo>
                  <a:lnTo>
                    <a:pt x="42" y="62"/>
                  </a:lnTo>
                  <a:lnTo>
                    <a:pt x="46" y="66"/>
                  </a:lnTo>
                  <a:lnTo>
                    <a:pt x="50" y="68"/>
                  </a:lnTo>
                  <a:lnTo>
                    <a:pt x="56" y="70"/>
                  </a:lnTo>
                  <a:lnTo>
                    <a:pt x="56" y="70"/>
                  </a:lnTo>
                  <a:lnTo>
                    <a:pt x="62" y="70"/>
                  </a:lnTo>
                  <a:lnTo>
                    <a:pt x="62" y="70"/>
                  </a:lnTo>
                  <a:lnTo>
                    <a:pt x="66" y="74"/>
                  </a:lnTo>
                  <a:lnTo>
                    <a:pt x="70" y="76"/>
                  </a:lnTo>
                  <a:lnTo>
                    <a:pt x="74" y="78"/>
                  </a:lnTo>
                  <a:lnTo>
                    <a:pt x="74" y="78"/>
                  </a:lnTo>
                  <a:lnTo>
                    <a:pt x="80" y="76"/>
                  </a:lnTo>
                  <a:lnTo>
                    <a:pt x="80" y="76"/>
                  </a:lnTo>
                  <a:lnTo>
                    <a:pt x="80" y="76"/>
                  </a:lnTo>
                  <a:lnTo>
                    <a:pt x="80" y="76"/>
                  </a:lnTo>
                  <a:lnTo>
                    <a:pt x="80" y="76"/>
                  </a:lnTo>
                  <a:lnTo>
                    <a:pt x="82" y="72"/>
                  </a:lnTo>
                  <a:lnTo>
                    <a:pt x="82" y="72"/>
                  </a:lnTo>
                  <a:lnTo>
                    <a:pt x="80" y="72"/>
                  </a:lnTo>
                  <a:lnTo>
                    <a:pt x="80" y="72"/>
                  </a:lnTo>
                  <a:lnTo>
                    <a:pt x="72" y="70"/>
                  </a:lnTo>
                  <a:lnTo>
                    <a:pt x="66" y="64"/>
                  </a:lnTo>
                  <a:lnTo>
                    <a:pt x="60" y="58"/>
                  </a:lnTo>
                  <a:lnTo>
                    <a:pt x="56" y="50"/>
                  </a:lnTo>
                  <a:lnTo>
                    <a:pt x="50" y="36"/>
                  </a:lnTo>
                  <a:lnTo>
                    <a:pt x="48" y="28"/>
                  </a:lnTo>
                  <a:lnTo>
                    <a:pt x="48" y="28"/>
                  </a:lnTo>
                  <a:lnTo>
                    <a:pt x="42" y="24"/>
                  </a:lnTo>
                  <a:lnTo>
                    <a:pt x="38" y="18"/>
                  </a:lnTo>
                  <a:lnTo>
                    <a:pt x="34" y="6"/>
                  </a:lnTo>
                  <a:lnTo>
                    <a:pt x="34" y="6"/>
                  </a:lnTo>
                  <a:lnTo>
                    <a:pt x="30" y="6"/>
                  </a:lnTo>
                  <a:lnTo>
                    <a:pt x="30" y="6"/>
                  </a:lnTo>
                  <a:lnTo>
                    <a:pt x="18" y="4"/>
                  </a:lnTo>
                  <a:lnTo>
                    <a:pt x="1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612">
              <a:extLst>
                <a:ext uri="{FF2B5EF4-FFF2-40B4-BE49-F238E27FC236}">
                  <a16:creationId xmlns:a16="http://schemas.microsoft.com/office/drawing/2014/main" id="{2F5E3140-A841-5FCF-F8CD-3BE8D778596B}"/>
                </a:ext>
              </a:extLst>
            </p:cNvPr>
            <p:cNvSpPr>
              <a:spLocks/>
            </p:cNvSpPr>
            <p:nvPr/>
          </p:nvSpPr>
          <p:spPr bwMode="auto">
            <a:xfrm>
              <a:off x="7654926" y="3403600"/>
              <a:ext cx="158750" cy="225425"/>
            </a:xfrm>
            <a:custGeom>
              <a:avLst/>
              <a:gdLst>
                <a:gd name="T0" fmla="*/ 0 w 100"/>
                <a:gd name="T1" fmla="*/ 2 h 142"/>
                <a:gd name="T2" fmla="*/ 0 w 100"/>
                <a:gd name="T3" fmla="*/ 2 h 142"/>
                <a:gd name="T4" fmla="*/ 4 w 100"/>
                <a:gd name="T5" fmla="*/ 50 h 142"/>
                <a:gd name="T6" fmla="*/ 10 w 100"/>
                <a:gd name="T7" fmla="*/ 92 h 142"/>
                <a:gd name="T8" fmla="*/ 18 w 100"/>
                <a:gd name="T9" fmla="*/ 136 h 142"/>
                <a:gd name="T10" fmla="*/ 18 w 100"/>
                <a:gd name="T11" fmla="*/ 136 h 142"/>
                <a:gd name="T12" fmla="*/ 26 w 100"/>
                <a:gd name="T13" fmla="*/ 138 h 142"/>
                <a:gd name="T14" fmla="*/ 34 w 100"/>
                <a:gd name="T15" fmla="*/ 140 h 142"/>
                <a:gd name="T16" fmla="*/ 44 w 100"/>
                <a:gd name="T17" fmla="*/ 142 h 142"/>
                <a:gd name="T18" fmla="*/ 58 w 100"/>
                <a:gd name="T19" fmla="*/ 142 h 142"/>
                <a:gd name="T20" fmla="*/ 70 w 100"/>
                <a:gd name="T21" fmla="*/ 138 h 142"/>
                <a:gd name="T22" fmla="*/ 86 w 100"/>
                <a:gd name="T23" fmla="*/ 132 h 142"/>
                <a:gd name="T24" fmla="*/ 100 w 100"/>
                <a:gd name="T25" fmla="*/ 122 h 142"/>
                <a:gd name="T26" fmla="*/ 100 w 100"/>
                <a:gd name="T27" fmla="*/ 122 h 142"/>
                <a:gd name="T28" fmla="*/ 98 w 100"/>
                <a:gd name="T29" fmla="*/ 84 h 142"/>
                <a:gd name="T30" fmla="*/ 94 w 100"/>
                <a:gd name="T31" fmla="*/ 0 h 142"/>
                <a:gd name="T32" fmla="*/ 94 w 100"/>
                <a:gd name="T33" fmla="*/ 0 h 142"/>
                <a:gd name="T34" fmla="*/ 84 w 100"/>
                <a:gd name="T35" fmla="*/ 2 h 142"/>
                <a:gd name="T36" fmla="*/ 64 w 100"/>
                <a:gd name="T37" fmla="*/ 8 h 142"/>
                <a:gd name="T38" fmla="*/ 48 w 100"/>
                <a:gd name="T39" fmla="*/ 10 h 142"/>
                <a:gd name="T40" fmla="*/ 34 w 100"/>
                <a:gd name="T41" fmla="*/ 10 h 142"/>
                <a:gd name="T42" fmla="*/ 16 w 100"/>
                <a:gd name="T43" fmla="*/ 8 h 142"/>
                <a:gd name="T44" fmla="*/ 0 w 100"/>
                <a:gd name="T4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42">
                  <a:moveTo>
                    <a:pt x="0" y="2"/>
                  </a:moveTo>
                  <a:lnTo>
                    <a:pt x="0" y="2"/>
                  </a:lnTo>
                  <a:lnTo>
                    <a:pt x="4" y="50"/>
                  </a:lnTo>
                  <a:lnTo>
                    <a:pt x="10" y="92"/>
                  </a:lnTo>
                  <a:lnTo>
                    <a:pt x="18" y="136"/>
                  </a:lnTo>
                  <a:lnTo>
                    <a:pt x="18" y="136"/>
                  </a:lnTo>
                  <a:lnTo>
                    <a:pt x="26" y="138"/>
                  </a:lnTo>
                  <a:lnTo>
                    <a:pt x="34" y="140"/>
                  </a:lnTo>
                  <a:lnTo>
                    <a:pt x="44" y="142"/>
                  </a:lnTo>
                  <a:lnTo>
                    <a:pt x="58" y="142"/>
                  </a:lnTo>
                  <a:lnTo>
                    <a:pt x="70" y="138"/>
                  </a:lnTo>
                  <a:lnTo>
                    <a:pt x="86" y="132"/>
                  </a:lnTo>
                  <a:lnTo>
                    <a:pt x="100" y="122"/>
                  </a:lnTo>
                  <a:lnTo>
                    <a:pt x="100" y="122"/>
                  </a:lnTo>
                  <a:lnTo>
                    <a:pt x="98" y="84"/>
                  </a:lnTo>
                  <a:lnTo>
                    <a:pt x="94" y="0"/>
                  </a:lnTo>
                  <a:lnTo>
                    <a:pt x="94" y="0"/>
                  </a:lnTo>
                  <a:lnTo>
                    <a:pt x="84" y="2"/>
                  </a:lnTo>
                  <a:lnTo>
                    <a:pt x="64" y="8"/>
                  </a:lnTo>
                  <a:lnTo>
                    <a:pt x="48" y="10"/>
                  </a:lnTo>
                  <a:lnTo>
                    <a:pt x="34" y="10"/>
                  </a:lnTo>
                  <a:lnTo>
                    <a:pt x="16" y="8"/>
                  </a:lnTo>
                  <a:lnTo>
                    <a:pt x="0" y="2"/>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613">
              <a:extLst>
                <a:ext uri="{FF2B5EF4-FFF2-40B4-BE49-F238E27FC236}">
                  <a16:creationId xmlns:a16="http://schemas.microsoft.com/office/drawing/2014/main" id="{DCADFAE7-1243-131E-2268-801E4EF85CF1}"/>
                </a:ext>
              </a:extLst>
            </p:cNvPr>
            <p:cNvSpPr>
              <a:spLocks/>
            </p:cNvSpPr>
            <p:nvPr/>
          </p:nvSpPr>
          <p:spPr bwMode="auto">
            <a:xfrm>
              <a:off x="7654926" y="3403600"/>
              <a:ext cx="158750" cy="225425"/>
            </a:xfrm>
            <a:custGeom>
              <a:avLst/>
              <a:gdLst>
                <a:gd name="T0" fmla="*/ 0 w 100"/>
                <a:gd name="T1" fmla="*/ 2 h 142"/>
                <a:gd name="T2" fmla="*/ 0 w 100"/>
                <a:gd name="T3" fmla="*/ 2 h 142"/>
                <a:gd name="T4" fmla="*/ 4 w 100"/>
                <a:gd name="T5" fmla="*/ 50 h 142"/>
                <a:gd name="T6" fmla="*/ 10 w 100"/>
                <a:gd name="T7" fmla="*/ 92 h 142"/>
                <a:gd name="T8" fmla="*/ 18 w 100"/>
                <a:gd name="T9" fmla="*/ 136 h 142"/>
                <a:gd name="T10" fmla="*/ 18 w 100"/>
                <a:gd name="T11" fmla="*/ 136 h 142"/>
                <a:gd name="T12" fmla="*/ 26 w 100"/>
                <a:gd name="T13" fmla="*/ 138 h 142"/>
                <a:gd name="T14" fmla="*/ 34 w 100"/>
                <a:gd name="T15" fmla="*/ 140 h 142"/>
                <a:gd name="T16" fmla="*/ 44 w 100"/>
                <a:gd name="T17" fmla="*/ 142 h 142"/>
                <a:gd name="T18" fmla="*/ 58 w 100"/>
                <a:gd name="T19" fmla="*/ 142 h 142"/>
                <a:gd name="T20" fmla="*/ 70 w 100"/>
                <a:gd name="T21" fmla="*/ 138 h 142"/>
                <a:gd name="T22" fmla="*/ 86 w 100"/>
                <a:gd name="T23" fmla="*/ 132 h 142"/>
                <a:gd name="T24" fmla="*/ 100 w 100"/>
                <a:gd name="T25" fmla="*/ 122 h 142"/>
                <a:gd name="T26" fmla="*/ 100 w 100"/>
                <a:gd name="T27" fmla="*/ 122 h 142"/>
                <a:gd name="T28" fmla="*/ 98 w 100"/>
                <a:gd name="T29" fmla="*/ 84 h 142"/>
                <a:gd name="T30" fmla="*/ 94 w 100"/>
                <a:gd name="T31" fmla="*/ 0 h 142"/>
                <a:gd name="T32" fmla="*/ 94 w 100"/>
                <a:gd name="T33" fmla="*/ 0 h 142"/>
                <a:gd name="T34" fmla="*/ 84 w 100"/>
                <a:gd name="T35" fmla="*/ 2 h 142"/>
                <a:gd name="T36" fmla="*/ 64 w 100"/>
                <a:gd name="T37" fmla="*/ 8 h 142"/>
                <a:gd name="T38" fmla="*/ 48 w 100"/>
                <a:gd name="T39" fmla="*/ 10 h 142"/>
                <a:gd name="T40" fmla="*/ 34 w 100"/>
                <a:gd name="T41" fmla="*/ 10 h 142"/>
                <a:gd name="T42" fmla="*/ 16 w 100"/>
                <a:gd name="T43" fmla="*/ 8 h 142"/>
                <a:gd name="T44" fmla="*/ 0 w 100"/>
                <a:gd name="T4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42">
                  <a:moveTo>
                    <a:pt x="0" y="2"/>
                  </a:moveTo>
                  <a:lnTo>
                    <a:pt x="0" y="2"/>
                  </a:lnTo>
                  <a:lnTo>
                    <a:pt x="4" y="50"/>
                  </a:lnTo>
                  <a:lnTo>
                    <a:pt x="10" y="92"/>
                  </a:lnTo>
                  <a:lnTo>
                    <a:pt x="18" y="136"/>
                  </a:lnTo>
                  <a:lnTo>
                    <a:pt x="18" y="136"/>
                  </a:lnTo>
                  <a:lnTo>
                    <a:pt x="26" y="138"/>
                  </a:lnTo>
                  <a:lnTo>
                    <a:pt x="34" y="140"/>
                  </a:lnTo>
                  <a:lnTo>
                    <a:pt x="44" y="142"/>
                  </a:lnTo>
                  <a:lnTo>
                    <a:pt x="58" y="142"/>
                  </a:lnTo>
                  <a:lnTo>
                    <a:pt x="70" y="138"/>
                  </a:lnTo>
                  <a:lnTo>
                    <a:pt x="86" y="132"/>
                  </a:lnTo>
                  <a:lnTo>
                    <a:pt x="100" y="122"/>
                  </a:lnTo>
                  <a:lnTo>
                    <a:pt x="100" y="122"/>
                  </a:lnTo>
                  <a:lnTo>
                    <a:pt x="98" y="84"/>
                  </a:lnTo>
                  <a:lnTo>
                    <a:pt x="94" y="0"/>
                  </a:lnTo>
                  <a:lnTo>
                    <a:pt x="94" y="0"/>
                  </a:lnTo>
                  <a:lnTo>
                    <a:pt x="84" y="2"/>
                  </a:lnTo>
                  <a:lnTo>
                    <a:pt x="64" y="8"/>
                  </a:lnTo>
                  <a:lnTo>
                    <a:pt x="48" y="10"/>
                  </a:lnTo>
                  <a:lnTo>
                    <a:pt x="34" y="10"/>
                  </a:lnTo>
                  <a:lnTo>
                    <a:pt x="16" y="8"/>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1614">
              <a:extLst>
                <a:ext uri="{FF2B5EF4-FFF2-40B4-BE49-F238E27FC236}">
                  <a16:creationId xmlns:a16="http://schemas.microsoft.com/office/drawing/2014/main" id="{96436690-8D9A-883F-F6BD-74BB37699348}"/>
                </a:ext>
              </a:extLst>
            </p:cNvPr>
            <p:cNvSpPr>
              <a:spLocks/>
            </p:cNvSpPr>
            <p:nvPr/>
          </p:nvSpPr>
          <p:spPr bwMode="auto">
            <a:xfrm>
              <a:off x="7654926" y="3416300"/>
              <a:ext cx="79375" cy="212725"/>
            </a:xfrm>
            <a:custGeom>
              <a:avLst/>
              <a:gdLst>
                <a:gd name="T0" fmla="*/ 0 w 50"/>
                <a:gd name="T1" fmla="*/ 0 h 134"/>
                <a:gd name="T2" fmla="*/ 0 w 50"/>
                <a:gd name="T3" fmla="*/ 0 h 134"/>
                <a:gd name="T4" fmla="*/ 6 w 50"/>
                <a:gd name="T5" fmla="*/ 54 h 134"/>
                <a:gd name="T6" fmla="*/ 12 w 50"/>
                <a:gd name="T7" fmla="*/ 90 h 134"/>
                <a:gd name="T8" fmla="*/ 18 w 50"/>
                <a:gd name="T9" fmla="*/ 128 h 134"/>
                <a:gd name="T10" fmla="*/ 18 w 50"/>
                <a:gd name="T11" fmla="*/ 128 h 134"/>
                <a:gd name="T12" fmla="*/ 26 w 50"/>
                <a:gd name="T13" fmla="*/ 130 h 134"/>
                <a:gd name="T14" fmla="*/ 36 w 50"/>
                <a:gd name="T15" fmla="*/ 132 h 134"/>
                <a:gd name="T16" fmla="*/ 48 w 50"/>
                <a:gd name="T17" fmla="*/ 134 h 134"/>
                <a:gd name="T18" fmla="*/ 48 w 50"/>
                <a:gd name="T19" fmla="*/ 134 h 134"/>
                <a:gd name="T20" fmla="*/ 50 w 50"/>
                <a:gd name="T21" fmla="*/ 134 h 134"/>
                <a:gd name="T22" fmla="*/ 50 w 50"/>
                <a:gd name="T23" fmla="*/ 134 h 134"/>
                <a:gd name="T24" fmla="*/ 36 w 50"/>
                <a:gd name="T25" fmla="*/ 30 h 134"/>
                <a:gd name="T26" fmla="*/ 36 w 50"/>
                <a:gd name="T27" fmla="*/ 30 h 134"/>
                <a:gd name="T28" fmla="*/ 24 w 50"/>
                <a:gd name="T29" fmla="*/ 24 h 134"/>
                <a:gd name="T30" fmla="*/ 14 w 50"/>
                <a:gd name="T31" fmla="*/ 18 h 134"/>
                <a:gd name="T32" fmla="*/ 6 w 50"/>
                <a:gd name="T33" fmla="*/ 10 h 134"/>
                <a:gd name="T34" fmla="*/ 0 w 50"/>
                <a:gd name="T3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4">
                  <a:moveTo>
                    <a:pt x="0" y="0"/>
                  </a:moveTo>
                  <a:lnTo>
                    <a:pt x="0" y="0"/>
                  </a:lnTo>
                  <a:lnTo>
                    <a:pt x="6" y="54"/>
                  </a:lnTo>
                  <a:lnTo>
                    <a:pt x="12" y="90"/>
                  </a:lnTo>
                  <a:lnTo>
                    <a:pt x="18" y="128"/>
                  </a:lnTo>
                  <a:lnTo>
                    <a:pt x="18" y="128"/>
                  </a:lnTo>
                  <a:lnTo>
                    <a:pt x="26" y="130"/>
                  </a:lnTo>
                  <a:lnTo>
                    <a:pt x="36" y="132"/>
                  </a:lnTo>
                  <a:lnTo>
                    <a:pt x="48" y="134"/>
                  </a:lnTo>
                  <a:lnTo>
                    <a:pt x="48" y="134"/>
                  </a:lnTo>
                  <a:lnTo>
                    <a:pt x="50" y="134"/>
                  </a:lnTo>
                  <a:lnTo>
                    <a:pt x="50" y="134"/>
                  </a:lnTo>
                  <a:lnTo>
                    <a:pt x="36" y="30"/>
                  </a:lnTo>
                  <a:lnTo>
                    <a:pt x="36" y="30"/>
                  </a:lnTo>
                  <a:lnTo>
                    <a:pt x="24" y="24"/>
                  </a:lnTo>
                  <a:lnTo>
                    <a:pt x="14" y="18"/>
                  </a:lnTo>
                  <a:lnTo>
                    <a:pt x="6" y="10"/>
                  </a:lnTo>
                  <a:lnTo>
                    <a:pt x="0"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615">
              <a:extLst>
                <a:ext uri="{FF2B5EF4-FFF2-40B4-BE49-F238E27FC236}">
                  <a16:creationId xmlns:a16="http://schemas.microsoft.com/office/drawing/2014/main" id="{86C027E9-76A5-F10C-D2CB-8EF4FA370960}"/>
                </a:ext>
              </a:extLst>
            </p:cNvPr>
            <p:cNvSpPr>
              <a:spLocks/>
            </p:cNvSpPr>
            <p:nvPr/>
          </p:nvSpPr>
          <p:spPr bwMode="auto">
            <a:xfrm>
              <a:off x="7654926" y="3416300"/>
              <a:ext cx="79375" cy="212725"/>
            </a:xfrm>
            <a:custGeom>
              <a:avLst/>
              <a:gdLst>
                <a:gd name="T0" fmla="*/ 0 w 50"/>
                <a:gd name="T1" fmla="*/ 0 h 134"/>
                <a:gd name="T2" fmla="*/ 0 w 50"/>
                <a:gd name="T3" fmla="*/ 0 h 134"/>
                <a:gd name="T4" fmla="*/ 6 w 50"/>
                <a:gd name="T5" fmla="*/ 54 h 134"/>
                <a:gd name="T6" fmla="*/ 12 w 50"/>
                <a:gd name="T7" fmla="*/ 90 h 134"/>
                <a:gd name="T8" fmla="*/ 18 w 50"/>
                <a:gd name="T9" fmla="*/ 128 h 134"/>
                <a:gd name="T10" fmla="*/ 18 w 50"/>
                <a:gd name="T11" fmla="*/ 128 h 134"/>
                <a:gd name="T12" fmla="*/ 26 w 50"/>
                <a:gd name="T13" fmla="*/ 130 h 134"/>
                <a:gd name="T14" fmla="*/ 36 w 50"/>
                <a:gd name="T15" fmla="*/ 132 h 134"/>
                <a:gd name="T16" fmla="*/ 48 w 50"/>
                <a:gd name="T17" fmla="*/ 134 h 134"/>
                <a:gd name="T18" fmla="*/ 48 w 50"/>
                <a:gd name="T19" fmla="*/ 134 h 134"/>
                <a:gd name="T20" fmla="*/ 50 w 50"/>
                <a:gd name="T21" fmla="*/ 134 h 134"/>
                <a:gd name="T22" fmla="*/ 50 w 50"/>
                <a:gd name="T23" fmla="*/ 134 h 134"/>
                <a:gd name="T24" fmla="*/ 36 w 50"/>
                <a:gd name="T25" fmla="*/ 30 h 134"/>
                <a:gd name="T26" fmla="*/ 36 w 50"/>
                <a:gd name="T27" fmla="*/ 30 h 134"/>
                <a:gd name="T28" fmla="*/ 24 w 50"/>
                <a:gd name="T29" fmla="*/ 24 h 134"/>
                <a:gd name="T30" fmla="*/ 14 w 50"/>
                <a:gd name="T31" fmla="*/ 18 h 134"/>
                <a:gd name="T32" fmla="*/ 6 w 50"/>
                <a:gd name="T33" fmla="*/ 10 h 134"/>
                <a:gd name="T34" fmla="*/ 0 w 50"/>
                <a:gd name="T3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4">
                  <a:moveTo>
                    <a:pt x="0" y="0"/>
                  </a:moveTo>
                  <a:lnTo>
                    <a:pt x="0" y="0"/>
                  </a:lnTo>
                  <a:lnTo>
                    <a:pt x="6" y="54"/>
                  </a:lnTo>
                  <a:lnTo>
                    <a:pt x="12" y="90"/>
                  </a:lnTo>
                  <a:lnTo>
                    <a:pt x="18" y="128"/>
                  </a:lnTo>
                  <a:lnTo>
                    <a:pt x="18" y="128"/>
                  </a:lnTo>
                  <a:lnTo>
                    <a:pt x="26" y="130"/>
                  </a:lnTo>
                  <a:lnTo>
                    <a:pt x="36" y="132"/>
                  </a:lnTo>
                  <a:lnTo>
                    <a:pt x="48" y="134"/>
                  </a:lnTo>
                  <a:lnTo>
                    <a:pt x="48" y="134"/>
                  </a:lnTo>
                  <a:lnTo>
                    <a:pt x="50" y="134"/>
                  </a:lnTo>
                  <a:lnTo>
                    <a:pt x="50" y="134"/>
                  </a:lnTo>
                  <a:lnTo>
                    <a:pt x="36" y="30"/>
                  </a:lnTo>
                  <a:lnTo>
                    <a:pt x="36" y="30"/>
                  </a:lnTo>
                  <a:lnTo>
                    <a:pt x="24" y="24"/>
                  </a:lnTo>
                  <a:lnTo>
                    <a:pt x="14" y="18"/>
                  </a:lnTo>
                  <a:lnTo>
                    <a:pt x="6"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616">
              <a:extLst>
                <a:ext uri="{FF2B5EF4-FFF2-40B4-BE49-F238E27FC236}">
                  <a16:creationId xmlns:a16="http://schemas.microsoft.com/office/drawing/2014/main" id="{4161870C-28B3-7CA6-FC37-A94704DBD92C}"/>
                </a:ext>
              </a:extLst>
            </p:cNvPr>
            <p:cNvSpPr>
              <a:spLocks/>
            </p:cNvSpPr>
            <p:nvPr/>
          </p:nvSpPr>
          <p:spPr bwMode="auto">
            <a:xfrm>
              <a:off x="7753351" y="3368675"/>
              <a:ext cx="53975" cy="215900"/>
            </a:xfrm>
            <a:custGeom>
              <a:avLst/>
              <a:gdLst>
                <a:gd name="T0" fmla="*/ 24 w 34"/>
                <a:gd name="T1" fmla="*/ 136 h 136"/>
                <a:gd name="T2" fmla="*/ 24 w 34"/>
                <a:gd name="T3" fmla="*/ 136 h 136"/>
                <a:gd name="T4" fmla="*/ 22 w 34"/>
                <a:gd name="T5" fmla="*/ 136 h 136"/>
                <a:gd name="T6" fmla="*/ 22 w 34"/>
                <a:gd name="T7" fmla="*/ 134 h 136"/>
                <a:gd name="T8" fmla="*/ 18 w 34"/>
                <a:gd name="T9" fmla="*/ 126 h 136"/>
                <a:gd name="T10" fmla="*/ 14 w 34"/>
                <a:gd name="T11" fmla="*/ 102 h 136"/>
                <a:gd name="T12" fmla="*/ 12 w 34"/>
                <a:gd name="T13" fmla="*/ 74 h 136"/>
                <a:gd name="T14" fmla="*/ 8 w 34"/>
                <a:gd name="T15" fmla="*/ 48 h 136"/>
                <a:gd name="T16" fmla="*/ 8 w 34"/>
                <a:gd name="T17" fmla="*/ 48 h 136"/>
                <a:gd name="T18" fmla="*/ 4 w 34"/>
                <a:gd name="T19" fmla="*/ 30 h 136"/>
                <a:gd name="T20" fmla="*/ 0 w 34"/>
                <a:gd name="T21" fmla="*/ 16 h 136"/>
                <a:gd name="T22" fmla="*/ 0 w 34"/>
                <a:gd name="T23" fmla="*/ 6 h 136"/>
                <a:gd name="T24" fmla="*/ 0 w 34"/>
                <a:gd name="T25" fmla="*/ 2 h 136"/>
                <a:gd name="T26" fmla="*/ 4 w 34"/>
                <a:gd name="T27" fmla="*/ 0 h 136"/>
                <a:gd name="T28" fmla="*/ 4 w 34"/>
                <a:gd name="T29" fmla="*/ 0 h 136"/>
                <a:gd name="T30" fmla="*/ 12 w 34"/>
                <a:gd name="T31" fmla="*/ 0 h 136"/>
                <a:gd name="T32" fmla="*/ 18 w 34"/>
                <a:gd name="T33" fmla="*/ 0 h 136"/>
                <a:gd name="T34" fmla="*/ 22 w 34"/>
                <a:gd name="T35" fmla="*/ 2 h 136"/>
                <a:gd name="T36" fmla="*/ 26 w 34"/>
                <a:gd name="T37" fmla="*/ 8 h 136"/>
                <a:gd name="T38" fmla="*/ 28 w 34"/>
                <a:gd name="T39" fmla="*/ 16 h 136"/>
                <a:gd name="T40" fmla="*/ 32 w 34"/>
                <a:gd name="T41" fmla="*/ 28 h 136"/>
                <a:gd name="T42" fmla="*/ 32 w 34"/>
                <a:gd name="T43" fmla="*/ 44 h 136"/>
                <a:gd name="T44" fmla="*/ 32 w 34"/>
                <a:gd name="T45" fmla="*/ 44 h 136"/>
                <a:gd name="T46" fmla="*/ 34 w 34"/>
                <a:gd name="T47" fmla="*/ 70 h 136"/>
                <a:gd name="T48" fmla="*/ 34 w 34"/>
                <a:gd name="T49" fmla="*/ 100 h 136"/>
                <a:gd name="T50" fmla="*/ 32 w 34"/>
                <a:gd name="T51" fmla="*/ 124 h 136"/>
                <a:gd name="T52" fmla="*/ 28 w 34"/>
                <a:gd name="T53" fmla="*/ 132 h 136"/>
                <a:gd name="T54" fmla="*/ 24 w 34"/>
                <a:gd name="T55" fmla="*/ 136 h 136"/>
                <a:gd name="T56" fmla="*/ 24 w 34"/>
                <a:gd name="T5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136">
                  <a:moveTo>
                    <a:pt x="24" y="136"/>
                  </a:moveTo>
                  <a:lnTo>
                    <a:pt x="24" y="136"/>
                  </a:lnTo>
                  <a:lnTo>
                    <a:pt x="22" y="136"/>
                  </a:lnTo>
                  <a:lnTo>
                    <a:pt x="22" y="134"/>
                  </a:lnTo>
                  <a:lnTo>
                    <a:pt x="18" y="126"/>
                  </a:lnTo>
                  <a:lnTo>
                    <a:pt x="14" y="102"/>
                  </a:lnTo>
                  <a:lnTo>
                    <a:pt x="12" y="74"/>
                  </a:lnTo>
                  <a:lnTo>
                    <a:pt x="8" y="48"/>
                  </a:lnTo>
                  <a:lnTo>
                    <a:pt x="8" y="48"/>
                  </a:lnTo>
                  <a:lnTo>
                    <a:pt x="4" y="30"/>
                  </a:lnTo>
                  <a:lnTo>
                    <a:pt x="0" y="16"/>
                  </a:lnTo>
                  <a:lnTo>
                    <a:pt x="0" y="6"/>
                  </a:lnTo>
                  <a:lnTo>
                    <a:pt x="0" y="2"/>
                  </a:lnTo>
                  <a:lnTo>
                    <a:pt x="4" y="0"/>
                  </a:lnTo>
                  <a:lnTo>
                    <a:pt x="4" y="0"/>
                  </a:lnTo>
                  <a:lnTo>
                    <a:pt x="12" y="0"/>
                  </a:lnTo>
                  <a:lnTo>
                    <a:pt x="18" y="0"/>
                  </a:lnTo>
                  <a:lnTo>
                    <a:pt x="22" y="2"/>
                  </a:lnTo>
                  <a:lnTo>
                    <a:pt x="26" y="8"/>
                  </a:lnTo>
                  <a:lnTo>
                    <a:pt x="28" y="16"/>
                  </a:lnTo>
                  <a:lnTo>
                    <a:pt x="32" y="28"/>
                  </a:lnTo>
                  <a:lnTo>
                    <a:pt x="32" y="44"/>
                  </a:lnTo>
                  <a:lnTo>
                    <a:pt x="32" y="44"/>
                  </a:lnTo>
                  <a:lnTo>
                    <a:pt x="34" y="70"/>
                  </a:lnTo>
                  <a:lnTo>
                    <a:pt x="34" y="100"/>
                  </a:lnTo>
                  <a:lnTo>
                    <a:pt x="32" y="124"/>
                  </a:lnTo>
                  <a:lnTo>
                    <a:pt x="28" y="132"/>
                  </a:lnTo>
                  <a:lnTo>
                    <a:pt x="24" y="136"/>
                  </a:lnTo>
                  <a:lnTo>
                    <a:pt x="2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617">
              <a:extLst>
                <a:ext uri="{FF2B5EF4-FFF2-40B4-BE49-F238E27FC236}">
                  <a16:creationId xmlns:a16="http://schemas.microsoft.com/office/drawing/2014/main" id="{01DF26AE-D2CF-16DD-AB6E-43C2C2B67D4C}"/>
                </a:ext>
              </a:extLst>
            </p:cNvPr>
            <p:cNvSpPr>
              <a:spLocks/>
            </p:cNvSpPr>
            <p:nvPr/>
          </p:nvSpPr>
          <p:spPr bwMode="auto">
            <a:xfrm>
              <a:off x="7648576" y="3308350"/>
              <a:ext cx="158750" cy="155575"/>
            </a:xfrm>
            <a:custGeom>
              <a:avLst/>
              <a:gdLst>
                <a:gd name="T0" fmla="*/ 100 w 100"/>
                <a:gd name="T1" fmla="*/ 48 h 98"/>
                <a:gd name="T2" fmla="*/ 100 w 100"/>
                <a:gd name="T3" fmla="*/ 48 h 98"/>
                <a:gd name="T4" fmla="*/ 98 w 100"/>
                <a:gd name="T5" fmla="*/ 58 h 98"/>
                <a:gd name="T6" fmla="*/ 96 w 100"/>
                <a:gd name="T7" fmla="*/ 68 h 98"/>
                <a:gd name="T8" fmla="*/ 92 w 100"/>
                <a:gd name="T9" fmla="*/ 76 h 98"/>
                <a:gd name="T10" fmla="*/ 86 w 100"/>
                <a:gd name="T11" fmla="*/ 84 h 98"/>
                <a:gd name="T12" fmla="*/ 78 w 100"/>
                <a:gd name="T13" fmla="*/ 90 h 98"/>
                <a:gd name="T14" fmla="*/ 70 w 100"/>
                <a:gd name="T15" fmla="*/ 94 h 98"/>
                <a:gd name="T16" fmla="*/ 60 w 100"/>
                <a:gd name="T17" fmla="*/ 98 h 98"/>
                <a:gd name="T18" fmla="*/ 50 w 100"/>
                <a:gd name="T19" fmla="*/ 98 h 98"/>
                <a:gd name="T20" fmla="*/ 50 w 100"/>
                <a:gd name="T21" fmla="*/ 98 h 98"/>
                <a:gd name="T22" fmla="*/ 40 w 100"/>
                <a:gd name="T23" fmla="*/ 98 h 98"/>
                <a:gd name="T24" fmla="*/ 30 w 100"/>
                <a:gd name="T25" fmla="*/ 94 h 98"/>
                <a:gd name="T26" fmla="*/ 22 w 100"/>
                <a:gd name="T27" fmla="*/ 90 h 98"/>
                <a:gd name="T28" fmla="*/ 16 w 100"/>
                <a:gd name="T29" fmla="*/ 84 h 98"/>
                <a:gd name="T30" fmla="*/ 10 w 100"/>
                <a:gd name="T31" fmla="*/ 76 h 98"/>
                <a:gd name="T32" fmla="*/ 4 w 100"/>
                <a:gd name="T33" fmla="*/ 68 h 98"/>
                <a:gd name="T34" fmla="*/ 2 w 100"/>
                <a:gd name="T35" fmla="*/ 58 h 98"/>
                <a:gd name="T36" fmla="*/ 0 w 100"/>
                <a:gd name="T37" fmla="*/ 48 h 98"/>
                <a:gd name="T38" fmla="*/ 0 w 100"/>
                <a:gd name="T39" fmla="*/ 48 h 98"/>
                <a:gd name="T40" fmla="*/ 2 w 100"/>
                <a:gd name="T41" fmla="*/ 38 h 98"/>
                <a:gd name="T42" fmla="*/ 4 w 100"/>
                <a:gd name="T43" fmla="*/ 30 h 98"/>
                <a:gd name="T44" fmla="*/ 10 w 100"/>
                <a:gd name="T45" fmla="*/ 22 h 98"/>
                <a:gd name="T46" fmla="*/ 16 w 100"/>
                <a:gd name="T47" fmla="*/ 14 h 98"/>
                <a:gd name="T48" fmla="*/ 22 w 100"/>
                <a:gd name="T49" fmla="*/ 8 h 98"/>
                <a:gd name="T50" fmla="*/ 30 w 100"/>
                <a:gd name="T51" fmla="*/ 4 h 98"/>
                <a:gd name="T52" fmla="*/ 40 w 100"/>
                <a:gd name="T53" fmla="*/ 0 h 98"/>
                <a:gd name="T54" fmla="*/ 50 w 100"/>
                <a:gd name="T55" fmla="*/ 0 h 98"/>
                <a:gd name="T56" fmla="*/ 50 w 100"/>
                <a:gd name="T57" fmla="*/ 0 h 98"/>
                <a:gd name="T58" fmla="*/ 60 w 100"/>
                <a:gd name="T59" fmla="*/ 0 h 98"/>
                <a:gd name="T60" fmla="*/ 70 w 100"/>
                <a:gd name="T61" fmla="*/ 4 h 98"/>
                <a:gd name="T62" fmla="*/ 78 w 100"/>
                <a:gd name="T63" fmla="*/ 8 h 98"/>
                <a:gd name="T64" fmla="*/ 86 w 100"/>
                <a:gd name="T65" fmla="*/ 14 h 98"/>
                <a:gd name="T66" fmla="*/ 92 w 100"/>
                <a:gd name="T67" fmla="*/ 22 h 98"/>
                <a:gd name="T68" fmla="*/ 96 w 100"/>
                <a:gd name="T69" fmla="*/ 30 h 98"/>
                <a:gd name="T70" fmla="*/ 98 w 100"/>
                <a:gd name="T71" fmla="*/ 38 h 98"/>
                <a:gd name="T72" fmla="*/ 100 w 100"/>
                <a:gd name="T73" fmla="*/ 4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98">
                  <a:moveTo>
                    <a:pt x="100" y="48"/>
                  </a:moveTo>
                  <a:lnTo>
                    <a:pt x="100" y="48"/>
                  </a:lnTo>
                  <a:lnTo>
                    <a:pt x="98" y="58"/>
                  </a:lnTo>
                  <a:lnTo>
                    <a:pt x="96" y="68"/>
                  </a:lnTo>
                  <a:lnTo>
                    <a:pt x="92" y="76"/>
                  </a:lnTo>
                  <a:lnTo>
                    <a:pt x="86" y="84"/>
                  </a:lnTo>
                  <a:lnTo>
                    <a:pt x="78" y="90"/>
                  </a:lnTo>
                  <a:lnTo>
                    <a:pt x="70" y="94"/>
                  </a:lnTo>
                  <a:lnTo>
                    <a:pt x="60" y="98"/>
                  </a:lnTo>
                  <a:lnTo>
                    <a:pt x="50" y="98"/>
                  </a:lnTo>
                  <a:lnTo>
                    <a:pt x="50" y="98"/>
                  </a:lnTo>
                  <a:lnTo>
                    <a:pt x="40" y="98"/>
                  </a:lnTo>
                  <a:lnTo>
                    <a:pt x="30" y="94"/>
                  </a:lnTo>
                  <a:lnTo>
                    <a:pt x="22" y="90"/>
                  </a:lnTo>
                  <a:lnTo>
                    <a:pt x="16" y="84"/>
                  </a:lnTo>
                  <a:lnTo>
                    <a:pt x="10" y="76"/>
                  </a:lnTo>
                  <a:lnTo>
                    <a:pt x="4" y="68"/>
                  </a:lnTo>
                  <a:lnTo>
                    <a:pt x="2" y="58"/>
                  </a:lnTo>
                  <a:lnTo>
                    <a:pt x="0" y="48"/>
                  </a:lnTo>
                  <a:lnTo>
                    <a:pt x="0" y="48"/>
                  </a:lnTo>
                  <a:lnTo>
                    <a:pt x="2" y="38"/>
                  </a:lnTo>
                  <a:lnTo>
                    <a:pt x="4" y="30"/>
                  </a:lnTo>
                  <a:lnTo>
                    <a:pt x="10" y="22"/>
                  </a:lnTo>
                  <a:lnTo>
                    <a:pt x="16" y="14"/>
                  </a:lnTo>
                  <a:lnTo>
                    <a:pt x="22" y="8"/>
                  </a:lnTo>
                  <a:lnTo>
                    <a:pt x="30" y="4"/>
                  </a:lnTo>
                  <a:lnTo>
                    <a:pt x="40" y="0"/>
                  </a:lnTo>
                  <a:lnTo>
                    <a:pt x="50" y="0"/>
                  </a:lnTo>
                  <a:lnTo>
                    <a:pt x="50" y="0"/>
                  </a:lnTo>
                  <a:lnTo>
                    <a:pt x="60" y="0"/>
                  </a:lnTo>
                  <a:lnTo>
                    <a:pt x="70" y="4"/>
                  </a:lnTo>
                  <a:lnTo>
                    <a:pt x="78" y="8"/>
                  </a:lnTo>
                  <a:lnTo>
                    <a:pt x="86" y="14"/>
                  </a:lnTo>
                  <a:lnTo>
                    <a:pt x="92" y="22"/>
                  </a:lnTo>
                  <a:lnTo>
                    <a:pt x="96" y="30"/>
                  </a:lnTo>
                  <a:lnTo>
                    <a:pt x="98" y="38"/>
                  </a:lnTo>
                  <a:lnTo>
                    <a:pt x="100" y="48"/>
                  </a:lnTo>
                  <a:close/>
                </a:path>
              </a:pathLst>
            </a:custGeom>
            <a:solidFill>
              <a:srgbClr val="5385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618">
              <a:extLst>
                <a:ext uri="{FF2B5EF4-FFF2-40B4-BE49-F238E27FC236}">
                  <a16:creationId xmlns:a16="http://schemas.microsoft.com/office/drawing/2014/main" id="{816D5694-F74A-BFF3-7275-8C0EC667A1B7}"/>
                </a:ext>
              </a:extLst>
            </p:cNvPr>
            <p:cNvSpPr>
              <a:spLocks/>
            </p:cNvSpPr>
            <p:nvPr/>
          </p:nvSpPr>
          <p:spPr bwMode="auto">
            <a:xfrm>
              <a:off x="7648576" y="3308350"/>
              <a:ext cx="158750" cy="155575"/>
            </a:xfrm>
            <a:custGeom>
              <a:avLst/>
              <a:gdLst>
                <a:gd name="T0" fmla="*/ 100 w 100"/>
                <a:gd name="T1" fmla="*/ 48 h 98"/>
                <a:gd name="T2" fmla="*/ 100 w 100"/>
                <a:gd name="T3" fmla="*/ 48 h 98"/>
                <a:gd name="T4" fmla="*/ 98 w 100"/>
                <a:gd name="T5" fmla="*/ 58 h 98"/>
                <a:gd name="T6" fmla="*/ 96 w 100"/>
                <a:gd name="T7" fmla="*/ 68 h 98"/>
                <a:gd name="T8" fmla="*/ 92 w 100"/>
                <a:gd name="T9" fmla="*/ 76 h 98"/>
                <a:gd name="T10" fmla="*/ 86 w 100"/>
                <a:gd name="T11" fmla="*/ 84 h 98"/>
                <a:gd name="T12" fmla="*/ 78 w 100"/>
                <a:gd name="T13" fmla="*/ 90 h 98"/>
                <a:gd name="T14" fmla="*/ 70 w 100"/>
                <a:gd name="T15" fmla="*/ 94 h 98"/>
                <a:gd name="T16" fmla="*/ 60 w 100"/>
                <a:gd name="T17" fmla="*/ 98 h 98"/>
                <a:gd name="T18" fmla="*/ 50 w 100"/>
                <a:gd name="T19" fmla="*/ 98 h 98"/>
                <a:gd name="T20" fmla="*/ 50 w 100"/>
                <a:gd name="T21" fmla="*/ 98 h 98"/>
                <a:gd name="T22" fmla="*/ 40 w 100"/>
                <a:gd name="T23" fmla="*/ 98 h 98"/>
                <a:gd name="T24" fmla="*/ 30 w 100"/>
                <a:gd name="T25" fmla="*/ 94 h 98"/>
                <a:gd name="T26" fmla="*/ 22 w 100"/>
                <a:gd name="T27" fmla="*/ 90 h 98"/>
                <a:gd name="T28" fmla="*/ 16 w 100"/>
                <a:gd name="T29" fmla="*/ 84 h 98"/>
                <a:gd name="T30" fmla="*/ 10 w 100"/>
                <a:gd name="T31" fmla="*/ 76 h 98"/>
                <a:gd name="T32" fmla="*/ 4 w 100"/>
                <a:gd name="T33" fmla="*/ 68 h 98"/>
                <a:gd name="T34" fmla="*/ 2 w 100"/>
                <a:gd name="T35" fmla="*/ 58 h 98"/>
                <a:gd name="T36" fmla="*/ 0 w 100"/>
                <a:gd name="T37" fmla="*/ 48 h 98"/>
                <a:gd name="T38" fmla="*/ 0 w 100"/>
                <a:gd name="T39" fmla="*/ 48 h 98"/>
                <a:gd name="T40" fmla="*/ 2 w 100"/>
                <a:gd name="T41" fmla="*/ 38 h 98"/>
                <a:gd name="T42" fmla="*/ 4 w 100"/>
                <a:gd name="T43" fmla="*/ 30 h 98"/>
                <a:gd name="T44" fmla="*/ 10 w 100"/>
                <a:gd name="T45" fmla="*/ 22 h 98"/>
                <a:gd name="T46" fmla="*/ 16 w 100"/>
                <a:gd name="T47" fmla="*/ 14 h 98"/>
                <a:gd name="T48" fmla="*/ 22 w 100"/>
                <a:gd name="T49" fmla="*/ 8 h 98"/>
                <a:gd name="T50" fmla="*/ 30 w 100"/>
                <a:gd name="T51" fmla="*/ 4 h 98"/>
                <a:gd name="T52" fmla="*/ 40 w 100"/>
                <a:gd name="T53" fmla="*/ 0 h 98"/>
                <a:gd name="T54" fmla="*/ 50 w 100"/>
                <a:gd name="T55" fmla="*/ 0 h 98"/>
                <a:gd name="T56" fmla="*/ 50 w 100"/>
                <a:gd name="T57" fmla="*/ 0 h 98"/>
                <a:gd name="T58" fmla="*/ 60 w 100"/>
                <a:gd name="T59" fmla="*/ 0 h 98"/>
                <a:gd name="T60" fmla="*/ 70 w 100"/>
                <a:gd name="T61" fmla="*/ 4 h 98"/>
                <a:gd name="T62" fmla="*/ 78 w 100"/>
                <a:gd name="T63" fmla="*/ 8 h 98"/>
                <a:gd name="T64" fmla="*/ 86 w 100"/>
                <a:gd name="T65" fmla="*/ 14 h 98"/>
                <a:gd name="T66" fmla="*/ 92 w 100"/>
                <a:gd name="T67" fmla="*/ 22 h 98"/>
                <a:gd name="T68" fmla="*/ 96 w 100"/>
                <a:gd name="T69" fmla="*/ 30 h 98"/>
                <a:gd name="T70" fmla="*/ 98 w 100"/>
                <a:gd name="T71" fmla="*/ 38 h 98"/>
                <a:gd name="T72" fmla="*/ 100 w 100"/>
                <a:gd name="T73" fmla="*/ 4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98">
                  <a:moveTo>
                    <a:pt x="100" y="48"/>
                  </a:moveTo>
                  <a:lnTo>
                    <a:pt x="100" y="48"/>
                  </a:lnTo>
                  <a:lnTo>
                    <a:pt x="98" y="58"/>
                  </a:lnTo>
                  <a:lnTo>
                    <a:pt x="96" y="68"/>
                  </a:lnTo>
                  <a:lnTo>
                    <a:pt x="92" y="76"/>
                  </a:lnTo>
                  <a:lnTo>
                    <a:pt x="86" y="84"/>
                  </a:lnTo>
                  <a:lnTo>
                    <a:pt x="78" y="90"/>
                  </a:lnTo>
                  <a:lnTo>
                    <a:pt x="70" y="94"/>
                  </a:lnTo>
                  <a:lnTo>
                    <a:pt x="60" y="98"/>
                  </a:lnTo>
                  <a:lnTo>
                    <a:pt x="50" y="98"/>
                  </a:lnTo>
                  <a:lnTo>
                    <a:pt x="50" y="98"/>
                  </a:lnTo>
                  <a:lnTo>
                    <a:pt x="40" y="98"/>
                  </a:lnTo>
                  <a:lnTo>
                    <a:pt x="30" y="94"/>
                  </a:lnTo>
                  <a:lnTo>
                    <a:pt x="22" y="90"/>
                  </a:lnTo>
                  <a:lnTo>
                    <a:pt x="16" y="84"/>
                  </a:lnTo>
                  <a:lnTo>
                    <a:pt x="10" y="76"/>
                  </a:lnTo>
                  <a:lnTo>
                    <a:pt x="4" y="68"/>
                  </a:lnTo>
                  <a:lnTo>
                    <a:pt x="2" y="58"/>
                  </a:lnTo>
                  <a:lnTo>
                    <a:pt x="0" y="48"/>
                  </a:lnTo>
                  <a:lnTo>
                    <a:pt x="0" y="48"/>
                  </a:lnTo>
                  <a:lnTo>
                    <a:pt x="2" y="38"/>
                  </a:lnTo>
                  <a:lnTo>
                    <a:pt x="4" y="30"/>
                  </a:lnTo>
                  <a:lnTo>
                    <a:pt x="10" y="22"/>
                  </a:lnTo>
                  <a:lnTo>
                    <a:pt x="16" y="14"/>
                  </a:lnTo>
                  <a:lnTo>
                    <a:pt x="22" y="8"/>
                  </a:lnTo>
                  <a:lnTo>
                    <a:pt x="30" y="4"/>
                  </a:lnTo>
                  <a:lnTo>
                    <a:pt x="40" y="0"/>
                  </a:lnTo>
                  <a:lnTo>
                    <a:pt x="50" y="0"/>
                  </a:lnTo>
                  <a:lnTo>
                    <a:pt x="50" y="0"/>
                  </a:lnTo>
                  <a:lnTo>
                    <a:pt x="60" y="0"/>
                  </a:lnTo>
                  <a:lnTo>
                    <a:pt x="70" y="4"/>
                  </a:lnTo>
                  <a:lnTo>
                    <a:pt x="78" y="8"/>
                  </a:lnTo>
                  <a:lnTo>
                    <a:pt x="86" y="14"/>
                  </a:lnTo>
                  <a:lnTo>
                    <a:pt x="92" y="22"/>
                  </a:lnTo>
                  <a:lnTo>
                    <a:pt x="96" y="30"/>
                  </a:lnTo>
                  <a:lnTo>
                    <a:pt x="98" y="38"/>
                  </a:lnTo>
                  <a:lnTo>
                    <a:pt x="10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619">
              <a:extLst>
                <a:ext uri="{FF2B5EF4-FFF2-40B4-BE49-F238E27FC236}">
                  <a16:creationId xmlns:a16="http://schemas.microsoft.com/office/drawing/2014/main" id="{8A0D211C-892B-59D9-1CC5-24DF8634FFC2}"/>
                </a:ext>
              </a:extLst>
            </p:cNvPr>
            <p:cNvSpPr>
              <a:spLocks noEditPoints="1"/>
            </p:cNvSpPr>
            <p:nvPr/>
          </p:nvSpPr>
          <p:spPr bwMode="auto">
            <a:xfrm>
              <a:off x="7648576" y="3381375"/>
              <a:ext cx="0" cy="9525"/>
            </a:xfrm>
            <a:custGeom>
              <a:avLst/>
              <a:gdLst>
                <a:gd name="T0" fmla="*/ 6 h 6"/>
                <a:gd name="T1" fmla="*/ 6 h 6"/>
                <a:gd name="T2" fmla="*/ 4 h 6"/>
                <a:gd name="T3" fmla="*/ 4 h 6"/>
                <a:gd name="T4" fmla="*/ 4 h 6"/>
                <a:gd name="T5" fmla="*/ 4 h 6"/>
                <a:gd name="T6" fmla="*/ 4 h 6"/>
                <a:gd name="T7" fmla="*/ 4 h 6"/>
                <a:gd name="T8" fmla="*/ 4 h 6"/>
                <a:gd name="T9" fmla="*/ 4 h 6"/>
                <a:gd name="T10" fmla="*/ 4 h 6"/>
                <a:gd name="T11" fmla="*/ 4 h 6"/>
                <a:gd name="T12" fmla="*/ 4 h 6"/>
                <a:gd name="T13" fmla="*/ 4 h 6"/>
                <a:gd name="T14" fmla="*/ 4 h 6"/>
                <a:gd name="T15" fmla="*/ 4 h 6"/>
                <a:gd name="T16" fmla="*/ 4 h 6"/>
                <a:gd name="T17" fmla="*/ 4 h 6"/>
                <a:gd name="T18" fmla="*/ 4 h 6"/>
                <a:gd name="T19" fmla="*/ 4 h 6"/>
                <a:gd name="T20" fmla="*/ 4 h 6"/>
                <a:gd name="T21" fmla="*/ 4 h 6"/>
                <a:gd name="T22" fmla="*/ 2 h 6"/>
                <a:gd name="T23" fmla="*/ 4 h 6"/>
                <a:gd name="T24" fmla="*/ 2 h 6"/>
                <a:gd name="T25" fmla="*/ 2 h 6"/>
                <a:gd name="T26" fmla="*/ 2 h 6"/>
                <a:gd name="T27" fmla="*/ 2 h 6"/>
                <a:gd name="T28" fmla="*/ 2 h 6"/>
                <a:gd name="T29" fmla="*/ 2 h 6"/>
                <a:gd name="T30" fmla="*/ 2 h 6"/>
                <a:gd name="T31" fmla="*/ 2 h 6"/>
                <a:gd name="T32" fmla="*/ 2 h 6"/>
                <a:gd name="T33" fmla="*/ 2 h 6"/>
                <a:gd name="T34" fmla="*/ 2 h 6"/>
                <a:gd name="T35" fmla="*/ 2 h 6"/>
                <a:gd name="T36" fmla="*/ 2 h 6"/>
                <a:gd name="T37" fmla="*/ 2 h 6"/>
                <a:gd name="T38" fmla="*/ 2 h 6"/>
                <a:gd name="T39" fmla="*/ 2 h 6"/>
                <a:gd name="T40" fmla="*/ 2 h 6"/>
                <a:gd name="T41" fmla="*/ 2 h 6"/>
                <a:gd name="T42" fmla="*/ 2 h 6"/>
                <a:gd name="T43" fmla="*/ 2 h 6"/>
                <a:gd name="T44" fmla="*/ 0 h 6"/>
                <a:gd name="T45" fmla="*/ 0 h 6"/>
                <a:gd name="T46" fmla="*/ 0 h 6"/>
                <a:gd name="T47" fmla="*/ 0 h 6"/>
                <a:gd name="T48" fmla="*/ 0 h 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 ang="0">
                  <a:pos x="0" y="T40"/>
                </a:cxn>
                <a:cxn ang="0">
                  <a:pos x="0" y="T41"/>
                </a:cxn>
                <a:cxn ang="0">
                  <a:pos x="0" y="T42"/>
                </a:cxn>
                <a:cxn ang="0">
                  <a:pos x="0" y="T43"/>
                </a:cxn>
                <a:cxn ang="0">
                  <a:pos x="0" y="T44"/>
                </a:cxn>
                <a:cxn ang="0">
                  <a:pos x="0" y="T45"/>
                </a:cxn>
                <a:cxn ang="0">
                  <a:pos x="0" y="T46"/>
                </a:cxn>
                <a:cxn ang="0">
                  <a:pos x="0" y="T47"/>
                </a:cxn>
                <a:cxn ang="0">
                  <a:pos x="0" y="T48"/>
                </a:cxn>
              </a:cxnLst>
              <a:rect l="0" t="0" r="r" b="b"/>
              <a:pathLst>
                <a:path h="6">
                  <a:moveTo>
                    <a:pt x="0" y="6"/>
                  </a:moveTo>
                  <a:lnTo>
                    <a:pt x="0" y="6"/>
                  </a:lnTo>
                  <a:lnTo>
                    <a:pt x="0" y="6"/>
                  </a:lnTo>
                  <a:close/>
                  <a:moveTo>
                    <a:pt x="0" y="6"/>
                  </a:moveTo>
                  <a:lnTo>
                    <a:pt x="0" y="6"/>
                  </a:lnTo>
                  <a:lnTo>
                    <a:pt x="0" y="6"/>
                  </a:lnTo>
                  <a:lnTo>
                    <a:pt x="0" y="6"/>
                  </a:lnTo>
                  <a:lnTo>
                    <a:pt x="0" y="6"/>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4"/>
                  </a:moveTo>
                  <a:lnTo>
                    <a:pt x="0" y="4"/>
                  </a:lnTo>
                  <a:lnTo>
                    <a:pt x="0" y="4"/>
                  </a:lnTo>
                  <a:lnTo>
                    <a:pt x="0" y="4"/>
                  </a:lnTo>
                  <a:lnTo>
                    <a:pt x="0" y="4"/>
                  </a:lnTo>
                  <a:close/>
                  <a:moveTo>
                    <a:pt x="0" y="2"/>
                  </a:moveTo>
                  <a:lnTo>
                    <a:pt x="0" y="2"/>
                  </a:lnTo>
                  <a:lnTo>
                    <a:pt x="0" y="4"/>
                  </a:lnTo>
                  <a:lnTo>
                    <a:pt x="0" y="4"/>
                  </a:lnTo>
                  <a:lnTo>
                    <a:pt x="0" y="2"/>
                  </a:lnTo>
                  <a:close/>
                  <a:moveTo>
                    <a:pt x="0" y="2"/>
                  </a:moveTo>
                  <a:lnTo>
                    <a:pt x="0" y="2"/>
                  </a:ln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2"/>
                  </a:moveTo>
                  <a:lnTo>
                    <a:pt x="0" y="2"/>
                  </a:lnTo>
                  <a:lnTo>
                    <a:pt x="0" y="2"/>
                  </a:lnTo>
                  <a:lnTo>
                    <a:pt x="0" y="2"/>
                  </a:lnTo>
                  <a:lnTo>
                    <a:pt x="0" y="2"/>
                  </a:lnTo>
                  <a:close/>
                  <a:moveTo>
                    <a:pt x="0" y="0"/>
                  </a:moveTo>
                  <a:lnTo>
                    <a:pt x="0" y="0"/>
                  </a:lnTo>
                  <a:lnTo>
                    <a:pt x="0" y="0"/>
                  </a:lnTo>
                  <a:lnTo>
                    <a:pt x="0" y="0"/>
                  </a:lnTo>
                  <a:lnTo>
                    <a:pt x="0" y="0"/>
                  </a:lnTo>
                  <a:close/>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B5C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620">
              <a:extLst>
                <a:ext uri="{FF2B5EF4-FFF2-40B4-BE49-F238E27FC236}">
                  <a16:creationId xmlns:a16="http://schemas.microsoft.com/office/drawing/2014/main" id="{36297D6B-C666-6BF6-E8E0-B2D80FA4260B}"/>
                </a:ext>
              </a:extLst>
            </p:cNvPr>
            <p:cNvSpPr>
              <a:spLocks/>
            </p:cNvSpPr>
            <p:nvPr/>
          </p:nvSpPr>
          <p:spPr bwMode="auto">
            <a:xfrm>
              <a:off x="7648576" y="339090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Rectangle 1621">
              <a:extLst>
                <a:ext uri="{FF2B5EF4-FFF2-40B4-BE49-F238E27FC236}">
                  <a16:creationId xmlns:a16="http://schemas.microsoft.com/office/drawing/2014/main" id="{036157A9-76E6-BE1B-F062-89691563D20B}"/>
                </a:ext>
              </a:extLst>
            </p:cNvPr>
            <p:cNvSpPr>
              <a:spLocks noChangeArrowheads="1"/>
            </p:cNvSpPr>
            <p:nvPr/>
          </p:nvSpPr>
          <p:spPr bwMode="auto">
            <a:xfrm>
              <a:off x="7648576" y="33909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Rectangle 1622">
              <a:extLst>
                <a:ext uri="{FF2B5EF4-FFF2-40B4-BE49-F238E27FC236}">
                  <a16:creationId xmlns:a16="http://schemas.microsoft.com/office/drawing/2014/main" id="{F47708F0-23CE-4AC7-D5A7-F2067E634662}"/>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Rectangle 1623">
              <a:extLst>
                <a:ext uri="{FF2B5EF4-FFF2-40B4-BE49-F238E27FC236}">
                  <a16:creationId xmlns:a16="http://schemas.microsoft.com/office/drawing/2014/main" id="{528D18C6-72CB-8FAF-C50A-DE56EDB2B4F8}"/>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Rectangle 1624">
              <a:extLst>
                <a:ext uri="{FF2B5EF4-FFF2-40B4-BE49-F238E27FC236}">
                  <a16:creationId xmlns:a16="http://schemas.microsoft.com/office/drawing/2014/main" id="{2D28D834-BBF7-7164-4BEE-CDD8F6B8EFEE}"/>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Rectangle 1625">
              <a:extLst>
                <a:ext uri="{FF2B5EF4-FFF2-40B4-BE49-F238E27FC236}">
                  <a16:creationId xmlns:a16="http://schemas.microsoft.com/office/drawing/2014/main" id="{68C2C48F-385B-BBFD-4A36-FB26656FF79F}"/>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Rectangle 1626">
              <a:extLst>
                <a:ext uri="{FF2B5EF4-FFF2-40B4-BE49-F238E27FC236}">
                  <a16:creationId xmlns:a16="http://schemas.microsoft.com/office/drawing/2014/main" id="{DFDDC7A5-5068-0E41-CDD6-CA2C6A7D350F}"/>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Rectangle 1627">
              <a:extLst>
                <a:ext uri="{FF2B5EF4-FFF2-40B4-BE49-F238E27FC236}">
                  <a16:creationId xmlns:a16="http://schemas.microsoft.com/office/drawing/2014/main" id="{B898989B-E0EE-4E9A-919C-6B5C1F8A7E3B}"/>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Rectangle 1628">
              <a:extLst>
                <a:ext uri="{FF2B5EF4-FFF2-40B4-BE49-F238E27FC236}">
                  <a16:creationId xmlns:a16="http://schemas.microsoft.com/office/drawing/2014/main" id="{F4F07BE3-ADDE-8224-D022-228B2BC48E42}"/>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Rectangle 1629">
              <a:extLst>
                <a:ext uri="{FF2B5EF4-FFF2-40B4-BE49-F238E27FC236}">
                  <a16:creationId xmlns:a16="http://schemas.microsoft.com/office/drawing/2014/main" id="{015A5249-5C8E-5C39-0C28-3DB8563CCD00}"/>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Rectangle 1630">
              <a:extLst>
                <a:ext uri="{FF2B5EF4-FFF2-40B4-BE49-F238E27FC236}">
                  <a16:creationId xmlns:a16="http://schemas.microsoft.com/office/drawing/2014/main" id="{049EBFA8-B958-B74D-27A7-CBAAF8140468}"/>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Rectangle 1631">
              <a:extLst>
                <a:ext uri="{FF2B5EF4-FFF2-40B4-BE49-F238E27FC236}">
                  <a16:creationId xmlns:a16="http://schemas.microsoft.com/office/drawing/2014/main" id="{7F21F318-5097-CB0E-026F-D09B1D209FEC}"/>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Rectangle 1632">
              <a:extLst>
                <a:ext uri="{FF2B5EF4-FFF2-40B4-BE49-F238E27FC236}">
                  <a16:creationId xmlns:a16="http://schemas.microsoft.com/office/drawing/2014/main" id="{9CC12595-1CBD-6341-32F5-22570DAAE6BC}"/>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Rectangle 1633">
              <a:extLst>
                <a:ext uri="{FF2B5EF4-FFF2-40B4-BE49-F238E27FC236}">
                  <a16:creationId xmlns:a16="http://schemas.microsoft.com/office/drawing/2014/main" id="{19C56497-E0C1-0F71-E5DA-AE6362AAEC8D}"/>
                </a:ext>
              </a:extLst>
            </p:cNvPr>
            <p:cNvSpPr>
              <a:spLocks noChangeArrowheads="1"/>
            </p:cNvSpPr>
            <p:nvPr/>
          </p:nvSpPr>
          <p:spPr bwMode="auto">
            <a:xfrm>
              <a:off x="7648576" y="338772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Rectangle 1634">
              <a:extLst>
                <a:ext uri="{FF2B5EF4-FFF2-40B4-BE49-F238E27FC236}">
                  <a16:creationId xmlns:a16="http://schemas.microsoft.com/office/drawing/2014/main" id="{DC75C34A-7DA5-4323-9C29-3B22C7AB7A3D}"/>
                </a:ext>
              </a:extLst>
            </p:cNvPr>
            <p:cNvSpPr>
              <a:spLocks noChangeArrowheads="1"/>
            </p:cNvSpPr>
            <p:nvPr/>
          </p:nvSpPr>
          <p:spPr bwMode="auto">
            <a:xfrm>
              <a:off x="7648576" y="3384550"/>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1635">
              <a:extLst>
                <a:ext uri="{FF2B5EF4-FFF2-40B4-BE49-F238E27FC236}">
                  <a16:creationId xmlns:a16="http://schemas.microsoft.com/office/drawing/2014/main" id="{D5006D61-4DA9-113E-E5CA-206C70D07A66}"/>
                </a:ext>
              </a:extLst>
            </p:cNvPr>
            <p:cNvSpPr>
              <a:spLocks/>
            </p:cNvSpPr>
            <p:nvPr/>
          </p:nvSpPr>
          <p:spPr bwMode="auto">
            <a:xfrm>
              <a:off x="7648576" y="33845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Rectangle 1636">
              <a:extLst>
                <a:ext uri="{FF2B5EF4-FFF2-40B4-BE49-F238E27FC236}">
                  <a16:creationId xmlns:a16="http://schemas.microsoft.com/office/drawing/2014/main" id="{83460A40-4161-8552-BFD1-D5012B41E06C}"/>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Rectangle 1637">
              <a:extLst>
                <a:ext uri="{FF2B5EF4-FFF2-40B4-BE49-F238E27FC236}">
                  <a16:creationId xmlns:a16="http://schemas.microsoft.com/office/drawing/2014/main" id="{246AEE13-0304-A475-A542-ED712AF04D87}"/>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Rectangle 1638">
              <a:extLst>
                <a:ext uri="{FF2B5EF4-FFF2-40B4-BE49-F238E27FC236}">
                  <a16:creationId xmlns:a16="http://schemas.microsoft.com/office/drawing/2014/main" id="{B4598CBE-E835-9D5C-F85D-8EECFF491DFC}"/>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Rectangle 1639">
              <a:extLst>
                <a:ext uri="{FF2B5EF4-FFF2-40B4-BE49-F238E27FC236}">
                  <a16:creationId xmlns:a16="http://schemas.microsoft.com/office/drawing/2014/main" id="{7A34261A-4B22-7746-C536-ACE5F6364A79}"/>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Rectangle 1640">
              <a:extLst>
                <a:ext uri="{FF2B5EF4-FFF2-40B4-BE49-F238E27FC236}">
                  <a16:creationId xmlns:a16="http://schemas.microsoft.com/office/drawing/2014/main" id="{B8EBE609-DA9A-A357-116E-3BAAF6B96F83}"/>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Rectangle 1641">
              <a:extLst>
                <a:ext uri="{FF2B5EF4-FFF2-40B4-BE49-F238E27FC236}">
                  <a16:creationId xmlns:a16="http://schemas.microsoft.com/office/drawing/2014/main" id="{9BCBDF25-B0C7-748B-4026-66434C0E4AA1}"/>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Rectangle 1642">
              <a:extLst>
                <a:ext uri="{FF2B5EF4-FFF2-40B4-BE49-F238E27FC236}">
                  <a16:creationId xmlns:a16="http://schemas.microsoft.com/office/drawing/2014/main" id="{BDD35D1D-83D0-DC36-7724-CD2E27668854}"/>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Rectangle 1643">
              <a:extLst>
                <a:ext uri="{FF2B5EF4-FFF2-40B4-BE49-F238E27FC236}">
                  <a16:creationId xmlns:a16="http://schemas.microsoft.com/office/drawing/2014/main" id="{D6397641-3308-5A18-6301-EFEB6B7FBD83}"/>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Rectangle 1644">
              <a:extLst>
                <a:ext uri="{FF2B5EF4-FFF2-40B4-BE49-F238E27FC236}">
                  <a16:creationId xmlns:a16="http://schemas.microsoft.com/office/drawing/2014/main" id="{37194179-546E-6AD6-7CDC-2E38374146EE}"/>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Rectangle 1645">
              <a:extLst>
                <a:ext uri="{FF2B5EF4-FFF2-40B4-BE49-F238E27FC236}">
                  <a16:creationId xmlns:a16="http://schemas.microsoft.com/office/drawing/2014/main" id="{C427F039-6DE8-FA64-371F-850497F0320B}"/>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Rectangle 1646">
              <a:extLst>
                <a:ext uri="{FF2B5EF4-FFF2-40B4-BE49-F238E27FC236}">
                  <a16:creationId xmlns:a16="http://schemas.microsoft.com/office/drawing/2014/main" id="{2338CD80-9E95-A676-31EA-FE9DA129963A}"/>
                </a:ext>
              </a:extLst>
            </p:cNvPr>
            <p:cNvSpPr>
              <a:spLocks noChangeArrowheads="1"/>
            </p:cNvSpPr>
            <p:nvPr/>
          </p:nvSpPr>
          <p:spPr bwMode="auto">
            <a:xfrm>
              <a:off x="7648576" y="33845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Rectangle 1647">
              <a:extLst>
                <a:ext uri="{FF2B5EF4-FFF2-40B4-BE49-F238E27FC236}">
                  <a16:creationId xmlns:a16="http://schemas.microsoft.com/office/drawing/2014/main" id="{B60E8FFC-E05A-EB5A-85D4-E6D69C8CB589}"/>
                </a:ext>
              </a:extLst>
            </p:cNvPr>
            <p:cNvSpPr>
              <a:spLocks noChangeArrowheads="1"/>
            </p:cNvSpPr>
            <p:nvPr/>
          </p:nvSpPr>
          <p:spPr bwMode="auto">
            <a:xfrm>
              <a:off x="7648576" y="33813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Rectangle 1648">
              <a:extLst>
                <a:ext uri="{FF2B5EF4-FFF2-40B4-BE49-F238E27FC236}">
                  <a16:creationId xmlns:a16="http://schemas.microsoft.com/office/drawing/2014/main" id="{7BA5961E-DA62-7E0F-6D56-02E10709B6B6}"/>
                </a:ext>
              </a:extLst>
            </p:cNvPr>
            <p:cNvSpPr>
              <a:spLocks noChangeArrowheads="1"/>
            </p:cNvSpPr>
            <p:nvPr/>
          </p:nvSpPr>
          <p:spPr bwMode="auto">
            <a:xfrm>
              <a:off x="7648576" y="33813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Rectangle 1649">
              <a:extLst>
                <a:ext uri="{FF2B5EF4-FFF2-40B4-BE49-F238E27FC236}">
                  <a16:creationId xmlns:a16="http://schemas.microsoft.com/office/drawing/2014/main" id="{C0186AAD-57DE-915C-5038-8DA70072760C}"/>
                </a:ext>
              </a:extLst>
            </p:cNvPr>
            <p:cNvSpPr>
              <a:spLocks noChangeArrowheads="1"/>
            </p:cNvSpPr>
            <p:nvPr/>
          </p:nvSpPr>
          <p:spPr bwMode="auto">
            <a:xfrm>
              <a:off x="7648576" y="33813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1650">
              <a:extLst>
                <a:ext uri="{FF2B5EF4-FFF2-40B4-BE49-F238E27FC236}">
                  <a16:creationId xmlns:a16="http://schemas.microsoft.com/office/drawing/2014/main" id="{9293A10C-A1B6-499D-FDA0-90D1BADEA945}"/>
                </a:ext>
              </a:extLst>
            </p:cNvPr>
            <p:cNvSpPr>
              <a:spLocks/>
            </p:cNvSpPr>
            <p:nvPr/>
          </p:nvSpPr>
          <p:spPr bwMode="auto">
            <a:xfrm>
              <a:off x="7648576" y="3349625"/>
              <a:ext cx="66675" cy="114300"/>
            </a:xfrm>
            <a:custGeom>
              <a:avLst/>
              <a:gdLst>
                <a:gd name="T0" fmla="*/ 2 w 42"/>
                <a:gd name="T1" fmla="*/ 10 h 72"/>
                <a:gd name="T2" fmla="*/ 0 w 42"/>
                <a:gd name="T3" fmla="*/ 20 h 72"/>
                <a:gd name="T4" fmla="*/ 0 w 42"/>
                <a:gd name="T5" fmla="*/ 20 h 72"/>
                <a:gd name="T6" fmla="*/ 0 w 42"/>
                <a:gd name="T7" fmla="*/ 20 h 72"/>
                <a:gd name="T8" fmla="*/ 0 w 42"/>
                <a:gd name="T9" fmla="*/ 20 h 72"/>
                <a:gd name="T10" fmla="*/ 0 w 42"/>
                <a:gd name="T11" fmla="*/ 22 h 72"/>
                <a:gd name="T12" fmla="*/ 0 w 42"/>
                <a:gd name="T13" fmla="*/ 22 h 72"/>
                <a:gd name="T14" fmla="*/ 0 w 42"/>
                <a:gd name="T15" fmla="*/ 22 h 72"/>
                <a:gd name="T16" fmla="*/ 0 w 42"/>
                <a:gd name="T17" fmla="*/ 22 h 72"/>
                <a:gd name="T18" fmla="*/ 0 w 42"/>
                <a:gd name="T19" fmla="*/ 22 h 72"/>
                <a:gd name="T20" fmla="*/ 0 w 42"/>
                <a:gd name="T21" fmla="*/ 22 h 72"/>
                <a:gd name="T22" fmla="*/ 0 w 42"/>
                <a:gd name="T23" fmla="*/ 22 h 72"/>
                <a:gd name="T24" fmla="*/ 0 w 42"/>
                <a:gd name="T25" fmla="*/ 22 h 72"/>
                <a:gd name="T26" fmla="*/ 0 w 42"/>
                <a:gd name="T27" fmla="*/ 22 h 72"/>
                <a:gd name="T28" fmla="*/ 0 w 42"/>
                <a:gd name="T29" fmla="*/ 22 h 72"/>
                <a:gd name="T30" fmla="*/ 0 w 42"/>
                <a:gd name="T31" fmla="*/ 22 h 72"/>
                <a:gd name="T32" fmla="*/ 0 w 42"/>
                <a:gd name="T33" fmla="*/ 22 h 72"/>
                <a:gd name="T34" fmla="*/ 0 w 42"/>
                <a:gd name="T35" fmla="*/ 22 h 72"/>
                <a:gd name="T36" fmla="*/ 0 w 42"/>
                <a:gd name="T37" fmla="*/ 22 h 72"/>
                <a:gd name="T38" fmla="*/ 0 w 42"/>
                <a:gd name="T39" fmla="*/ 22 h 72"/>
                <a:gd name="T40" fmla="*/ 0 w 42"/>
                <a:gd name="T41" fmla="*/ 22 h 72"/>
                <a:gd name="T42" fmla="*/ 0 w 42"/>
                <a:gd name="T43" fmla="*/ 24 h 72"/>
                <a:gd name="T44" fmla="*/ 0 w 42"/>
                <a:gd name="T45" fmla="*/ 24 h 72"/>
                <a:gd name="T46" fmla="*/ 0 w 42"/>
                <a:gd name="T47" fmla="*/ 24 h 72"/>
                <a:gd name="T48" fmla="*/ 0 w 42"/>
                <a:gd name="T49" fmla="*/ 24 h 72"/>
                <a:gd name="T50" fmla="*/ 0 w 42"/>
                <a:gd name="T51" fmla="*/ 24 h 72"/>
                <a:gd name="T52" fmla="*/ 0 w 42"/>
                <a:gd name="T53" fmla="*/ 24 h 72"/>
                <a:gd name="T54" fmla="*/ 0 w 42"/>
                <a:gd name="T55" fmla="*/ 24 h 72"/>
                <a:gd name="T56" fmla="*/ 0 w 42"/>
                <a:gd name="T57" fmla="*/ 24 h 72"/>
                <a:gd name="T58" fmla="*/ 0 w 42"/>
                <a:gd name="T59" fmla="*/ 24 h 72"/>
                <a:gd name="T60" fmla="*/ 0 w 42"/>
                <a:gd name="T61" fmla="*/ 24 h 72"/>
                <a:gd name="T62" fmla="*/ 0 w 42"/>
                <a:gd name="T63" fmla="*/ 24 h 72"/>
                <a:gd name="T64" fmla="*/ 0 w 42"/>
                <a:gd name="T65" fmla="*/ 24 h 72"/>
                <a:gd name="T66" fmla="*/ 0 w 42"/>
                <a:gd name="T67" fmla="*/ 24 h 72"/>
                <a:gd name="T68" fmla="*/ 0 w 42"/>
                <a:gd name="T69" fmla="*/ 24 h 72"/>
                <a:gd name="T70" fmla="*/ 0 w 42"/>
                <a:gd name="T71" fmla="*/ 24 h 72"/>
                <a:gd name="T72" fmla="*/ 0 w 42"/>
                <a:gd name="T73" fmla="*/ 24 h 72"/>
                <a:gd name="T74" fmla="*/ 0 w 42"/>
                <a:gd name="T75" fmla="*/ 24 h 72"/>
                <a:gd name="T76" fmla="*/ 0 w 42"/>
                <a:gd name="T77" fmla="*/ 26 h 72"/>
                <a:gd name="T78" fmla="*/ 0 w 42"/>
                <a:gd name="T79" fmla="*/ 26 h 72"/>
                <a:gd name="T80" fmla="*/ 4 w 42"/>
                <a:gd name="T81" fmla="*/ 42 h 72"/>
                <a:gd name="T82" fmla="*/ 18 w 42"/>
                <a:gd name="T83" fmla="*/ 62 h 72"/>
                <a:gd name="T84" fmla="*/ 40 w 42"/>
                <a:gd name="T85" fmla="*/ 72 h 72"/>
                <a:gd name="T86" fmla="*/ 40 w 42"/>
                <a:gd name="T87" fmla="*/ 36 h 72"/>
                <a:gd name="T88" fmla="*/ 40 w 42"/>
                <a:gd name="T89" fmla="*/ 16 h 72"/>
                <a:gd name="T90" fmla="*/ 28 w 42"/>
                <a:gd name="T91" fmla="*/ 32 h 72"/>
                <a:gd name="T92" fmla="*/ 20 w 42"/>
                <a:gd name="T93" fmla="*/ 34 h 72"/>
                <a:gd name="T94" fmla="*/ 10 w 42"/>
                <a:gd name="T95" fmla="*/ 30 h 72"/>
                <a:gd name="T96" fmla="*/ 4 w 42"/>
                <a:gd name="T97" fmla="*/ 14 h 72"/>
                <a:gd name="T98" fmla="*/ 6 w 42"/>
                <a:gd name="T99"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 h="72">
                  <a:moveTo>
                    <a:pt x="6" y="0"/>
                  </a:moveTo>
                  <a:lnTo>
                    <a:pt x="6" y="0"/>
                  </a:lnTo>
                  <a:lnTo>
                    <a:pt x="2" y="1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6"/>
                  </a:lnTo>
                  <a:lnTo>
                    <a:pt x="0" y="26"/>
                  </a:lnTo>
                  <a:lnTo>
                    <a:pt x="0" y="26"/>
                  </a:lnTo>
                  <a:lnTo>
                    <a:pt x="0" y="26"/>
                  </a:lnTo>
                  <a:lnTo>
                    <a:pt x="0" y="26"/>
                  </a:lnTo>
                  <a:lnTo>
                    <a:pt x="0" y="26"/>
                  </a:lnTo>
                  <a:lnTo>
                    <a:pt x="0" y="26"/>
                  </a:lnTo>
                  <a:lnTo>
                    <a:pt x="2" y="34"/>
                  </a:lnTo>
                  <a:lnTo>
                    <a:pt x="4" y="42"/>
                  </a:lnTo>
                  <a:lnTo>
                    <a:pt x="8" y="50"/>
                  </a:lnTo>
                  <a:lnTo>
                    <a:pt x="14" y="56"/>
                  </a:lnTo>
                  <a:lnTo>
                    <a:pt x="18" y="62"/>
                  </a:lnTo>
                  <a:lnTo>
                    <a:pt x="26" y="66"/>
                  </a:lnTo>
                  <a:lnTo>
                    <a:pt x="32" y="70"/>
                  </a:lnTo>
                  <a:lnTo>
                    <a:pt x="40" y="72"/>
                  </a:lnTo>
                  <a:lnTo>
                    <a:pt x="40" y="72"/>
                  </a:lnTo>
                  <a:lnTo>
                    <a:pt x="40" y="52"/>
                  </a:lnTo>
                  <a:lnTo>
                    <a:pt x="40" y="36"/>
                  </a:lnTo>
                  <a:lnTo>
                    <a:pt x="42" y="14"/>
                  </a:lnTo>
                  <a:lnTo>
                    <a:pt x="42" y="14"/>
                  </a:lnTo>
                  <a:lnTo>
                    <a:pt x="40" y="16"/>
                  </a:lnTo>
                  <a:lnTo>
                    <a:pt x="40" y="16"/>
                  </a:lnTo>
                  <a:lnTo>
                    <a:pt x="34" y="24"/>
                  </a:lnTo>
                  <a:lnTo>
                    <a:pt x="28" y="32"/>
                  </a:lnTo>
                  <a:lnTo>
                    <a:pt x="24" y="34"/>
                  </a:lnTo>
                  <a:lnTo>
                    <a:pt x="20" y="34"/>
                  </a:lnTo>
                  <a:lnTo>
                    <a:pt x="20" y="34"/>
                  </a:lnTo>
                  <a:lnTo>
                    <a:pt x="16" y="34"/>
                  </a:lnTo>
                  <a:lnTo>
                    <a:pt x="16" y="34"/>
                  </a:lnTo>
                  <a:lnTo>
                    <a:pt x="10" y="30"/>
                  </a:lnTo>
                  <a:lnTo>
                    <a:pt x="6" y="26"/>
                  </a:lnTo>
                  <a:lnTo>
                    <a:pt x="4" y="20"/>
                  </a:lnTo>
                  <a:lnTo>
                    <a:pt x="4" y="14"/>
                  </a:lnTo>
                  <a:lnTo>
                    <a:pt x="4" y="14"/>
                  </a:lnTo>
                  <a:lnTo>
                    <a:pt x="6" y="6"/>
                  </a:lnTo>
                  <a:lnTo>
                    <a:pt x="6" y="6"/>
                  </a:lnTo>
                  <a:lnTo>
                    <a:pt x="6" y="0"/>
                  </a:lnTo>
                  <a:close/>
                </a:path>
              </a:pathLst>
            </a:custGeom>
            <a:solidFill>
              <a:srgbClr val="3B6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1651">
              <a:extLst>
                <a:ext uri="{FF2B5EF4-FFF2-40B4-BE49-F238E27FC236}">
                  <a16:creationId xmlns:a16="http://schemas.microsoft.com/office/drawing/2014/main" id="{95A3CA1E-11C4-C114-F79A-8F5CD9B0816D}"/>
                </a:ext>
              </a:extLst>
            </p:cNvPr>
            <p:cNvSpPr>
              <a:spLocks/>
            </p:cNvSpPr>
            <p:nvPr/>
          </p:nvSpPr>
          <p:spPr bwMode="auto">
            <a:xfrm>
              <a:off x="7648576" y="3349625"/>
              <a:ext cx="66675" cy="114300"/>
            </a:xfrm>
            <a:custGeom>
              <a:avLst/>
              <a:gdLst>
                <a:gd name="T0" fmla="*/ 2 w 42"/>
                <a:gd name="T1" fmla="*/ 10 h 72"/>
                <a:gd name="T2" fmla="*/ 0 w 42"/>
                <a:gd name="T3" fmla="*/ 20 h 72"/>
                <a:gd name="T4" fmla="*/ 0 w 42"/>
                <a:gd name="T5" fmla="*/ 20 h 72"/>
                <a:gd name="T6" fmla="*/ 0 w 42"/>
                <a:gd name="T7" fmla="*/ 20 h 72"/>
                <a:gd name="T8" fmla="*/ 0 w 42"/>
                <a:gd name="T9" fmla="*/ 20 h 72"/>
                <a:gd name="T10" fmla="*/ 0 w 42"/>
                <a:gd name="T11" fmla="*/ 22 h 72"/>
                <a:gd name="T12" fmla="*/ 0 w 42"/>
                <a:gd name="T13" fmla="*/ 22 h 72"/>
                <a:gd name="T14" fmla="*/ 0 w 42"/>
                <a:gd name="T15" fmla="*/ 22 h 72"/>
                <a:gd name="T16" fmla="*/ 0 w 42"/>
                <a:gd name="T17" fmla="*/ 22 h 72"/>
                <a:gd name="T18" fmla="*/ 0 w 42"/>
                <a:gd name="T19" fmla="*/ 22 h 72"/>
                <a:gd name="T20" fmla="*/ 0 w 42"/>
                <a:gd name="T21" fmla="*/ 22 h 72"/>
                <a:gd name="T22" fmla="*/ 0 w 42"/>
                <a:gd name="T23" fmla="*/ 22 h 72"/>
                <a:gd name="T24" fmla="*/ 0 w 42"/>
                <a:gd name="T25" fmla="*/ 22 h 72"/>
                <a:gd name="T26" fmla="*/ 0 w 42"/>
                <a:gd name="T27" fmla="*/ 22 h 72"/>
                <a:gd name="T28" fmla="*/ 0 w 42"/>
                <a:gd name="T29" fmla="*/ 22 h 72"/>
                <a:gd name="T30" fmla="*/ 0 w 42"/>
                <a:gd name="T31" fmla="*/ 22 h 72"/>
                <a:gd name="T32" fmla="*/ 0 w 42"/>
                <a:gd name="T33" fmla="*/ 22 h 72"/>
                <a:gd name="T34" fmla="*/ 0 w 42"/>
                <a:gd name="T35" fmla="*/ 22 h 72"/>
                <a:gd name="T36" fmla="*/ 0 w 42"/>
                <a:gd name="T37" fmla="*/ 22 h 72"/>
                <a:gd name="T38" fmla="*/ 0 w 42"/>
                <a:gd name="T39" fmla="*/ 22 h 72"/>
                <a:gd name="T40" fmla="*/ 0 w 42"/>
                <a:gd name="T41" fmla="*/ 22 h 72"/>
                <a:gd name="T42" fmla="*/ 0 w 42"/>
                <a:gd name="T43" fmla="*/ 24 h 72"/>
                <a:gd name="T44" fmla="*/ 0 w 42"/>
                <a:gd name="T45" fmla="*/ 24 h 72"/>
                <a:gd name="T46" fmla="*/ 0 w 42"/>
                <a:gd name="T47" fmla="*/ 24 h 72"/>
                <a:gd name="T48" fmla="*/ 0 w 42"/>
                <a:gd name="T49" fmla="*/ 24 h 72"/>
                <a:gd name="T50" fmla="*/ 0 w 42"/>
                <a:gd name="T51" fmla="*/ 24 h 72"/>
                <a:gd name="T52" fmla="*/ 0 w 42"/>
                <a:gd name="T53" fmla="*/ 24 h 72"/>
                <a:gd name="T54" fmla="*/ 0 w 42"/>
                <a:gd name="T55" fmla="*/ 24 h 72"/>
                <a:gd name="T56" fmla="*/ 0 w 42"/>
                <a:gd name="T57" fmla="*/ 24 h 72"/>
                <a:gd name="T58" fmla="*/ 0 w 42"/>
                <a:gd name="T59" fmla="*/ 24 h 72"/>
                <a:gd name="T60" fmla="*/ 0 w 42"/>
                <a:gd name="T61" fmla="*/ 24 h 72"/>
                <a:gd name="T62" fmla="*/ 0 w 42"/>
                <a:gd name="T63" fmla="*/ 24 h 72"/>
                <a:gd name="T64" fmla="*/ 0 w 42"/>
                <a:gd name="T65" fmla="*/ 24 h 72"/>
                <a:gd name="T66" fmla="*/ 0 w 42"/>
                <a:gd name="T67" fmla="*/ 24 h 72"/>
                <a:gd name="T68" fmla="*/ 0 w 42"/>
                <a:gd name="T69" fmla="*/ 24 h 72"/>
                <a:gd name="T70" fmla="*/ 0 w 42"/>
                <a:gd name="T71" fmla="*/ 24 h 72"/>
                <a:gd name="T72" fmla="*/ 0 w 42"/>
                <a:gd name="T73" fmla="*/ 24 h 72"/>
                <a:gd name="T74" fmla="*/ 0 w 42"/>
                <a:gd name="T75" fmla="*/ 24 h 72"/>
                <a:gd name="T76" fmla="*/ 0 w 42"/>
                <a:gd name="T77" fmla="*/ 26 h 72"/>
                <a:gd name="T78" fmla="*/ 0 w 42"/>
                <a:gd name="T79" fmla="*/ 26 h 72"/>
                <a:gd name="T80" fmla="*/ 4 w 42"/>
                <a:gd name="T81" fmla="*/ 42 h 72"/>
                <a:gd name="T82" fmla="*/ 18 w 42"/>
                <a:gd name="T83" fmla="*/ 62 h 72"/>
                <a:gd name="T84" fmla="*/ 40 w 42"/>
                <a:gd name="T85" fmla="*/ 72 h 72"/>
                <a:gd name="T86" fmla="*/ 40 w 42"/>
                <a:gd name="T87" fmla="*/ 36 h 72"/>
                <a:gd name="T88" fmla="*/ 40 w 42"/>
                <a:gd name="T89" fmla="*/ 16 h 72"/>
                <a:gd name="T90" fmla="*/ 28 w 42"/>
                <a:gd name="T91" fmla="*/ 32 h 72"/>
                <a:gd name="T92" fmla="*/ 20 w 42"/>
                <a:gd name="T93" fmla="*/ 34 h 72"/>
                <a:gd name="T94" fmla="*/ 10 w 42"/>
                <a:gd name="T95" fmla="*/ 30 h 72"/>
                <a:gd name="T96" fmla="*/ 4 w 42"/>
                <a:gd name="T97" fmla="*/ 14 h 72"/>
                <a:gd name="T98" fmla="*/ 6 w 42"/>
                <a:gd name="T99"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 h="72">
                  <a:moveTo>
                    <a:pt x="6" y="0"/>
                  </a:moveTo>
                  <a:lnTo>
                    <a:pt x="6" y="0"/>
                  </a:lnTo>
                  <a:lnTo>
                    <a:pt x="2" y="1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2"/>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4"/>
                  </a:lnTo>
                  <a:lnTo>
                    <a:pt x="0" y="26"/>
                  </a:lnTo>
                  <a:lnTo>
                    <a:pt x="0" y="26"/>
                  </a:lnTo>
                  <a:lnTo>
                    <a:pt x="0" y="26"/>
                  </a:lnTo>
                  <a:lnTo>
                    <a:pt x="0" y="26"/>
                  </a:lnTo>
                  <a:lnTo>
                    <a:pt x="0" y="26"/>
                  </a:lnTo>
                  <a:lnTo>
                    <a:pt x="0" y="26"/>
                  </a:lnTo>
                  <a:lnTo>
                    <a:pt x="0" y="26"/>
                  </a:lnTo>
                  <a:lnTo>
                    <a:pt x="2" y="34"/>
                  </a:lnTo>
                  <a:lnTo>
                    <a:pt x="4" y="42"/>
                  </a:lnTo>
                  <a:lnTo>
                    <a:pt x="8" y="50"/>
                  </a:lnTo>
                  <a:lnTo>
                    <a:pt x="14" y="56"/>
                  </a:lnTo>
                  <a:lnTo>
                    <a:pt x="18" y="62"/>
                  </a:lnTo>
                  <a:lnTo>
                    <a:pt x="26" y="66"/>
                  </a:lnTo>
                  <a:lnTo>
                    <a:pt x="32" y="70"/>
                  </a:lnTo>
                  <a:lnTo>
                    <a:pt x="40" y="72"/>
                  </a:lnTo>
                  <a:lnTo>
                    <a:pt x="40" y="72"/>
                  </a:lnTo>
                  <a:lnTo>
                    <a:pt x="40" y="52"/>
                  </a:lnTo>
                  <a:lnTo>
                    <a:pt x="40" y="36"/>
                  </a:lnTo>
                  <a:lnTo>
                    <a:pt x="42" y="14"/>
                  </a:lnTo>
                  <a:lnTo>
                    <a:pt x="42" y="14"/>
                  </a:lnTo>
                  <a:lnTo>
                    <a:pt x="40" y="16"/>
                  </a:lnTo>
                  <a:lnTo>
                    <a:pt x="40" y="16"/>
                  </a:lnTo>
                  <a:lnTo>
                    <a:pt x="34" y="24"/>
                  </a:lnTo>
                  <a:lnTo>
                    <a:pt x="28" y="32"/>
                  </a:lnTo>
                  <a:lnTo>
                    <a:pt x="24" y="34"/>
                  </a:lnTo>
                  <a:lnTo>
                    <a:pt x="20" y="34"/>
                  </a:lnTo>
                  <a:lnTo>
                    <a:pt x="20" y="34"/>
                  </a:lnTo>
                  <a:lnTo>
                    <a:pt x="16" y="34"/>
                  </a:lnTo>
                  <a:lnTo>
                    <a:pt x="16" y="34"/>
                  </a:lnTo>
                  <a:lnTo>
                    <a:pt x="10" y="30"/>
                  </a:lnTo>
                  <a:lnTo>
                    <a:pt x="6" y="26"/>
                  </a:lnTo>
                  <a:lnTo>
                    <a:pt x="4" y="20"/>
                  </a:lnTo>
                  <a:lnTo>
                    <a:pt x="4" y="14"/>
                  </a:lnTo>
                  <a:lnTo>
                    <a:pt x="4" y="14"/>
                  </a:lnTo>
                  <a:lnTo>
                    <a:pt x="6" y="6"/>
                  </a:lnTo>
                  <a:lnTo>
                    <a:pt x="6"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1652">
              <a:extLst>
                <a:ext uri="{FF2B5EF4-FFF2-40B4-BE49-F238E27FC236}">
                  <a16:creationId xmlns:a16="http://schemas.microsoft.com/office/drawing/2014/main" id="{93DD2B2F-FC66-C6D7-7DBA-9C3FA015828C}"/>
                </a:ext>
              </a:extLst>
            </p:cNvPr>
            <p:cNvSpPr>
              <a:spLocks/>
            </p:cNvSpPr>
            <p:nvPr/>
          </p:nvSpPr>
          <p:spPr bwMode="auto">
            <a:xfrm>
              <a:off x="7654926" y="3143250"/>
              <a:ext cx="215900" cy="260350"/>
            </a:xfrm>
            <a:custGeom>
              <a:avLst/>
              <a:gdLst>
                <a:gd name="T0" fmla="*/ 46 w 136"/>
                <a:gd name="T1" fmla="*/ 0 h 164"/>
                <a:gd name="T2" fmla="*/ 46 w 136"/>
                <a:gd name="T3" fmla="*/ 0 h 164"/>
                <a:gd name="T4" fmla="*/ 38 w 136"/>
                <a:gd name="T5" fmla="*/ 20 h 164"/>
                <a:gd name="T6" fmla="*/ 20 w 136"/>
                <a:gd name="T7" fmla="*/ 70 h 164"/>
                <a:gd name="T8" fmla="*/ 20 w 136"/>
                <a:gd name="T9" fmla="*/ 70 h 164"/>
                <a:gd name="T10" fmla="*/ 8 w 136"/>
                <a:gd name="T11" fmla="*/ 104 h 164"/>
                <a:gd name="T12" fmla="*/ 2 w 136"/>
                <a:gd name="T13" fmla="*/ 136 h 164"/>
                <a:gd name="T14" fmla="*/ 2 w 136"/>
                <a:gd name="T15" fmla="*/ 136 h 164"/>
                <a:gd name="T16" fmla="*/ 0 w 136"/>
                <a:gd name="T17" fmla="*/ 140 h 164"/>
                <a:gd name="T18" fmla="*/ 0 w 136"/>
                <a:gd name="T19" fmla="*/ 148 h 164"/>
                <a:gd name="T20" fmla="*/ 4 w 136"/>
                <a:gd name="T21" fmla="*/ 158 h 164"/>
                <a:gd name="T22" fmla="*/ 6 w 136"/>
                <a:gd name="T23" fmla="*/ 160 h 164"/>
                <a:gd name="T24" fmla="*/ 12 w 136"/>
                <a:gd name="T25" fmla="*/ 164 h 164"/>
                <a:gd name="T26" fmla="*/ 12 w 136"/>
                <a:gd name="T27" fmla="*/ 164 h 164"/>
                <a:gd name="T28" fmla="*/ 16 w 136"/>
                <a:gd name="T29" fmla="*/ 164 h 164"/>
                <a:gd name="T30" fmla="*/ 22 w 136"/>
                <a:gd name="T31" fmla="*/ 162 h 164"/>
                <a:gd name="T32" fmla="*/ 30 w 136"/>
                <a:gd name="T33" fmla="*/ 156 h 164"/>
                <a:gd name="T34" fmla="*/ 34 w 136"/>
                <a:gd name="T35" fmla="*/ 148 h 164"/>
                <a:gd name="T36" fmla="*/ 36 w 136"/>
                <a:gd name="T37" fmla="*/ 146 h 164"/>
                <a:gd name="T38" fmla="*/ 36 w 136"/>
                <a:gd name="T39" fmla="*/ 146 h 164"/>
                <a:gd name="T40" fmla="*/ 40 w 136"/>
                <a:gd name="T41" fmla="*/ 142 h 164"/>
                <a:gd name="T42" fmla="*/ 52 w 136"/>
                <a:gd name="T43" fmla="*/ 138 h 164"/>
                <a:gd name="T44" fmla="*/ 70 w 136"/>
                <a:gd name="T45" fmla="*/ 134 h 164"/>
                <a:gd name="T46" fmla="*/ 80 w 136"/>
                <a:gd name="T47" fmla="*/ 134 h 164"/>
                <a:gd name="T48" fmla="*/ 90 w 136"/>
                <a:gd name="T49" fmla="*/ 134 h 164"/>
                <a:gd name="T50" fmla="*/ 90 w 136"/>
                <a:gd name="T51" fmla="*/ 134 h 164"/>
                <a:gd name="T52" fmla="*/ 112 w 136"/>
                <a:gd name="T53" fmla="*/ 98 h 164"/>
                <a:gd name="T54" fmla="*/ 136 w 136"/>
                <a:gd name="T55" fmla="*/ 50 h 164"/>
                <a:gd name="T56" fmla="*/ 136 w 136"/>
                <a:gd name="T57" fmla="*/ 50 h 164"/>
                <a:gd name="T58" fmla="*/ 136 w 136"/>
                <a:gd name="T59" fmla="*/ 46 h 164"/>
                <a:gd name="T60" fmla="*/ 136 w 136"/>
                <a:gd name="T61" fmla="*/ 34 h 164"/>
                <a:gd name="T62" fmla="*/ 136 w 136"/>
                <a:gd name="T63" fmla="*/ 34 h 164"/>
                <a:gd name="T64" fmla="*/ 126 w 136"/>
                <a:gd name="T65" fmla="*/ 34 h 164"/>
                <a:gd name="T66" fmla="*/ 104 w 136"/>
                <a:gd name="T67" fmla="*/ 30 h 164"/>
                <a:gd name="T68" fmla="*/ 90 w 136"/>
                <a:gd name="T69" fmla="*/ 26 h 164"/>
                <a:gd name="T70" fmla="*/ 76 w 136"/>
                <a:gd name="T71" fmla="*/ 20 h 164"/>
                <a:gd name="T72" fmla="*/ 60 w 136"/>
                <a:gd name="T73" fmla="*/ 10 h 164"/>
                <a:gd name="T74" fmla="*/ 46 w 13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64">
                  <a:moveTo>
                    <a:pt x="46" y="0"/>
                  </a:moveTo>
                  <a:lnTo>
                    <a:pt x="46" y="0"/>
                  </a:lnTo>
                  <a:lnTo>
                    <a:pt x="38" y="20"/>
                  </a:lnTo>
                  <a:lnTo>
                    <a:pt x="20" y="70"/>
                  </a:lnTo>
                  <a:lnTo>
                    <a:pt x="20" y="70"/>
                  </a:lnTo>
                  <a:lnTo>
                    <a:pt x="8" y="104"/>
                  </a:lnTo>
                  <a:lnTo>
                    <a:pt x="2" y="136"/>
                  </a:lnTo>
                  <a:lnTo>
                    <a:pt x="2" y="136"/>
                  </a:lnTo>
                  <a:lnTo>
                    <a:pt x="0" y="140"/>
                  </a:lnTo>
                  <a:lnTo>
                    <a:pt x="0" y="148"/>
                  </a:lnTo>
                  <a:lnTo>
                    <a:pt x="4" y="158"/>
                  </a:lnTo>
                  <a:lnTo>
                    <a:pt x="6" y="160"/>
                  </a:lnTo>
                  <a:lnTo>
                    <a:pt x="12" y="164"/>
                  </a:lnTo>
                  <a:lnTo>
                    <a:pt x="12" y="164"/>
                  </a:lnTo>
                  <a:lnTo>
                    <a:pt x="16" y="164"/>
                  </a:lnTo>
                  <a:lnTo>
                    <a:pt x="22" y="162"/>
                  </a:lnTo>
                  <a:lnTo>
                    <a:pt x="30" y="156"/>
                  </a:lnTo>
                  <a:lnTo>
                    <a:pt x="34" y="148"/>
                  </a:lnTo>
                  <a:lnTo>
                    <a:pt x="36" y="146"/>
                  </a:lnTo>
                  <a:lnTo>
                    <a:pt x="36" y="146"/>
                  </a:lnTo>
                  <a:lnTo>
                    <a:pt x="40" y="142"/>
                  </a:lnTo>
                  <a:lnTo>
                    <a:pt x="52" y="138"/>
                  </a:lnTo>
                  <a:lnTo>
                    <a:pt x="70" y="134"/>
                  </a:lnTo>
                  <a:lnTo>
                    <a:pt x="80" y="134"/>
                  </a:lnTo>
                  <a:lnTo>
                    <a:pt x="90" y="134"/>
                  </a:lnTo>
                  <a:lnTo>
                    <a:pt x="90" y="134"/>
                  </a:lnTo>
                  <a:lnTo>
                    <a:pt x="112" y="98"/>
                  </a:lnTo>
                  <a:lnTo>
                    <a:pt x="136" y="50"/>
                  </a:lnTo>
                  <a:lnTo>
                    <a:pt x="136" y="50"/>
                  </a:lnTo>
                  <a:lnTo>
                    <a:pt x="136" y="46"/>
                  </a:lnTo>
                  <a:lnTo>
                    <a:pt x="136" y="34"/>
                  </a:lnTo>
                  <a:lnTo>
                    <a:pt x="136" y="34"/>
                  </a:lnTo>
                  <a:lnTo>
                    <a:pt x="126" y="34"/>
                  </a:lnTo>
                  <a:lnTo>
                    <a:pt x="104" y="30"/>
                  </a:lnTo>
                  <a:lnTo>
                    <a:pt x="90" y="26"/>
                  </a:lnTo>
                  <a:lnTo>
                    <a:pt x="76" y="20"/>
                  </a:lnTo>
                  <a:lnTo>
                    <a:pt x="60" y="10"/>
                  </a:lnTo>
                  <a:lnTo>
                    <a:pt x="46" y="0"/>
                  </a:lnTo>
                  <a:close/>
                </a:path>
              </a:pathLst>
            </a:custGeom>
            <a:solidFill>
              <a:srgbClr val="E4E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1653">
              <a:extLst>
                <a:ext uri="{FF2B5EF4-FFF2-40B4-BE49-F238E27FC236}">
                  <a16:creationId xmlns:a16="http://schemas.microsoft.com/office/drawing/2014/main" id="{2D124747-0129-3E17-A71D-CD57723DE694}"/>
                </a:ext>
              </a:extLst>
            </p:cNvPr>
            <p:cNvSpPr>
              <a:spLocks/>
            </p:cNvSpPr>
            <p:nvPr/>
          </p:nvSpPr>
          <p:spPr bwMode="auto">
            <a:xfrm>
              <a:off x="7654926" y="3143250"/>
              <a:ext cx="215900" cy="260350"/>
            </a:xfrm>
            <a:custGeom>
              <a:avLst/>
              <a:gdLst>
                <a:gd name="T0" fmla="*/ 46 w 136"/>
                <a:gd name="T1" fmla="*/ 0 h 164"/>
                <a:gd name="T2" fmla="*/ 46 w 136"/>
                <a:gd name="T3" fmla="*/ 0 h 164"/>
                <a:gd name="T4" fmla="*/ 38 w 136"/>
                <a:gd name="T5" fmla="*/ 20 h 164"/>
                <a:gd name="T6" fmla="*/ 20 w 136"/>
                <a:gd name="T7" fmla="*/ 70 h 164"/>
                <a:gd name="T8" fmla="*/ 20 w 136"/>
                <a:gd name="T9" fmla="*/ 70 h 164"/>
                <a:gd name="T10" fmla="*/ 8 w 136"/>
                <a:gd name="T11" fmla="*/ 104 h 164"/>
                <a:gd name="T12" fmla="*/ 2 w 136"/>
                <a:gd name="T13" fmla="*/ 136 h 164"/>
                <a:gd name="T14" fmla="*/ 2 w 136"/>
                <a:gd name="T15" fmla="*/ 136 h 164"/>
                <a:gd name="T16" fmla="*/ 0 w 136"/>
                <a:gd name="T17" fmla="*/ 140 h 164"/>
                <a:gd name="T18" fmla="*/ 0 w 136"/>
                <a:gd name="T19" fmla="*/ 148 h 164"/>
                <a:gd name="T20" fmla="*/ 4 w 136"/>
                <a:gd name="T21" fmla="*/ 158 h 164"/>
                <a:gd name="T22" fmla="*/ 6 w 136"/>
                <a:gd name="T23" fmla="*/ 160 h 164"/>
                <a:gd name="T24" fmla="*/ 12 w 136"/>
                <a:gd name="T25" fmla="*/ 164 h 164"/>
                <a:gd name="T26" fmla="*/ 12 w 136"/>
                <a:gd name="T27" fmla="*/ 164 h 164"/>
                <a:gd name="T28" fmla="*/ 16 w 136"/>
                <a:gd name="T29" fmla="*/ 164 h 164"/>
                <a:gd name="T30" fmla="*/ 22 w 136"/>
                <a:gd name="T31" fmla="*/ 162 h 164"/>
                <a:gd name="T32" fmla="*/ 30 w 136"/>
                <a:gd name="T33" fmla="*/ 156 h 164"/>
                <a:gd name="T34" fmla="*/ 34 w 136"/>
                <a:gd name="T35" fmla="*/ 148 h 164"/>
                <a:gd name="T36" fmla="*/ 36 w 136"/>
                <a:gd name="T37" fmla="*/ 146 h 164"/>
                <a:gd name="T38" fmla="*/ 36 w 136"/>
                <a:gd name="T39" fmla="*/ 146 h 164"/>
                <a:gd name="T40" fmla="*/ 40 w 136"/>
                <a:gd name="T41" fmla="*/ 142 h 164"/>
                <a:gd name="T42" fmla="*/ 52 w 136"/>
                <a:gd name="T43" fmla="*/ 138 h 164"/>
                <a:gd name="T44" fmla="*/ 70 w 136"/>
                <a:gd name="T45" fmla="*/ 134 h 164"/>
                <a:gd name="T46" fmla="*/ 80 w 136"/>
                <a:gd name="T47" fmla="*/ 134 h 164"/>
                <a:gd name="T48" fmla="*/ 90 w 136"/>
                <a:gd name="T49" fmla="*/ 134 h 164"/>
                <a:gd name="T50" fmla="*/ 90 w 136"/>
                <a:gd name="T51" fmla="*/ 134 h 164"/>
                <a:gd name="T52" fmla="*/ 112 w 136"/>
                <a:gd name="T53" fmla="*/ 98 h 164"/>
                <a:gd name="T54" fmla="*/ 136 w 136"/>
                <a:gd name="T55" fmla="*/ 50 h 164"/>
                <a:gd name="T56" fmla="*/ 136 w 136"/>
                <a:gd name="T57" fmla="*/ 50 h 164"/>
                <a:gd name="T58" fmla="*/ 136 w 136"/>
                <a:gd name="T59" fmla="*/ 46 h 164"/>
                <a:gd name="T60" fmla="*/ 136 w 136"/>
                <a:gd name="T61" fmla="*/ 34 h 164"/>
                <a:gd name="T62" fmla="*/ 136 w 136"/>
                <a:gd name="T63" fmla="*/ 34 h 164"/>
                <a:gd name="T64" fmla="*/ 126 w 136"/>
                <a:gd name="T65" fmla="*/ 34 h 164"/>
                <a:gd name="T66" fmla="*/ 104 w 136"/>
                <a:gd name="T67" fmla="*/ 30 h 164"/>
                <a:gd name="T68" fmla="*/ 90 w 136"/>
                <a:gd name="T69" fmla="*/ 26 h 164"/>
                <a:gd name="T70" fmla="*/ 76 w 136"/>
                <a:gd name="T71" fmla="*/ 20 h 164"/>
                <a:gd name="T72" fmla="*/ 60 w 136"/>
                <a:gd name="T73" fmla="*/ 10 h 164"/>
                <a:gd name="T74" fmla="*/ 46 w 13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64">
                  <a:moveTo>
                    <a:pt x="46" y="0"/>
                  </a:moveTo>
                  <a:lnTo>
                    <a:pt x="46" y="0"/>
                  </a:lnTo>
                  <a:lnTo>
                    <a:pt x="38" y="20"/>
                  </a:lnTo>
                  <a:lnTo>
                    <a:pt x="20" y="70"/>
                  </a:lnTo>
                  <a:lnTo>
                    <a:pt x="20" y="70"/>
                  </a:lnTo>
                  <a:lnTo>
                    <a:pt x="8" y="104"/>
                  </a:lnTo>
                  <a:lnTo>
                    <a:pt x="2" y="136"/>
                  </a:lnTo>
                  <a:lnTo>
                    <a:pt x="2" y="136"/>
                  </a:lnTo>
                  <a:lnTo>
                    <a:pt x="0" y="140"/>
                  </a:lnTo>
                  <a:lnTo>
                    <a:pt x="0" y="148"/>
                  </a:lnTo>
                  <a:lnTo>
                    <a:pt x="4" y="158"/>
                  </a:lnTo>
                  <a:lnTo>
                    <a:pt x="6" y="160"/>
                  </a:lnTo>
                  <a:lnTo>
                    <a:pt x="12" y="164"/>
                  </a:lnTo>
                  <a:lnTo>
                    <a:pt x="12" y="164"/>
                  </a:lnTo>
                  <a:lnTo>
                    <a:pt x="16" y="164"/>
                  </a:lnTo>
                  <a:lnTo>
                    <a:pt x="22" y="162"/>
                  </a:lnTo>
                  <a:lnTo>
                    <a:pt x="30" y="156"/>
                  </a:lnTo>
                  <a:lnTo>
                    <a:pt x="34" y="148"/>
                  </a:lnTo>
                  <a:lnTo>
                    <a:pt x="36" y="146"/>
                  </a:lnTo>
                  <a:lnTo>
                    <a:pt x="36" y="146"/>
                  </a:lnTo>
                  <a:lnTo>
                    <a:pt x="40" y="142"/>
                  </a:lnTo>
                  <a:lnTo>
                    <a:pt x="52" y="138"/>
                  </a:lnTo>
                  <a:lnTo>
                    <a:pt x="70" y="134"/>
                  </a:lnTo>
                  <a:lnTo>
                    <a:pt x="80" y="134"/>
                  </a:lnTo>
                  <a:lnTo>
                    <a:pt x="90" y="134"/>
                  </a:lnTo>
                  <a:lnTo>
                    <a:pt x="90" y="134"/>
                  </a:lnTo>
                  <a:lnTo>
                    <a:pt x="112" y="98"/>
                  </a:lnTo>
                  <a:lnTo>
                    <a:pt x="136" y="50"/>
                  </a:lnTo>
                  <a:lnTo>
                    <a:pt x="136" y="50"/>
                  </a:lnTo>
                  <a:lnTo>
                    <a:pt x="136" y="46"/>
                  </a:lnTo>
                  <a:lnTo>
                    <a:pt x="136" y="34"/>
                  </a:lnTo>
                  <a:lnTo>
                    <a:pt x="136" y="34"/>
                  </a:lnTo>
                  <a:lnTo>
                    <a:pt x="126" y="34"/>
                  </a:lnTo>
                  <a:lnTo>
                    <a:pt x="104" y="30"/>
                  </a:lnTo>
                  <a:lnTo>
                    <a:pt x="90" y="26"/>
                  </a:lnTo>
                  <a:lnTo>
                    <a:pt x="76" y="20"/>
                  </a:lnTo>
                  <a:lnTo>
                    <a:pt x="60" y="1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1654">
              <a:extLst>
                <a:ext uri="{FF2B5EF4-FFF2-40B4-BE49-F238E27FC236}">
                  <a16:creationId xmlns:a16="http://schemas.microsoft.com/office/drawing/2014/main" id="{2B375F15-0E80-5AA6-B5EC-557DCEC589F9}"/>
                </a:ext>
              </a:extLst>
            </p:cNvPr>
            <p:cNvSpPr>
              <a:spLocks/>
            </p:cNvSpPr>
            <p:nvPr/>
          </p:nvSpPr>
          <p:spPr bwMode="auto">
            <a:xfrm>
              <a:off x="7781926" y="3194050"/>
              <a:ext cx="82550" cy="123825"/>
            </a:xfrm>
            <a:custGeom>
              <a:avLst/>
              <a:gdLst>
                <a:gd name="T0" fmla="*/ 42 w 52"/>
                <a:gd name="T1" fmla="*/ 34 h 78"/>
                <a:gd name="T2" fmla="*/ 42 w 52"/>
                <a:gd name="T3" fmla="*/ 34 h 78"/>
                <a:gd name="T4" fmla="*/ 48 w 52"/>
                <a:gd name="T5" fmla="*/ 18 h 78"/>
                <a:gd name="T6" fmla="*/ 52 w 52"/>
                <a:gd name="T7" fmla="*/ 2 h 78"/>
                <a:gd name="T8" fmla="*/ 52 w 52"/>
                <a:gd name="T9" fmla="*/ 2 h 78"/>
                <a:gd name="T10" fmla="*/ 34 w 52"/>
                <a:gd name="T11" fmla="*/ 0 h 78"/>
                <a:gd name="T12" fmla="*/ 34 w 52"/>
                <a:gd name="T13" fmla="*/ 0 h 78"/>
                <a:gd name="T14" fmla="*/ 24 w 52"/>
                <a:gd name="T15" fmla="*/ 26 h 78"/>
                <a:gd name="T16" fmla="*/ 24 w 52"/>
                <a:gd name="T17" fmla="*/ 26 h 78"/>
                <a:gd name="T18" fmla="*/ 14 w 52"/>
                <a:gd name="T19" fmla="*/ 44 h 78"/>
                <a:gd name="T20" fmla="*/ 6 w 52"/>
                <a:gd name="T21" fmla="*/ 60 h 78"/>
                <a:gd name="T22" fmla="*/ 0 w 52"/>
                <a:gd name="T23" fmla="*/ 70 h 78"/>
                <a:gd name="T24" fmla="*/ 0 w 52"/>
                <a:gd name="T25" fmla="*/ 74 h 78"/>
                <a:gd name="T26" fmla="*/ 2 w 52"/>
                <a:gd name="T27" fmla="*/ 76 h 78"/>
                <a:gd name="T28" fmla="*/ 2 w 52"/>
                <a:gd name="T29" fmla="*/ 76 h 78"/>
                <a:gd name="T30" fmla="*/ 6 w 52"/>
                <a:gd name="T31" fmla="*/ 78 h 78"/>
                <a:gd name="T32" fmla="*/ 10 w 52"/>
                <a:gd name="T33" fmla="*/ 76 h 78"/>
                <a:gd name="T34" fmla="*/ 20 w 52"/>
                <a:gd name="T35" fmla="*/ 66 h 78"/>
                <a:gd name="T36" fmla="*/ 30 w 52"/>
                <a:gd name="T37" fmla="*/ 52 h 78"/>
                <a:gd name="T38" fmla="*/ 42 w 52"/>
                <a:gd name="T39" fmla="*/ 34 h 78"/>
                <a:gd name="T40" fmla="*/ 42 w 52"/>
                <a:gd name="T41"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78">
                  <a:moveTo>
                    <a:pt x="42" y="34"/>
                  </a:moveTo>
                  <a:lnTo>
                    <a:pt x="42" y="34"/>
                  </a:lnTo>
                  <a:lnTo>
                    <a:pt x="48" y="18"/>
                  </a:lnTo>
                  <a:lnTo>
                    <a:pt x="52" y="2"/>
                  </a:lnTo>
                  <a:lnTo>
                    <a:pt x="52" y="2"/>
                  </a:lnTo>
                  <a:lnTo>
                    <a:pt x="34" y="0"/>
                  </a:lnTo>
                  <a:lnTo>
                    <a:pt x="34" y="0"/>
                  </a:lnTo>
                  <a:lnTo>
                    <a:pt x="24" y="26"/>
                  </a:lnTo>
                  <a:lnTo>
                    <a:pt x="24" y="26"/>
                  </a:lnTo>
                  <a:lnTo>
                    <a:pt x="14" y="44"/>
                  </a:lnTo>
                  <a:lnTo>
                    <a:pt x="6" y="60"/>
                  </a:lnTo>
                  <a:lnTo>
                    <a:pt x="0" y="70"/>
                  </a:lnTo>
                  <a:lnTo>
                    <a:pt x="0" y="74"/>
                  </a:lnTo>
                  <a:lnTo>
                    <a:pt x="2" y="76"/>
                  </a:lnTo>
                  <a:lnTo>
                    <a:pt x="2" y="76"/>
                  </a:lnTo>
                  <a:lnTo>
                    <a:pt x="6" y="78"/>
                  </a:lnTo>
                  <a:lnTo>
                    <a:pt x="10" y="76"/>
                  </a:lnTo>
                  <a:lnTo>
                    <a:pt x="20" y="66"/>
                  </a:lnTo>
                  <a:lnTo>
                    <a:pt x="30" y="52"/>
                  </a:lnTo>
                  <a:lnTo>
                    <a:pt x="42" y="34"/>
                  </a:lnTo>
                  <a:lnTo>
                    <a:pt x="42"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655">
              <a:extLst>
                <a:ext uri="{FF2B5EF4-FFF2-40B4-BE49-F238E27FC236}">
                  <a16:creationId xmlns:a16="http://schemas.microsoft.com/office/drawing/2014/main" id="{81D333C5-BFAF-9C00-DEE0-4570863CA13E}"/>
                </a:ext>
              </a:extLst>
            </p:cNvPr>
            <p:cNvSpPr>
              <a:spLocks/>
            </p:cNvSpPr>
            <p:nvPr/>
          </p:nvSpPr>
          <p:spPr bwMode="auto">
            <a:xfrm>
              <a:off x="8105776" y="3686175"/>
              <a:ext cx="111125" cy="193675"/>
            </a:xfrm>
            <a:custGeom>
              <a:avLst/>
              <a:gdLst>
                <a:gd name="T0" fmla="*/ 2 w 70"/>
                <a:gd name="T1" fmla="*/ 122 h 122"/>
                <a:gd name="T2" fmla="*/ 2 w 70"/>
                <a:gd name="T3" fmla="*/ 122 h 122"/>
                <a:gd name="T4" fmla="*/ 0 w 70"/>
                <a:gd name="T5" fmla="*/ 120 h 122"/>
                <a:gd name="T6" fmla="*/ 0 w 70"/>
                <a:gd name="T7" fmla="*/ 116 h 122"/>
                <a:gd name="T8" fmla="*/ 8 w 70"/>
                <a:gd name="T9" fmla="*/ 102 h 122"/>
                <a:gd name="T10" fmla="*/ 32 w 70"/>
                <a:gd name="T11" fmla="*/ 60 h 122"/>
                <a:gd name="T12" fmla="*/ 32 w 70"/>
                <a:gd name="T13" fmla="*/ 60 h 122"/>
                <a:gd name="T14" fmla="*/ 54 w 70"/>
                <a:gd name="T15" fmla="*/ 16 h 122"/>
                <a:gd name="T16" fmla="*/ 60 w 70"/>
                <a:gd name="T17" fmla="*/ 2 h 122"/>
                <a:gd name="T18" fmla="*/ 64 w 70"/>
                <a:gd name="T19" fmla="*/ 0 h 122"/>
                <a:gd name="T20" fmla="*/ 66 w 70"/>
                <a:gd name="T21" fmla="*/ 0 h 122"/>
                <a:gd name="T22" fmla="*/ 66 w 70"/>
                <a:gd name="T23" fmla="*/ 0 h 122"/>
                <a:gd name="T24" fmla="*/ 68 w 70"/>
                <a:gd name="T25" fmla="*/ 2 h 122"/>
                <a:gd name="T26" fmla="*/ 70 w 70"/>
                <a:gd name="T27" fmla="*/ 8 h 122"/>
                <a:gd name="T28" fmla="*/ 68 w 70"/>
                <a:gd name="T29" fmla="*/ 22 h 122"/>
                <a:gd name="T30" fmla="*/ 60 w 70"/>
                <a:gd name="T31" fmla="*/ 44 h 122"/>
                <a:gd name="T32" fmla="*/ 48 w 70"/>
                <a:gd name="T33" fmla="*/ 68 h 122"/>
                <a:gd name="T34" fmla="*/ 48 w 70"/>
                <a:gd name="T35" fmla="*/ 68 h 122"/>
                <a:gd name="T36" fmla="*/ 34 w 70"/>
                <a:gd name="T37" fmla="*/ 92 h 122"/>
                <a:gd name="T38" fmla="*/ 22 w 70"/>
                <a:gd name="T39" fmla="*/ 110 h 122"/>
                <a:gd name="T40" fmla="*/ 10 w 70"/>
                <a:gd name="T41" fmla="*/ 120 h 122"/>
                <a:gd name="T42" fmla="*/ 6 w 70"/>
                <a:gd name="T43" fmla="*/ 122 h 122"/>
                <a:gd name="T44" fmla="*/ 2 w 70"/>
                <a:gd name="T45" fmla="*/ 122 h 122"/>
                <a:gd name="T46" fmla="*/ 2 w 70"/>
                <a:gd name="T4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122">
                  <a:moveTo>
                    <a:pt x="2" y="122"/>
                  </a:moveTo>
                  <a:lnTo>
                    <a:pt x="2" y="122"/>
                  </a:lnTo>
                  <a:lnTo>
                    <a:pt x="0" y="120"/>
                  </a:lnTo>
                  <a:lnTo>
                    <a:pt x="0" y="116"/>
                  </a:lnTo>
                  <a:lnTo>
                    <a:pt x="8" y="102"/>
                  </a:lnTo>
                  <a:lnTo>
                    <a:pt x="32" y="60"/>
                  </a:lnTo>
                  <a:lnTo>
                    <a:pt x="32" y="60"/>
                  </a:lnTo>
                  <a:lnTo>
                    <a:pt x="54" y="16"/>
                  </a:lnTo>
                  <a:lnTo>
                    <a:pt x="60" y="2"/>
                  </a:lnTo>
                  <a:lnTo>
                    <a:pt x="64" y="0"/>
                  </a:lnTo>
                  <a:lnTo>
                    <a:pt x="66" y="0"/>
                  </a:lnTo>
                  <a:lnTo>
                    <a:pt x="66" y="0"/>
                  </a:lnTo>
                  <a:lnTo>
                    <a:pt x="68" y="2"/>
                  </a:lnTo>
                  <a:lnTo>
                    <a:pt x="70" y="8"/>
                  </a:lnTo>
                  <a:lnTo>
                    <a:pt x="68" y="22"/>
                  </a:lnTo>
                  <a:lnTo>
                    <a:pt x="60" y="44"/>
                  </a:lnTo>
                  <a:lnTo>
                    <a:pt x="48" y="68"/>
                  </a:lnTo>
                  <a:lnTo>
                    <a:pt x="48" y="68"/>
                  </a:lnTo>
                  <a:lnTo>
                    <a:pt x="34" y="92"/>
                  </a:lnTo>
                  <a:lnTo>
                    <a:pt x="22" y="110"/>
                  </a:lnTo>
                  <a:lnTo>
                    <a:pt x="10" y="120"/>
                  </a:lnTo>
                  <a:lnTo>
                    <a:pt x="6" y="122"/>
                  </a:lnTo>
                  <a:lnTo>
                    <a:pt x="2" y="122"/>
                  </a:lnTo>
                  <a:lnTo>
                    <a:pt x="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1656">
              <a:extLst>
                <a:ext uri="{FF2B5EF4-FFF2-40B4-BE49-F238E27FC236}">
                  <a16:creationId xmlns:a16="http://schemas.microsoft.com/office/drawing/2014/main" id="{F9A8529A-9DE4-91D2-68A1-0B9BC40FA406}"/>
                </a:ext>
              </a:extLst>
            </p:cNvPr>
            <p:cNvSpPr>
              <a:spLocks/>
            </p:cNvSpPr>
            <p:nvPr/>
          </p:nvSpPr>
          <p:spPr bwMode="auto">
            <a:xfrm>
              <a:off x="7658101" y="3225800"/>
              <a:ext cx="38100" cy="123825"/>
            </a:xfrm>
            <a:custGeom>
              <a:avLst/>
              <a:gdLst>
                <a:gd name="T0" fmla="*/ 24 w 24"/>
                <a:gd name="T1" fmla="*/ 0 h 78"/>
                <a:gd name="T2" fmla="*/ 24 w 24"/>
                <a:gd name="T3" fmla="*/ 0 h 78"/>
                <a:gd name="T4" fmla="*/ 18 w 24"/>
                <a:gd name="T5" fmla="*/ 18 h 78"/>
                <a:gd name="T6" fmla="*/ 18 w 24"/>
                <a:gd name="T7" fmla="*/ 18 h 78"/>
                <a:gd name="T8" fmla="*/ 8 w 24"/>
                <a:gd name="T9" fmla="*/ 50 h 78"/>
                <a:gd name="T10" fmla="*/ 0 w 24"/>
                <a:gd name="T11" fmla="*/ 78 h 78"/>
                <a:gd name="T12" fmla="*/ 0 w 24"/>
                <a:gd name="T13" fmla="*/ 78 h 78"/>
                <a:gd name="T14" fmla="*/ 0 w 24"/>
                <a:gd name="T15" fmla="*/ 78 h 78"/>
                <a:gd name="T16" fmla="*/ 8 w 24"/>
                <a:gd name="T17" fmla="*/ 50 h 78"/>
                <a:gd name="T18" fmla="*/ 18 w 24"/>
                <a:gd name="T19" fmla="*/ 18 h 78"/>
                <a:gd name="T20" fmla="*/ 18 w 24"/>
                <a:gd name="T21" fmla="*/ 18 h 78"/>
                <a:gd name="T22" fmla="*/ 24 w 24"/>
                <a:gd name="T23" fmla="*/ 0 h 78"/>
                <a:gd name="T24" fmla="*/ 24 w 24"/>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78">
                  <a:moveTo>
                    <a:pt x="24" y="0"/>
                  </a:moveTo>
                  <a:lnTo>
                    <a:pt x="24" y="0"/>
                  </a:lnTo>
                  <a:lnTo>
                    <a:pt x="18" y="18"/>
                  </a:lnTo>
                  <a:lnTo>
                    <a:pt x="18" y="18"/>
                  </a:lnTo>
                  <a:lnTo>
                    <a:pt x="8" y="50"/>
                  </a:lnTo>
                  <a:lnTo>
                    <a:pt x="0" y="78"/>
                  </a:lnTo>
                  <a:lnTo>
                    <a:pt x="0" y="78"/>
                  </a:lnTo>
                  <a:lnTo>
                    <a:pt x="0" y="78"/>
                  </a:lnTo>
                  <a:lnTo>
                    <a:pt x="8" y="50"/>
                  </a:lnTo>
                  <a:lnTo>
                    <a:pt x="18" y="18"/>
                  </a:lnTo>
                  <a:lnTo>
                    <a:pt x="18" y="18"/>
                  </a:lnTo>
                  <a:lnTo>
                    <a:pt x="24" y="0"/>
                  </a:lnTo>
                  <a:lnTo>
                    <a:pt x="24" y="0"/>
                  </a:lnTo>
                  <a:close/>
                </a:path>
              </a:pathLst>
            </a:custGeom>
            <a:solidFill>
              <a:srgbClr val="CEE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1657">
              <a:extLst>
                <a:ext uri="{FF2B5EF4-FFF2-40B4-BE49-F238E27FC236}">
                  <a16:creationId xmlns:a16="http://schemas.microsoft.com/office/drawing/2014/main" id="{FED395ED-C090-8F4B-9E56-D41EFF5E4B24}"/>
                </a:ext>
              </a:extLst>
            </p:cNvPr>
            <p:cNvSpPr>
              <a:spLocks/>
            </p:cNvSpPr>
            <p:nvPr/>
          </p:nvSpPr>
          <p:spPr bwMode="auto">
            <a:xfrm>
              <a:off x="7658101" y="3225800"/>
              <a:ext cx="38100" cy="123825"/>
            </a:xfrm>
            <a:custGeom>
              <a:avLst/>
              <a:gdLst>
                <a:gd name="T0" fmla="*/ 24 w 24"/>
                <a:gd name="T1" fmla="*/ 0 h 78"/>
                <a:gd name="T2" fmla="*/ 24 w 24"/>
                <a:gd name="T3" fmla="*/ 0 h 78"/>
                <a:gd name="T4" fmla="*/ 18 w 24"/>
                <a:gd name="T5" fmla="*/ 18 h 78"/>
                <a:gd name="T6" fmla="*/ 18 w 24"/>
                <a:gd name="T7" fmla="*/ 18 h 78"/>
                <a:gd name="T8" fmla="*/ 8 w 24"/>
                <a:gd name="T9" fmla="*/ 50 h 78"/>
                <a:gd name="T10" fmla="*/ 0 w 24"/>
                <a:gd name="T11" fmla="*/ 78 h 78"/>
                <a:gd name="T12" fmla="*/ 0 w 24"/>
                <a:gd name="T13" fmla="*/ 78 h 78"/>
                <a:gd name="T14" fmla="*/ 0 w 24"/>
                <a:gd name="T15" fmla="*/ 78 h 78"/>
                <a:gd name="T16" fmla="*/ 8 w 24"/>
                <a:gd name="T17" fmla="*/ 50 h 78"/>
                <a:gd name="T18" fmla="*/ 18 w 24"/>
                <a:gd name="T19" fmla="*/ 18 h 78"/>
                <a:gd name="T20" fmla="*/ 18 w 24"/>
                <a:gd name="T21" fmla="*/ 18 h 78"/>
                <a:gd name="T22" fmla="*/ 24 w 24"/>
                <a:gd name="T23" fmla="*/ 0 h 78"/>
                <a:gd name="T24" fmla="*/ 24 w 24"/>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78">
                  <a:moveTo>
                    <a:pt x="24" y="0"/>
                  </a:moveTo>
                  <a:lnTo>
                    <a:pt x="24" y="0"/>
                  </a:lnTo>
                  <a:lnTo>
                    <a:pt x="18" y="18"/>
                  </a:lnTo>
                  <a:lnTo>
                    <a:pt x="18" y="18"/>
                  </a:lnTo>
                  <a:lnTo>
                    <a:pt x="8" y="50"/>
                  </a:lnTo>
                  <a:lnTo>
                    <a:pt x="0" y="78"/>
                  </a:lnTo>
                  <a:lnTo>
                    <a:pt x="0" y="78"/>
                  </a:lnTo>
                  <a:lnTo>
                    <a:pt x="0" y="78"/>
                  </a:lnTo>
                  <a:lnTo>
                    <a:pt x="8" y="50"/>
                  </a:lnTo>
                  <a:lnTo>
                    <a:pt x="18" y="18"/>
                  </a:lnTo>
                  <a:lnTo>
                    <a:pt x="18" y="18"/>
                  </a:lnTo>
                  <a:lnTo>
                    <a:pt x="24"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1658">
              <a:extLst>
                <a:ext uri="{FF2B5EF4-FFF2-40B4-BE49-F238E27FC236}">
                  <a16:creationId xmlns:a16="http://schemas.microsoft.com/office/drawing/2014/main" id="{23859685-BC17-8449-C434-41220A443EE7}"/>
                </a:ext>
              </a:extLst>
            </p:cNvPr>
            <p:cNvSpPr>
              <a:spLocks/>
            </p:cNvSpPr>
            <p:nvPr/>
          </p:nvSpPr>
          <p:spPr bwMode="auto">
            <a:xfrm>
              <a:off x="7727951" y="3143250"/>
              <a:ext cx="0" cy="3175"/>
            </a:xfrm>
            <a:custGeom>
              <a:avLst/>
              <a:gdLst>
                <a:gd name="T0" fmla="*/ 0 h 2"/>
                <a:gd name="T1" fmla="*/ 0 h 2"/>
                <a:gd name="T2" fmla="*/ 2 h 2"/>
                <a:gd name="T3" fmla="*/ 2 h 2"/>
                <a:gd name="T4" fmla="*/ 2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2"/>
                  </a:lnTo>
                  <a:lnTo>
                    <a:pt x="0" y="0"/>
                  </a:lnTo>
                  <a:lnTo>
                    <a:pt x="0" y="0"/>
                  </a:lnTo>
                  <a:lnTo>
                    <a:pt x="0" y="0"/>
                  </a:lnTo>
                  <a:lnTo>
                    <a:pt x="0" y="0"/>
                  </a:lnTo>
                  <a:lnTo>
                    <a:pt x="0"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1659">
              <a:extLst>
                <a:ext uri="{FF2B5EF4-FFF2-40B4-BE49-F238E27FC236}">
                  <a16:creationId xmlns:a16="http://schemas.microsoft.com/office/drawing/2014/main" id="{AE25BD89-3A76-D753-327A-703D5EE71FF3}"/>
                </a:ext>
              </a:extLst>
            </p:cNvPr>
            <p:cNvSpPr>
              <a:spLocks/>
            </p:cNvSpPr>
            <p:nvPr/>
          </p:nvSpPr>
          <p:spPr bwMode="auto">
            <a:xfrm>
              <a:off x="7727951" y="3143250"/>
              <a:ext cx="0" cy="3175"/>
            </a:xfrm>
            <a:custGeom>
              <a:avLst/>
              <a:gdLst>
                <a:gd name="T0" fmla="*/ 0 h 2"/>
                <a:gd name="T1" fmla="*/ 0 h 2"/>
                <a:gd name="T2" fmla="*/ 2 h 2"/>
                <a:gd name="T3" fmla="*/ 2 h 2"/>
                <a:gd name="T4" fmla="*/ 2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2"/>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1660">
              <a:extLst>
                <a:ext uri="{FF2B5EF4-FFF2-40B4-BE49-F238E27FC236}">
                  <a16:creationId xmlns:a16="http://schemas.microsoft.com/office/drawing/2014/main" id="{0156D019-169A-8EFC-AFD7-A990AAD21034}"/>
                </a:ext>
              </a:extLst>
            </p:cNvPr>
            <p:cNvSpPr>
              <a:spLocks/>
            </p:cNvSpPr>
            <p:nvPr/>
          </p:nvSpPr>
          <p:spPr bwMode="auto">
            <a:xfrm>
              <a:off x="7658101" y="33496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437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661">
              <a:extLst>
                <a:ext uri="{FF2B5EF4-FFF2-40B4-BE49-F238E27FC236}">
                  <a16:creationId xmlns:a16="http://schemas.microsoft.com/office/drawing/2014/main" id="{C3C13EFF-B04B-3755-10EB-9844ABAEFA06}"/>
                </a:ext>
              </a:extLst>
            </p:cNvPr>
            <p:cNvSpPr>
              <a:spLocks/>
            </p:cNvSpPr>
            <p:nvPr/>
          </p:nvSpPr>
          <p:spPr bwMode="auto">
            <a:xfrm>
              <a:off x="7658101" y="33496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662">
              <a:extLst>
                <a:ext uri="{FF2B5EF4-FFF2-40B4-BE49-F238E27FC236}">
                  <a16:creationId xmlns:a16="http://schemas.microsoft.com/office/drawing/2014/main" id="{FD3C0180-05F1-8951-475E-87BE9BAC1E82}"/>
                </a:ext>
              </a:extLst>
            </p:cNvPr>
            <p:cNvSpPr>
              <a:spLocks noEditPoints="1"/>
            </p:cNvSpPr>
            <p:nvPr/>
          </p:nvSpPr>
          <p:spPr bwMode="auto">
            <a:xfrm>
              <a:off x="7727951" y="31432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Rectangle 1663">
              <a:extLst>
                <a:ext uri="{FF2B5EF4-FFF2-40B4-BE49-F238E27FC236}">
                  <a16:creationId xmlns:a16="http://schemas.microsoft.com/office/drawing/2014/main" id="{07C41EA5-59A6-9867-37C8-55F6DEC3D433}"/>
                </a:ext>
              </a:extLst>
            </p:cNvPr>
            <p:cNvSpPr>
              <a:spLocks noChangeArrowheads="1"/>
            </p:cNvSpPr>
            <p:nvPr/>
          </p:nvSpPr>
          <p:spPr bwMode="auto">
            <a:xfrm>
              <a:off x="7727951" y="31432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Rectangle 1664">
              <a:extLst>
                <a:ext uri="{FF2B5EF4-FFF2-40B4-BE49-F238E27FC236}">
                  <a16:creationId xmlns:a16="http://schemas.microsoft.com/office/drawing/2014/main" id="{1472D392-D0A9-885B-B720-C2F96C4DC193}"/>
                </a:ext>
              </a:extLst>
            </p:cNvPr>
            <p:cNvSpPr>
              <a:spLocks noChangeArrowheads="1"/>
            </p:cNvSpPr>
            <p:nvPr/>
          </p:nvSpPr>
          <p:spPr bwMode="auto">
            <a:xfrm>
              <a:off x="7727951" y="314325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665">
              <a:extLst>
                <a:ext uri="{FF2B5EF4-FFF2-40B4-BE49-F238E27FC236}">
                  <a16:creationId xmlns:a16="http://schemas.microsoft.com/office/drawing/2014/main" id="{CE26B1CC-85EB-4F20-9D91-A6CD5E35D9E9}"/>
                </a:ext>
              </a:extLst>
            </p:cNvPr>
            <p:cNvSpPr>
              <a:spLocks/>
            </p:cNvSpPr>
            <p:nvPr/>
          </p:nvSpPr>
          <p:spPr bwMode="auto">
            <a:xfrm>
              <a:off x="7785101" y="31781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solidFill>
              <a:srgbClr val="4378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1666">
              <a:extLst>
                <a:ext uri="{FF2B5EF4-FFF2-40B4-BE49-F238E27FC236}">
                  <a16:creationId xmlns:a16="http://schemas.microsoft.com/office/drawing/2014/main" id="{108E006C-E199-1219-EF5C-2931755A0DD8}"/>
                </a:ext>
              </a:extLst>
            </p:cNvPr>
            <p:cNvSpPr>
              <a:spLocks/>
            </p:cNvSpPr>
            <p:nvPr/>
          </p:nvSpPr>
          <p:spPr bwMode="auto">
            <a:xfrm>
              <a:off x="7785101" y="31781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667">
              <a:extLst>
                <a:ext uri="{FF2B5EF4-FFF2-40B4-BE49-F238E27FC236}">
                  <a16:creationId xmlns:a16="http://schemas.microsoft.com/office/drawing/2014/main" id="{324853F9-A7AD-6DD3-D3F3-C079D27444AB}"/>
                </a:ext>
              </a:extLst>
            </p:cNvPr>
            <p:cNvSpPr>
              <a:spLocks/>
            </p:cNvSpPr>
            <p:nvPr/>
          </p:nvSpPr>
          <p:spPr bwMode="auto">
            <a:xfrm>
              <a:off x="7727951" y="3143250"/>
              <a:ext cx="57150" cy="34925"/>
            </a:xfrm>
            <a:custGeom>
              <a:avLst/>
              <a:gdLst>
                <a:gd name="T0" fmla="*/ 0 w 36"/>
                <a:gd name="T1" fmla="*/ 0 h 22"/>
                <a:gd name="T2" fmla="*/ 0 w 36"/>
                <a:gd name="T3" fmla="*/ 0 h 22"/>
                <a:gd name="T4" fmla="*/ 18 w 36"/>
                <a:gd name="T5" fmla="*/ 14 h 22"/>
                <a:gd name="T6" fmla="*/ 36 w 36"/>
                <a:gd name="T7" fmla="*/ 22 h 22"/>
                <a:gd name="T8" fmla="*/ 36 w 36"/>
                <a:gd name="T9" fmla="*/ 22 h 22"/>
                <a:gd name="T10" fmla="*/ 36 w 36"/>
                <a:gd name="T11" fmla="*/ 22 h 22"/>
                <a:gd name="T12" fmla="*/ 36 w 36"/>
                <a:gd name="T13" fmla="*/ 22 h 22"/>
                <a:gd name="T14" fmla="*/ 18 w 36"/>
                <a:gd name="T15" fmla="*/ 14 h 22"/>
                <a:gd name="T16" fmla="*/ 0 w 36"/>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0" y="0"/>
                  </a:moveTo>
                  <a:lnTo>
                    <a:pt x="0" y="0"/>
                  </a:lnTo>
                  <a:lnTo>
                    <a:pt x="18" y="14"/>
                  </a:lnTo>
                  <a:lnTo>
                    <a:pt x="36" y="22"/>
                  </a:lnTo>
                  <a:lnTo>
                    <a:pt x="36" y="22"/>
                  </a:lnTo>
                  <a:lnTo>
                    <a:pt x="36" y="22"/>
                  </a:lnTo>
                  <a:lnTo>
                    <a:pt x="36" y="22"/>
                  </a:lnTo>
                  <a:lnTo>
                    <a:pt x="18" y="14"/>
                  </a:lnTo>
                  <a:lnTo>
                    <a:pt x="0"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668">
              <a:extLst>
                <a:ext uri="{FF2B5EF4-FFF2-40B4-BE49-F238E27FC236}">
                  <a16:creationId xmlns:a16="http://schemas.microsoft.com/office/drawing/2014/main" id="{7466F763-BD66-8388-C309-7D400EF3006D}"/>
                </a:ext>
              </a:extLst>
            </p:cNvPr>
            <p:cNvSpPr>
              <a:spLocks/>
            </p:cNvSpPr>
            <p:nvPr/>
          </p:nvSpPr>
          <p:spPr bwMode="auto">
            <a:xfrm>
              <a:off x="7727951" y="3143250"/>
              <a:ext cx="57150" cy="34925"/>
            </a:xfrm>
            <a:custGeom>
              <a:avLst/>
              <a:gdLst>
                <a:gd name="T0" fmla="*/ 0 w 36"/>
                <a:gd name="T1" fmla="*/ 0 h 22"/>
                <a:gd name="T2" fmla="*/ 0 w 36"/>
                <a:gd name="T3" fmla="*/ 0 h 22"/>
                <a:gd name="T4" fmla="*/ 18 w 36"/>
                <a:gd name="T5" fmla="*/ 14 h 22"/>
                <a:gd name="T6" fmla="*/ 36 w 36"/>
                <a:gd name="T7" fmla="*/ 22 h 22"/>
                <a:gd name="T8" fmla="*/ 36 w 36"/>
                <a:gd name="T9" fmla="*/ 22 h 22"/>
                <a:gd name="T10" fmla="*/ 36 w 36"/>
                <a:gd name="T11" fmla="*/ 22 h 22"/>
                <a:gd name="T12" fmla="*/ 36 w 36"/>
                <a:gd name="T13" fmla="*/ 22 h 22"/>
                <a:gd name="T14" fmla="*/ 18 w 36"/>
                <a:gd name="T15" fmla="*/ 14 h 22"/>
                <a:gd name="T16" fmla="*/ 0 w 36"/>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0" y="0"/>
                  </a:moveTo>
                  <a:lnTo>
                    <a:pt x="0" y="0"/>
                  </a:lnTo>
                  <a:lnTo>
                    <a:pt x="18" y="14"/>
                  </a:lnTo>
                  <a:lnTo>
                    <a:pt x="36" y="22"/>
                  </a:lnTo>
                  <a:lnTo>
                    <a:pt x="36" y="22"/>
                  </a:lnTo>
                  <a:lnTo>
                    <a:pt x="36" y="22"/>
                  </a:lnTo>
                  <a:lnTo>
                    <a:pt x="36" y="22"/>
                  </a:lnTo>
                  <a:lnTo>
                    <a:pt x="18"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669">
              <a:extLst>
                <a:ext uri="{FF2B5EF4-FFF2-40B4-BE49-F238E27FC236}">
                  <a16:creationId xmlns:a16="http://schemas.microsoft.com/office/drawing/2014/main" id="{729E2EA3-A1E3-A248-6350-3A451E473E77}"/>
                </a:ext>
              </a:extLst>
            </p:cNvPr>
            <p:cNvSpPr>
              <a:spLocks/>
            </p:cNvSpPr>
            <p:nvPr/>
          </p:nvSpPr>
          <p:spPr bwMode="auto">
            <a:xfrm>
              <a:off x="7654926" y="3349625"/>
              <a:ext cx="3175" cy="22225"/>
            </a:xfrm>
            <a:custGeom>
              <a:avLst/>
              <a:gdLst>
                <a:gd name="T0" fmla="*/ 2 w 2"/>
                <a:gd name="T1" fmla="*/ 0 h 14"/>
                <a:gd name="T2" fmla="*/ 2 w 2"/>
                <a:gd name="T3" fmla="*/ 0 h 14"/>
                <a:gd name="T4" fmla="*/ 2 w 2"/>
                <a:gd name="T5" fmla="*/ 0 h 14"/>
                <a:gd name="T6" fmla="*/ 2 w 2"/>
                <a:gd name="T7" fmla="*/ 6 h 14"/>
                <a:gd name="T8" fmla="*/ 2 w 2"/>
                <a:gd name="T9" fmla="*/ 6 h 14"/>
                <a:gd name="T10" fmla="*/ 0 w 2"/>
                <a:gd name="T11" fmla="*/ 14 h 14"/>
                <a:gd name="T12" fmla="*/ 0 w 2"/>
                <a:gd name="T13" fmla="*/ 14 h 14"/>
                <a:gd name="T14" fmla="*/ 2 w 2"/>
                <a:gd name="T15" fmla="*/ 6 h 14"/>
                <a:gd name="T16" fmla="*/ 2 w 2"/>
                <a:gd name="T17" fmla="*/ 6 h 14"/>
                <a:gd name="T18" fmla="*/ 2 w 2"/>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4">
                  <a:moveTo>
                    <a:pt x="2" y="0"/>
                  </a:moveTo>
                  <a:lnTo>
                    <a:pt x="2" y="0"/>
                  </a:lnTo>
                  <a:lnTo>
                    <a:pt x="2" y="0"/>
                  </a:lnTo>
                  <a:lnTo>
                    <a:pt x="2" y="6"/>
                  </a:lnTo>
                  <a:lnTo>
                    <a:pt x="2" y="6"/>
                  </a:lnTo>
                  <a:lnTo>
                    <a:pt x="0" y="14"/>
                  </a:lnTo>
                  <a:lnTo>
                    <a:pt x="0" y="14"/>
                  </a:lnTo>
                  <a:lnTo>
                    <a:pt x="2" y="6"/>
                  </a:lnTo>
                  <a:lnTo>
                    <a:pt x="2" y="6"/>
                  </a:lnTo>
                  <a:lnTo>
                    <a:pt x="2" y="0"/>
                  </a:lnTo>
                  <a:close/>
                </a:path>
              </a:pathLst>
            </a:custGeom>
            <a:solidFill>
              <a:srgbClr val="3060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670">
              <a:extLst>
                <a:ext uri="{FF2B5EF4-FFF2-40B4-BE49-F238E27FC236}">
                  <a16:creationId xmlns:a16="http://schemas.microsoft.com/office/drawing/2014/main" id="{A83B6ED7-1709-F48A-1F85-888A00189C0B}"/>
                </a:ext>
              </a:extLst>
            </p:cNvPr>
            <p:cNvSpPr>
              <a:spLocks/>
            </p:cNvSpPr>
            <p:nvPr/>
          </p:nvSpPr>
          <p:spPr bwMode="auto">
            <a:xfrm>
              <a:off x="7654926" y="3349625"/>
              <a:ext cx="3175" cy="22225"/>
            </a:xfrm>
            <a:custGeom>
              <a:avLst/>
              <a:gdLst>
                <a:gd name="T0" fmla="*/ 2 w 2"/>
                <a:gd name="T1" fmla="*/ 0 h 14"/>
                <a:gd name="T2" fmla="*/ 2 w 2"/>
                <a:gd name="T3" fmla="*/ 0 h 14"/>
                <a:gd name="T4" fmla="*/ 2 w 2"/>
                <a:gd name="T5" fmla="*/ 0 h 14"/>
                <a:gd name="T6" fmla="*/ 2 w 2"/>
                <a:gd name="T7" fmla="*/ 6 h 14"/>
                <a:gd name="T8" fmla="*/ 2 w 2"/>
                <a:gd name="T9" fmla="*/ 6 h 14"/>
                <a:gd name="T10" fmla="*/ 0 w 2"/>
                <a:gd name="T11" fmla="*/ 14 h 14"/>
                <a:gd name="T12" fmla="*/ 0 w 2"/>
                <a:gd name="T13" fmla="*/ 14 h 14"/>
                <a:gd name="T14" fmla="*/ 2 w 2"/>
                <a:gd name="T15" fmla="*/ 6 h 14"/>
                <a:gd name="T16" fmla="*/ 2 w 2"/>
                <a:gd name="T17" fmla="*/ 6 h 14"/>
                <a:gd name="T18" fmla="*/ 2 w 2"/>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4">
                  <a:moveTo>
                    <a:pt x="2" y="0"/>
                  </a:moveTo>
                  <a:lnTo>
                    <a:pt x="2" y="0"/>
                  </a:lnTo>
                  <a:lnTo>
                    <a:pt x="2" y="0"/>
                  </a:lnTo>
                  <a:lnTo>
                    <a:pt x="2" y="6"/>
                  </a:lnTo>
                  <a:lnTo>
                    <a:pt x="2" y="6"/>
                  </a:lnTo>
                  <a:lnTo>
                    <a:pt x="0" y="14"/>
                  </a:lnTo>
                  <a:lnTo>
                    <a:pt x="0" y="14"/>
                  </a:lnTo>
                  <a:lnTo>
                    <a:pt x="2" y="6"/>
                  </a:lnTo>
                  <a:lnTo>
                    <a:pt x="2"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671">
              <a:extLst>
                <a:ext uri="{FF2B5EF4-FFF2-40B4-BE49-F238E27FC236}">
                  <a16:creationId xmlns:a16="http://schemas.microsoft.com/office/drawing/2014/main" id="{FB10D6B9-1B73-A74A-09B9-642FC6E973D9}"/>
                </a:ext>
              </a:extLst>
            </p:cNvPr>
            <p:cNvSpPr>
              <a:spLocks noEditPoints="1"/>
            </p:cNvSpPr>
            <p:nvPr/>
          </p:nvSpPr>
          <p:spPr bwMode="auto">
            <a:xfrm>
              <a:off x="7654926" y="3143250"/>
              <a:ext cx="130175" cy="260350"/>
            </a:xfrm>
            <a:custGeom>
              <a:avLst/>
              <a:gdLst>
                <a:gd name="T0" fmla="*/ 14 w 82"/>
                <a:gd name="T1" fmla="*/ 154 h 164"/>
                <a:gd name="T2" fmla="*/ 12 w 82"/>
                <a:gd name="T3" fmla="*/ 154 h 164"/>
                <a:gd name="T4" fmla="*/ 8 w 82"/>
                <a:gd name="T5" fmla="*/ 148 h 164"/>
                <a:gd name="T6" fmla="*/ 8 w 82"/>
                <a:gd name="T7" fmla="*/ 134 h 164"/>
                <a:gd name="T8" fmla="*/ 12 w 82"/>
                <a:gd name="T9" fmla="*/ 128 h 164"/>
                <a:gd name="T10" fmla="*/ 18 w 82"/>
                <a:gd name="T11" fmla="*/ 122 h 164"/>
                <a:gd name="T12" fmla="*/ 22 w 82"/>
                <a:gd name="T13" fmla="*/ 120 h 164"/>
                <a:gd name="T14" fmla="*/ 24 w 82"/>
                <a:gd name="T15" fmla="*/ 120 h 164"/>
                <a:gd name="T16" fmla="*/ 30 w 82"/>
                <a:gd name="T17" fmla="*/ 128 h 164"/>
                <a:gd name="T18" fmla="*/ 28 w 82"/>
                <a:gd name="T19" fmla="*/ 142 h 164"/>
                <a:gd name="T20" fmla="*/ 26 w 82"/>
                <a:gd name="T21" fmla="*/ 146 h 164"/>
                <a:gd name="T22" fmla="*/ 18 w 82"/>
                <a:gd name="T23" fmla="*/ 154 h 164"/>
                <a:gd name="T24" fmla="*/ 46 w 82"/>
                <a:gd name="T25" fmla="*/ 0 h 164"/>
                <a:gd name="T26" fmla="*/ 46 w 82"/>
                <a:gd name="T27" fmla="*/ 2 h 164"/>
                <a:gd name="T28" fmla="*/ 26 w 82"/>
                <a:gd name="T29" fmla="*/ 52 h 164"/>
                <a:gd name="T30" fmla="*/ 20 w 82"/>
                <a:gd name="T31" fmla="*/ 70 h 164"/>
                <a:gd name="T32" fmla="*/ 10 w 82"/>
                <a:gd name="T33" fmla="*/ 102 h 164"/>
                <a:gd name="T34" fmla="*/ 2 w 82"/>
                <a:gd name="T35" fmla="*/ 130 h 164"/>
                <a:gd name="T36" fmla="*/ 2 w 82"/>
                <a:gd name="T37" fmla="*/ 130 h 164"/>
                <a:gd name="T38" fmla="*/ 2 w 82"/>
                <a:gd name="T39" fmla="*/ 136 h 164"/>
                <a:gd name="T40" fmla="*/ 0 w 82"/>
                <a:gd name="T41" fmla="*/ 144 h 164"/>
                <a:gd name="T42" fmla="*/ 2 w 82"/>
                <a:gd name="T43" fmla="*/ 156 h 164"/>
                <a:gd name="T44" fmla="*/ 12 w 82"/>
                <a:gd name="T45" fmla="*/ 164 h 164"/>
                <a:gd name="T46" fmla="*/ 16 w 82"/>
                <a:gd name="T47" fmla="*/ 164 h 164"/>
                <a:gd name="T48" fmla="*/ 20 w 82"/>
                <a:gd name="T49" fmla="*/ 164 h 164"/>
                <a:gd name="T50" fmla="*/ 30 w 82"/>
                <a:gd name="T51" fmla="*/ 154 h 164"/>
                <a:gd name="T52" fmla="*/ 36 w 82"/>
                <a:gd name="T53" fmla="*/ 146 h 164"/>
                <a:gd name="T54" fmla="*/ 64 w 82"/>
                <a:gd name="T55" fmla="*/ 66 h 164"/>
                <a:gd name="T56" fmla="*/ 82 w 82"/>
                <a:gd name="T57" fmla="*/ 22 h 164"/>
                <a:gd name="T58" fmla="*/ 82 w 82"/>
                <a:gd name="T59" fmla="*/ 22 h 164"/>
                <a:gd name="T60" fmla="*/ 46 w 82"/>
                <a:gd name="T61" fmla="*/ 0 h 164"/>
                <a:gd name="T62" fmla="*/ 46 w 82"/>
                <a:gd name="T63" fmla="*/ 0 h 164"/>
                <a:gd name="T64" fmla="*/ 46 w 82"/>
                <a:gd name="T65" fmla="*/ 0 h 164"/>
                <a:gd name="T66" fmla="*/ 46 w 82"/>
                <a:gd name="T67" fmla="*/ 0 h 164"/>
                <a:gd name="T68" fmla="*/ 46 w 82"/>
                <a:gd name="T69" fmla="*/ 0 h 164"/>
                <a:gd name="T70" fmla="*/ 46 w 82"/>
                <a:gd name="T71" fmla="*/ 0 h 164"/>
                <a:gd name="T72" fmla="*/ 46 w 82"/>
                <a:gd name="T7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64">
                  <a:moveTo>
                    <a:pt x="14" y="154"/>
                  </a:moveTo>
                  <a:lnTo>
                    <a:pt x="14" y="154"/>
                  </a:lnTo>
                  <a:lnTo>
                    <a:pt x="12" y="154"/>
                  </a:lnTo>
                  <a:lnTo>
                    <a:pt x="12" y="154"/>
                  </a:lnTo>
                  <a:lnTo>
                    <a:pt x="10" y="152"/>
                  </a:lnTo>
                  <a:lnTo>
                    <a:pt x="8" y="148"/>
                  </a:lnTo>
                  <a:lnTo>
                    <a:pt x="8" y="140"/>
                  </a:lnTo>
                  <a:lnTo>
                    <a:pt x="8" y="134"/>
                  </a:lnTo>
                  <a:lnTo>
                    <a:pt x="8" y="134"/>
                  </a:lnTo>
                  <a:lnTo>
                    <a:pt x="12" y="128"/>
                  </a:lnTo>
                  <a:lnTo>
                    <a:pt x="14" y="124"/>
                  </a:lnTo>
                  <a:lnTo>
                    <a:pt x="18" y="122"/>
                  </a:lnTo>
                  <a:lnTo>
                    <a:pt x="22" y="120"/>
                  </a:lnTo>
                  <a:lnTo>
                    <a:pt x="22" y="120"/>
                  </a:lnTo>
                  <a:lnTo>
                    <a:pt x="24" y="120"/>
                  </a:lnTo>
                  <a:lnTo>
                    <a:pt x="24" y="120"/>
                  </a:lnTo>
                  <a:lnTo>
                    <a:pt x="28" y="124"/>
                  </a:lnTo>
                  <a:lnTo>
                    <a:pt x="30" y="128"/>
                  </a:lnTo>
                  <a:lnTo>
                    <a:pt x="30" y="134"/>
                  </a:lnTo>
                  <a:lnTo>
                    <a:pt x="28" y="142"/>
                  </a:lnTo>
                  <a:lnTo>
                    <a:pt x="28" y="142"/>
                  </a:lnTo>
                  <a:lnTo>
                    <a:pt x="26" y="146"/>
                  </a:lnTo>
                  <a:lnTo>
                    <a:pt x="22" y="152"/>
                  </a:lnTo>
                  <a:lnTo>
                    <a:pt x="18" y="154"/>
                  </a:lnTo>
                  <a:lnTo>
                    <a:pt x="14" y="154"/>
                  </a:lnTo>
                  <a:close/>
                  <a:moveTo>
                    <a:pt x="46" y="0"/>
                  </a:moveTo>
                  <a:lnTo>
                    <a:pt x="46" y="0"/>
                  </a:lnTo>
                  <a:lnTo>
                    <a:pt x="46" y="2"/>
                  </a:lnTo>
                  <a:lnTo>
                    <a:pt x="46" y="2"/>
                  </a:lnTo>
                  <a:lnTo>
                    <a:pt x="26" y="52"/>
                  </a:lnTo>
                  <a:lnTo>
                    <a:pt x="26" y="52"/>
                  </a:lnTo>
                  <a:lnTo>
                    <a:pt x="20" y="70"/>
                  </a:lnTo>
                  <a:lnTo>
                    <a:pt x="20" y="70"/>
                  </a:lnTo>
                  <a:lnTo>
                    <a:pt x="10" y="102"/>
                  </a:lnTo>
                  <a:lnTo>
                    <a:pt x="2" y="130"/>
                  </a:lnTo>
                  <a:lnTo>
                    <a:pt x="2" y="130"/>
                  </a:lnTo>
                  <a:lnTo>
                    <a:pt x="2" y="130"/>
                  </a:lnTo>
                  <a:lnTo>
                    <a:pt x="2" y="130"/>
                  </a:lnTo>
                  <a:lnTo>
                    <a:pt x="2" y="136"/>
                  </a:lnTo>
                  <a:lnTo>
                    <a:pt x="2" y="136"/>
                  </a:lnTo>
                  <a:lnTo>
                    <a:pt x="0" y="144"/>
                  </a:lnTo>
                  <a:lnTo>
                    <a:pt x="0" y="144"/>
                  </a:lnTo>
                  <a:lnTo>
                    <a:pt x="0" y="150"/>
                  </a:lnTo>
                  <a:lnTo>
                    <a:pt x="2" y="156"/>
                  </a:lnTo>
                  <a:lnTo>
                    <a:pt x="6" y="160"/>
                  </a:lnTo>
                  <a:lnTo>
                    <a:pt x="12" y="164"/>
                  </a:lnTo>
                  <a:lnTo>
                    <a:pt x="12" y="164"/>
                  </a:lnTo>
                  <a:lnTo>
                    <a:pt x="16" y="164"/>
                  </a:lnTo>
                  <a:lnTo>
                    <a:pt x="16" y="164"/>
                  </a:lnTo>
                  <a:lnTo>
                    <a:pt x="20" y="164"/>
                  </a:lnTo>
                  <a:lnTo>
                    <a:pt x="24" y="162"/>
                  </a:lnTo>
                  <a:lnTo>
                    <a:pt x="30" y="154"/>
                  </a:lnTo>
                  <a:lnTo>
                    <a:pt x="36" y="146"/>
                  </a:lnTo>
                  <a:lnTo>
                    <a:pt x="36" y="146"/>
                  </a:lnTo>
                  <a:lnTo>
                    <a:pt x="50" y="106"/>
                  </a:lnTo>
                  <a:lnTo>
                    <a:pt x="64" y="66"/>
                  </a:lnTo>
                  <a:lnTo>
                    <a:pt x="82" y="22"/>
                  </a:lnTo>
                  <a:lnTo>
                    <a:pt x="82" y="22"/>
                  </a:lnTo>
                  <a:lnTo>
                    <a:pt x="82" y="22"/>
                  </a:lnTo>
                  <a:lnTo>
                    <a:pt x="82" y="22"/>
                  </a:lnTo>
                  <a:lnTo>
                    <a:pt x="64" y="14"/>
                  </a:lnTo>
                  <a:lnTo>
                    <a:pt x="46" y="0"/>
                  </a:lnTo>
                  <a:lnTo>
                    <a:pt x="46" y="0"/>
                  </a:lnTo>
                  <a:lnTo>
                    <a:pt x="46" y="0"/>
                  </a:lnTo>
                  <a:lnTo>
                    <a:pt x="46" y="0"/>
                  </a:lnTo>
                  <a:lnTo>
                    <a:pt x="46" y="0"/>
                  </a:lnTo>
                  <a:lnTo>
                    <a:pt x="46" y="0"/>
                  </a:lnTo>
                  <a:lnTo>
                    <a:pt x="46" y="0"/>
                  </a:lnTo>
                  <a:lnTo>
                    <a:pt x="46" y="0"/>
                  </a:lnTo>
                  <a:lnTo>
                    <a:pt x="46" y="0"/>
                  </a:lnTo>
                  <a:lnTo>
                    <a:pt x="46" y="0"/>
                  </a:lnTo>
                  <a:lnTo>
                    <a:pt x="46" y="0"/>
                  </a:lnTo>
                  <a:lnTo>
                    <a:pt x="46" y="0"/>
                  </a:lnTo>
                  <a:lnTo>
                    <a:pt x="46" y="0"/>
                  </a:lnTo>
                  <a:close/>
                </a:path>
              </a:pathLst>
            </a:custGeom>
            <a:solidFill>
              <a:srgbClr val="B8D5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672">
              <a:extLst>
                <a:ext uri="{FF2B5EF4-FFF2-40B4-BE49-F238E27FC236}">
                  <a16:creationId xmlns:a16="http://schemas.microsoft.com/office/drawing/2014/main" id="{72ADB896-3633-CDCC-EE7C-7E27904B15C5}"/>
                </a:ext>
              </a:extLst>
            </p:cNvPr>
            <p:cNvSpPr>
              <a:spLocks/>
            </p:cNvSpPr>
            <p:nvPr/>
          </p:nvSpPr>
          <p:spPr bwMode="auto">
            <a:xfrm>
              <a:off x="7667626" y="3333750"/>
              <a:ext cx="34925" cy="53975"/>
            </a:xfrm>
            <a:custGeom>
              <a:avLst/>
              <a:gdLst>
                <a:gd name="T0" fmla="*/ 6 w 22"/>
                <a:gd name="T1" fmla="*/ 34 h 34"/>
                <a:gd name="T2" fmla="*/ 6 w 22"/>
                <a:gd name="T3" fmla="*/ 34 h 34"/>
                <a:gd name="T4" fmla="*/ 4 w 22"/>
                <a:gd name="T5" fmla="*/ 34 h 34"/>
                <a:gd name="T6" fmla="*/ 4 w 22"/>
                <a:gd name="T7" fmla="*/ 34 h 34"/>
                <a:gd name="T8" fmla="*/ 2 w 22"/>
                <a:gd name="T9" fmla="*/ 32 h 34"/>
                <a:gd name="T10" fmla="*/ 0 w 22"/>
                <a:gd name="T11" fmla="*/ 28 h 34"/>
                <a:gd name="T12" fmla="*/ 0 w 22"/>
                <a:gd name="T13" fmla="*/ 20 h 34"/>
                <a:gd name="T14" fmla="*/ 0 w 22"/>
                <a:gd name="T15" fmla="*/ 14 h 34"/>
                <a:gd name="T16" fmla="*/ 0 w 22"/>
                <a:gd name="T17" fmla="*/ 14 h 34"/>
                <a:gd name="T18" fmla="*/ 4 w 22"/>
                <a:gd name="T19" fmla="*/ 8 h 34"/>
                <a:gd name="T20" fmla="*/ 6 w 22"/>
                <a:gd name="T21" fmla="*/ 4 h 34"/>
                <a:gd name="T22" fmla="*/ 10 w 22"/>
                <a:gd name="T23" fmla="*/ 2 h 34"/>
                <a:gd name="T24" fmla="*/ 14 w 22"/>
                <a:gd name="T25" fmla="*/ 0 h 34"/>
                <a:gd name="T26" fmla="*/ 14 w 22"/>
                <a:gd name="T27" fmla="*/ 0 h 34"/>
                <a:gd name="T28" fmla="*/ 16 w 22"/>
                <a:gd name="T29" fmla="*/ 0 h 34"/>
                <a:gd name="T30" fmla="*/ 16 w 22"/>
                <a:gd name="T31" fmla="*/ 0 h 34"/>
                <a:gd name="T32" fmla="*/ 20 w 22"/>
                <a:gd name="T33" fmla="*/ 4 h 34"/>
                <a:gd name="T34" fmla="*/ 22 w 22"/>
                <a:gd name="T35" fmla="*/ 8 h 34"/>
                <a:gd name="T36" fmla="*/ 22 w 22"/>
                <a:gd name="T37" fmla="*/ 14 h 34"/>
                <a:gd name="T38" fmla="*/ 20 w 22"/>
                <a:gd name="T39" fmla="*/ 22 h 34"/>
                <a:gd name="T40" fmla="*/ 20 w 22"/>
                <a:gd name="T41" fmla="*/ 22 h 34"/>
                <a:gd name="T42" fmla="*/ 18 w 22"/>
                <a:gd name="T43" fmla="*/ 26 h 34"/>
                <a:gd name="T44" fmla="*/ 14 w 22"/>
                <a:gd name="T45" fmla="*/ 32 h 34"/>
                <a:gd name="T46" fmla="*/ 10 w 22"/>
                <a:gd name="T47" fmla="*/ 34 h 34"/>
                <a:gd name="T48" fmla="*/ 6 w 22"/>
                <a:gd name="T4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4">
                  <a:moveTo>
                    <a:pt x="6" y="34"/>
                  </a:moveTo>
                  <a:lnTo>
                    <a:pt x="6" y="34"/>
                  </a:lnTo>
                  <a:lnTo>
                    <a:pt x="4" y="34"/>
                  </a:lnTo>
                  <a:lnTo>
                    <a:pt x="4" y="34"/>
                  </a:lnTo>
                  <a:lnTo>
                    <a:pt x="2" y="32"/>
                  </a:lnTo>
                  <a:lnTo>
                    <a:pt x="0" y="28"/>
                  </a:lnTo>
                  <a:lnTo>
                    <a:pt x="0" y="20"/>
                  </a:lnTo>
                  <a:lnTo>
                    <a:pt x="0" y="14"/>
                  </a:lnTo>
                  <a:lnTo>
                    <a:pt x="0" y="14"/>
                  </a:lnTo>
                  <a:lnTo>
                    <a:pt x="4" y="8"/>
                  </a:lnTo>
                  <a:lnTo>
                    <a:pt x="6" y="4"/>
                  </a:lnTo>
                  <a:lnTo>
                    <a:pt x="10" y="2"/>
                  </a:lnTo>
                  <a:lnTo>
                    <a:pt x="14" y="0"/>
                  </a:lnTo>
                  <a:lnTo>
                    <a:pt x="14" y="0"/>
                  </a:lnTo>
                  <a:lnTo>
                    <a:pt x="16" y="0"/>
                  </a:lnTo>
                  <a:lnTo>
                    <a:pt x="16" y="0"/>
                  </a:lnTo>
                  <a:lnTo>
                    <a:pt x="20" y="4"/>
                  </a:lnTo>
                  <a:lnTo>
                    <a:pt x="22" y="8"/>
                  </a:lnTo>
                  <a:lnTo>
                    <a:pt x="22" y="14"/>
                  </a:lnTo>
                  <a:lnTo>
                    <a:pt x="20" y="22"/>
                  </a:lnTo>
                  <a:lnTo>
                    <a:pt x="20" y="22"/>
                  </a:lnTo>
                  <a:lnTo>
                    <a:pt x="18" y="26"/>
                  </a:lnTo>
                  <a:lnTo>
                    <a:pt x="14" y="32"/>
                  </a:lnTo>
                  <a:lnTo>
                    <a:pt x="10" y="34"/>
                  </a:lnTo>
                  <a:lnTo>
                    <a:pt x="6"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673">
              <a:extLst>
                <a:ext uri="{FF2B5EF4-FFF2-40B4-BE49-F238E27FC236}">
                  <a16:creationId xmlns:a16="http://schemas.microsoft.com/office/drawing/2014/main" id="{DE184B1D-79EE-90FE-4936-0E3B337EDAA8}"/>
                </a:ext>
              </a:extLst>
            </p:cNvPr>
            <p:cNvSpPr>
              <a:spLocks/>
            </p:cNvSpPr>
            <p:nvPr/>
          </p:nvSpPr>
          <p:spPr bwMode="auto">
            <a:xfrm>
              <a:off x="7654926" y="3143250"/>
              <a:ext cx="130175" cy="260350"/>
            </a:xfrm>
            <a:custGeom>
              <a:avLst/>
              <a:gdLst>
                <a:gd name="T0" fmla="*/ 46 w 82"/>
                <a:gd name="T1" fmla="*/ 0 h 164"/>
                <a:gd name="T2" fmla="*/ 46 w 82"/>
                <a:gd name="T3" fmla="*/ 0 h 164"/>
                <a:gd name="T4" fmla="*/ 46 w 82"/>
                <a:gd name="T5" fmla="*/ 2 h 164"/>
                <a:gd name="T6" fmla="*/ 46 w 82"/>
                <a:gd name="T7" fmla="*/ 2 h 164"/>
                <a:gd name="T8" fmla="*/ 26 w 82"/>
                <a:gd name="T9" fmla="*/ 52 h 164"/>
                <a:gd name="T10" fmla="*/ 26 w 82"/>
                <a:gd name="T11" fmla="*/ 52 h 164"/>
                <a:gd name="T12" fmla="*/ 20 w 82"/>
                <a:gd name="T13" fmla="*/ 70 h 164"/>
                <a:gd name="T14" fmla="*/ 20 w 82"/>
                <a:gd name="T15" fmla="*/ 70 h 164"/>
                <a:gd name="T16" fmla="*/ 10 w 82"/>
                <a:gd name="T17" fmla="*/ 102 h 164"/>
                <a:gd name="T18" fmla="*/ 2 w 82"/>
                <a:gd name="T19" fmla="*/ 130 h 164"/>
                <a:gd name="T20" fmla="*/ 2 w 82"/>
                <a:gd name="T21" fmla="*/ 130 h 164"/>
                <a:gd name="T22" fmla="*/ 2 w 82"/>
                <a:gd name="T23" fmla="*/ 130 h 164"/>
                <a:gd name="T24" fmla="*/ 2 w 82"/>
                <a:gd name="T25" fmla="*/ 130 h 164"/>
                <a:gd name="T26" fmla="*/ 2 w 82"/>
                <a:gd name="T27" fmla="*/ 136 h 164"/>
                <a:gd name="T28" fmla="*/ 2 w 82"/>
                <a:gd name="T29" fmla="*/ 136 h 164"/>
                <a:gd name="T30" fmla="*/ 0 w 82"/>
                <a:gd name="T31" fmla="*/ 144 h 164"/>
                <a:gd name="T32" fmla="*/ 0 w 82"/>
                <a:gd name="T33" fmla="*/ 144 h 164"/>
                <a:gd name="T34" fmla="*/ 0 w 82"/>
                <a:gd name="T35" fmla="*/ 150 h 164"/>
                <a:gd name="T36" fmla="*/ 2 w 82"/>
                <a:gd name="T37" fmla="*/ 156 h 164"/>
                <a:gd name="T38" fmla="*/ 6 w 82"/>
                <a:gd name="T39" fmla="*/ 160 h 164"/>
                <a:gd name="T40" fmla="*/ 12 w 82"/>
                <a:gd name="T41" fmla="*/ 164 h 164"/>
                <a:gd name="T42" fmla="*/ 12 w 82"/>
                <a:gd name="T43" fmla="*/ 164 h 164"/>
                <a:gd name="T44" fmla="*/ 16 w 82"/>
                <a:gd name="T45" fmla="*/ 164 h 164"/>
                <a:gd name="T46" fmla="*/ 16 w 82"/>
                <a:gd name="T47" fmla="*/ 164 h 164"/>
                <a:gd name="T48" fmla="*/ 20 w 82"/>
                <a:gd name="T49" fmla="*/ 164 h 164"/>
                <a:gd name="T50" fmla="*/ 24 w 82"/>
                <a:gd name="T51" fmla="*/ 162 h 164"/>
                <a:gd name="T52" fmla="*/ 30 w 82"/>
                <a:gd name="T53" fmla="*/ 154 h 164"/>
                <a:gd name="T54" fmla="*/ 36 w 82"/>
                <a:gd name="T55" fmla="*/ 146 h 164"/>
                <a:gd name="T56" fmla="*/ 36 w 82"/>
                <a:gd name="T57" fmla="*/ 146 h 164"/>
                <a:gd name="T58" fmla="*/ 50 w 82"/>
                <a:gd name="T59" fmla="*/ 106 h 164"/>
                <a:gd name="T60" fmla="*/ 64 w 82"/>
                <a:gd name="T61" fmla="*/ 66 h 164"/>
                <a:gd name="T62" fmla="*/ 82 w 82"/>
                <a:gd name="T63" fmla="*/ 22 h 164"/>
                <a:gd name="T64" fmla="*/ 82 w 82"/>
                <a:gd name="T65" fmla="*/ 22 h 164"/>
                <a:gd name="T66" fmla="*/ 82 w 82"/>
                <a:gd name="T67" fmla="*/ 22 h 164"/>
                <a:gd name="T68" fmla="*/ 82 w 82"/>
                <a:gd name="T69" fmla="*/ 22 h 164"/>
                <a:gd name="T70" fmla="*/ 64 w 82"/>
                <a:gd name="T71" fmla="*/ 14 h 164"/>
                <a:gd name="T72" fmla="*/ 46 w 82"/>
                <a:gd name="T73" fmla="*/ 0 h 164"/>
                <a:gd name="T74" fmla="*/ 46 w 82"/>
                <a:gd name="T75" fmla="*/ 0 h 164"/>
                <a:gd name="T76" fmla="*/ 46 w 82"/>
                <a:gd name="T77" fmla="*/ 0 h 164"/>
                <a:gd name="T78" fmla="*/ 46 w 82"/>
                <a:gd name="T79" fmla="*/ 0 h 164"/>
                <a:gd name="T80" fmla="*/ 46 w 82"/>
                <a:gd name="T81" fmla="*/ 0 h 164"/>
                <a:gd name="T82" fmla="*/ 46 w 82"/>
                <a:gd name="T83" fmla="*/ 0 h 164"/>
                <a:gd name="T84" fmla="*/ 46 w 82"/>
                <a:gd name="T85" fmla="*/ 0 h 164"/>
                <a:gd name="T86" fmla="*/ 46 w 82"/>
                <a:gd name="T87" fmla="*/ 0 h 164"/>
                <a:gd name="T88" fmla="*/ 46 w 82"/>
                <a:gd name="T89" fmla="*/ 0 h 164"/>
                <a:gd name="T90" fmla="*/ 46 w 82"/>
                <a:gd name="T91" fmla="*/ 0 h 164"/>
                <a:gd name="T92" fmla="*/ 46 w 82"/>
                <a:gd name="T93" fmla="*/ 0 h 164"/>
                <a:gd name="T94" fmla="*/ 46 w 82"/>
                <a:gd name="T95" fmla="*/ 0 h 164"/>
                <a:gd name="T96" fmla="*/ 46 w 82"/>
                <a:gd name="T9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 h="164">
                  <a:moveTo>
                    <a:pt x="46" y="0"/>
                  </a:moveTo>
                  <a:lnTo>
                    <a:pt x="46" y="0"/>
                  </a:lnTo>
                  <a:lnTo>
                    <a:pt x="46" y="2"/>
                  </a:lnTo>
                  <a:lnTo>
                    <a:pt x="46" y="2"/>
                  </a:lnTo>
                  <a:lnTo>
                    <a:pt x="26" y="52"/>
                  </a:lnTo>
                  <a:lnTo>
                    <a:pt x="26" y="52"/>
                  </a:lnTo>
                  <a:lnTo>
                    <a:pt x="20" y="70"/>
                  </a:lnTo>
                  <a:lnTo>
                    <a:pt x="20" y="70"/>
                  </a:lnTo>
                  <a:lnTo>
                    <a:pt x="10" y="102"/>
                  </a:lnTo>
                  <a:lnTo>
                    <a:pt x="2" y="130"/>
                  </a:lnTo>
                  <a:lnTo>
                    <a:pt x="2" y="130"/>
                  </a:lnTo>
                  <a:lnTo>
                    <a:pt x="2" y="130"/>
                  </a:lnTo>
                  <a:lnTo>
                    <a:pt x="2" y="130"/>
                  </a:lnTo>
                  <a:lnTo>
                    <a:pt x="2" y="136"/>
                  </a:lnTo>
                  <a:lnTo>
                    <a:pt x="2" y="136"/>
                  </a:lnTo>
                  <a:lnTo>
                    <a:pt x="0" y="144"/>
                  </a:lnTo>
                  <a:lnTo>
                    <a:pt x="0" y="144"/>
                  </a:lnTo>
                  <a:lnTo>
                    <a:pt x="0" y="150"/>
                  </a:lnTo>
                  <a:lnTo>
                    <a:pt x="2" y="156"/>
                  </a:lnTo>
                  <a:lnTo>
                    <a:pt x="6" y="160"/>
                  </a:lnTo>
                  <a:lnTo>
                    <a:pt x="12" y="164"/>
                  </a:lnTo>
                  <a:lnTo>
                    <a:pt x="12" y="164"/>
                  </a:lnTo>
                  <a:lnTo>
                    <a:pt x="16" y="164"/>
                  </a:lnTo>
                  <a:lnTo>
                    <a:pt x="16" y="164"/>
                  </a:lnTo>
                  <a:lnTo>
                    <a:pt x="20" y="164"/>
                  </a:lnTo>
                  <a:lnTo>
                    <a:pt x="24" y="162"/>
                  </a:lnTo>
                  <a:lnTo>
                    <a:pt x="30" y="154"/>
                  </a:lnTo>
                  <a:lnTo>
                    <a:pt x="36" y="146"/>
                  </a:lnTo>
                  <a:lnTo>
                    <a:pt x="36" y="146"/>
                  </a:lnTo>
                  <a:lnTo>
                    <a:pt x="50" y="106"/>
                  </a:lnTo>
                  <a:lnTo>
                    <a:pt x="64" y="66"/>
                  </a:lnTo>
                  <a:lnTo>
                    <a:pt x="82" y="22"/>
                  </a:lnTo>
                  <a:lnTo>
                    <a:pt x="82" y="22"/>
                  </a:lnTo>
                  <a:lnTo>
                    <a:pt x="82" y="22"/>
                  </a:lnTo>
                  <a:lnTo>
                    <a:pt x="82" y="22"/>
                  </a:lnTo>
                  <a:lnTo>
                    <a:pt x="64" y="14"/>
                  </a:lnTo>
                  <a:lnTo>
                    <a:pt x="46" y="0"/>
                  </a:lnTo>
                  <a:lnTo>
                    <a:pt x="46" y="0"/>
                  </a:lnTo>
                  <a:lnTo>
                    <a:pt x="46" y="0"/>
                  </a:lnTo>
                  <a:lnTo>
                    <a:pt x="46" y="0"/>
                  </a:lnTo>
                  <a:lnTo>
                    <a:pt x="46" y="0"/>
                  </a:lnTo>
                  <a:lnTo>
                    <a:pt x="46" y="0"/>
                  </a:lnTo>
                  <a:lnTo>
                    <a:pt x="46" y="0"/>
                  </a:lnTo>
                  <a:lnTo>
                    <a:pt x="46" y="0"/>
                  </a:lnTo>
                  <a:lnTo>
                    <a:pt x="46" y="0"/>
                  </a:lnTo>
                  <a:lnTo>
                    <a:pt x="46" y="0"/>
                  </a:lnTo>
                  <a:lnTo>
                    <a:pt x="46" y="0"/>
                  </a:lnTo>
                  <a:lnTo>
                    <a:pt x="46"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674">
              <a:extLst>
                <a:ext uri="{FF2B5EF4-FFF2-40B4-BE49-F238E27FC236}">
                  <a16:creationId xmlns:a16="http://schemas.microsoft.com/office/drawing/2014/main" id="{96747F9B-CA7C-1B76-9184-A3C739624018}"/>
                </a:ext>
              </a:extLst>
            </p:cNvPr>
            <p:cNvSpPr>
              <a:spLocks/>
            </p:cNvSpPr>
            <p:nvPr/>
          </p:nvSpPr>
          <p:spPr bwMode="auto">
            <a:xfrm>
              <a:off x="7667626" y="3333750"/>
              <a:ext cx="34925" cy="53975"/>
            </a:xfrm>
            <a:custGeom>
              <a:avLst/>
              <a:gdLst>
                <a:gd name="T0" fmla="*/ 14 w 22"/>
                <a:gd name="T1" fmla="*/ 0 h 34"/>
                <a:gd name="T2" fmla="*/ 14 w 22"/>
                <a:gd name="T3" fmla="*/ 0 h 34"/>
                <a:gd name="T4" fmla="*/ 10 w 22"/>
                <a:gd name="T5" fmla="*/ 2 h 34"/>
                <a:gd name="T6" fmla="*/ 6 w 22"/>
                <a:gd name="T7" fmla="*/ 4 h 34"/>
                <a:gd name="T8" fmla="*/ 4 w 22"/>
                <a:gd name="T9" fmla="*/ 8 h 34"/>
                <a:gd name="T10" fmla="*/ 0 w 22"/>
                <a:gd name="T11" fmla="*/ 14 h 34"/>
                <a:gd name="T12" fmla="*/ 0 w 22"/>
                <a:gd name="T13" fmla="*/ 14 h 34"/>
                <a:gd name="T14" fmla="*/ 0 w 22"/>
                <a:gd name="T15" fmla="*/ 20 h 34"/>
                <a:gd name="T16" fmla="*/ 0 w 22"/>
                <a:gd name="T17" fmla="*/ 28 h 34"/>
                <a:gd name="T18" fmla="*/ 2 w 22"/>
                <a:gd name="T19" fmla="*/ 32 h 34"/>
                <a:gd name="T20" fmla="*/ 4 w 22"/>
                <a:gd name="T21" fmla="*/ 34 h 34"/>
                <a:gd name="T22" fmla="*/ 4 w 22"/>
                <a:gd name="T23" fmla="*/ 34 h 34"/>
                <a:gd name="T24" fmla="*/ 6 w 22"/>
                <a:gd name="T25" fmla="*/ 34 h 34"/>
                <a:gd name="T26" fmla="*/ 6 w 22"/>
                <a:gd name="T27" fmla="*/ 34 h 34"/>
                <a:gd name="T28" fmla="*/ 10 w 22"/>
                <a:gd name="T29" fmla="*/ 34 h 34"/>
                <a:gd name="T30" fmla="*/ 14 w 22"/>
                <a:gd name="T31" fmla="*/ 32 h 34"/>
                <a:gd name="T32" fmla="*/ 18 w 22"/>
                <a:gd name="T33" fmla="*/ 26 h 34"/>
                <a:gd name="T34" fmla="*/ 20 w 22"/>
                <a:gd name="T35" fmla="*/ 22 h 34"/>
                <a:gd name="T36" fmla="*/ 20 w 22"/>
                <a:gd name="T37" fmla="*/ 22 h 34"/>
                <a:gd name="T38" fmla="*/ 22 w 22"/>
                <a:gd name="T39" fmla="*/ 14 h 34"/>
                <a:gd name="T40" fmla="*/ 22 w 22"/>
                <a:gd name="T41" fmla="*/ 8 h 34"/>
                <a:gd name="T42" fmla="*/ 20 w 22"/>
                <a:gd name="T43" fmla="*/ 4 h 34"/>
                <a:gd name="T44" fmla="*/ 16 w 22"/>
                <a:gd name="T45" fmla="*/ 0 h 34"/>
                <a:gd name="T46" fmla="*/ 16 w 22"/>
                <a:gd name="T47" fmla="*/ 0 h 34"/>
                <a:gd name="T48" fmla="*/ 14 w 22"/>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4">
                  <a:moveTo>
                    <a:pt x="14" y="0"/>
                  </a:moveTo>
                  <a:lnTo>
                    <a:pt x="14" y="0"/>
                  </a:lnTo>
                  <a:lnTo>
                    <a:pt x="10" y="2"/>
                  </a:lnTo>
                  <a:lnTo>
                    <a:pt x="6" y="4"/>
                  </a:lnTo>
                  <a:lnTo>
                    <a:pt x="4" y="8"/>
                  </a:lnTo>
                  <a:lnTo>
                    <a:pt x="0" y="14"/>
                  </a:lnTo>
                  <a:lnTo>
                    <a:pt x="0" y="14"/>
                  </a:lnTo>
                  <a:lnTo>
                    <a:pt x="0" y="20"/>
                  </a:lnTo>
                  <a:lnTo>
                    <a:pt x="0" y="28"/>
                  </a:lnTo>
                  <a:lnTo>
                    <a:pt x="2" y="32"/>
                  </a:lnTo>
                  <a:lnTo>
                    <a:pt x="4" y="34"/>
                  </a:lnTo>
                  <a:lnTo>
                    <a:pt x="4" y="34"/>
                  </a:lnTo>
                  <a:lnTo>
                    <a:pt x="6" y="34"/>
                  </a:lnTo>
                  <a:lnTo>
                    <a:pt x="6" y="34"/>
                  </a:lnTo>
                  <a:lnTo>
                    <a:pt x="10" y="34"/>
                  </a:lnTo>
                  <a:lnTo>
                    <a:pt x="14" y="32"/>
                  </a:lnTo>
                  <a:lnTo>
                    <a:pt x="18" y="26"/>
                  </a:lnTo>
                  <a:lnTo>
                    <a:pt x="20" y="22"/>
                  </a:lnTo>
                  <a:lnTo>
                    <a:pt x="20" y="22"/>
                  </a:lnTo>
                  <a:lnTo>
                    <a:pt x="22" y="14"/>
                  </a:lnTo>
                  <a:lnTo>
                    <a:pt x="22" y="8"/>
                  </a:lnTo>
                  <a:lnTo>
                    <a:pt x="20" y="4"/>
                  </a:lnTo>
                  <a:lnTo>
                    <a:pt x="16" y="0"/>
                  </a:lnTo>
                  <a:lnTo>
                    <a:pt x="16" y="0"/>
                  </a:lnTo>
                  <a:lnTo>
                    <a:pt x="14" y="0"/>
                  </a:lnTo>
                  <a:close/>
                </a:path>
              </a:pathLst>
            </a:custGeom>
            <a:solidFill>
              <a:srgbClr val="83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1675">
              <a:extLst>
                <a:ext uri="{FF2B5EF4-FFF2-40B4-BE49-F238E27FC236}">
                  <a16:creationId xmlns:a16="http://schemas.microsoft.com/office/drawing/2014/main" id="{C2F12C76-591F-1D36-8638-070F6CAE64EF}"/>
                </a:ext>
              </a:extLst>
            </p:cNvPr>
            <p:cNvSpPr>
              <a:spLocks/>
            </p:cNvSpPr>
            <p:nvPr/>
          </p:nvSpPr>
          <p:spPr bwMode="auto">
            <a:xfrm>
              <a:off x="7667626" y="3333750"/>
              <a:ext cx="34925" cy="53975"/>
            </a:xfrm>
            <a:custGeom>
              <a:avLst/>
              <a:gdLst>
                <a:gd name="T0" fmla="*/ 14 w 22"/>
                <a:gd name="T1" fmla="*/ 0 h 34"/>
                <a:gd name="T2" fmla="*/ 14 w 22"/>
                <a:gd name="T3" fmla="*/ 0 h 34"/>
                <a:gd name="T4" fmla="*/ 10 w 22"/>
                <a:gd name="T5" fmla="*/ 2 h 34"/>
                <a:gd name="T6" fmla="*/ 6 w 22"/>
                <a:gd name="T7" fmla="*/ 4 h 34"/>
                <a:gd name="T8" fmla="*/ 4 w 22"/>
                <a:gd name="T9" fmla="*/ 8 h 34"/>
                <a:gd name="T10" fmla="*/ 0 w 22"/>
                <a:gd name="T11" fmla="*/ 14 h 34"/>
                <a:gd name="T12" fmla="*/ 0 w 22"/>
                <a:gd name="T13" fmla="*/ 14 h 34"/>
                <a:gd name="T14" fmla="*/ 0 w 22"/>
                <a:gd name="T15" fmla="*/ 20 h 34"/>
                <a:gd name="T16" fmla="*/ 0 w 22"/>
                <a:gd name="T17" fmla="*/ 28 h 34"/>
                <a:gd name="T18" fmla="*/ 2 w 22"/>
                <a:gd name="T19" fmla="*/ 32 h 34"/>
                <a:gd name="T20" fmla="*/ 4 w 22"/>
                <a:gd name="T21" fmla="*/ 34 h 34"/>
                <a:gd name="T22" fmla="*/ 4 w 22"/>
                <a:gd name="T23" fmla="*/ 34 h 34"/>
                <a:gd name="T24" fmla="*/ 6 w 22"/>
                <a:gd name="T25" fmla="*/ 34 h 34"/>
                <a:gd name="T26" fmla="*/ 6 w 22"/>
                <a:gd name="T27" fmla="*/ 34 h 34"/>
                <a:gd name="T28" fmla="*/ 10 w 22"/>
                <a:gd name="T29" fmla="*/ 34 h 34"/>
                <a:gd name="T30" fmla="*/ 14 w 22"/>
                <a:gd name="T31" fmla="*/ 32 h 34"/>
                <a:gd name="T32" fmla="*/ 18 w 22"/>
                <a:gd name="T33" fmla="*/ 26 h 34"/>
                <a:gd name="T34" fmla="*/ 20 w 22"/>
                <a:gd name="T35" fmla="*/ 22 h 34"/>
                <a:gd name="T36" fmla="*/ 20 w 22"/>
                <a:gd name="T37" fmla="*/ 22 h 34"/>
                <a:gd name="T38" fmla="*/ 22 w 22"/>
                <a:gd name="T39" fmla="*/ 14 h 34"/>
                <a:gd name="T40" fmla="*/ 22 w 22"/>
                <a:gd name="T41" fmla="*/ 8 h 34"/>
                <a:gd name="T42" fmla="*/ 20 w 22"/>
                <a:gd name="T43" fmla="*/ 4 h 34"/>
                <a:gd name="T44" fmla="*/ 16 w 22"/>
                <a:gd name="T45" fmla="*/ 0 h 34"/>
                <a:gd name="T46" fmla="*/ 16 w 22"/>
                <a:gd name="T47" fmla="*/ 0 h 34"/>
                <a:gd name="T48" fmla="*/ 14 w 22"/>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4">
                  <a:moveTo>
                    <a:pt x="14" y="0"/>
                  </a:moveTo>
                  <a:lnTo>
                    <a:pt x="14" y="0"/>
                  </a:lnTo>
                  <a:lnTo>
                    <a:pt x="10" y="2"/>
                  </a:lnTo>
                  <a:lnTo>
                    <a:pt x="6" y="4"/>
                  </a:lnTo>
                  <a:lnTo>
                    <a:pt x="4" y="8"/>
                  </a:lnTo>
                  <a:lnTo>
                    <a:pt x="0" y="14"/>
                  </a:lnTo>
                  <a:lnTo>
                    <a:pt x="0" y="14"/>
                  </a:lnTo>
                  <a:lnTo>
                    <a:pt x="0" y="20"/>
                  </a:lnTo>
                  <a:lnTo>
                    <a:pt x="0" y="28"/>
                  </a:lnTo>
                  <a:lnTo>
                    <a:pt x="2" y="32"/>
                  </a:lnTo>
                  <a:lnTo>
                    <a:pt x="4" y="34"/>
                  </a:lnTo>
                  <a:lnTo>
                    <a:pt x="4" y="34"/>
                  </a:lnTo>
                  <a:lnTo>
                    <a:pt x="6" y="34"/>
                  </a:lnTo>
                  <a:lnTo>
                    <a:pt x="6" y="34"/>
                  </a:lnTo>
                  <a:lnTo>
                    <a:pt x="10" y="34"/>
                  </a:lnTo>
                  <a:lnTo>
                    <a:pt x="14" y="32"/>
                  </a:lnTo>
                  <a:lnTo>
                    <a:pt x="18" y="26"/>
                  </a:lnTo>
                  <a:lnTo>
                    <a:pt x="20" y="22"/>
                  </a:lnTo>
                  <a:lnTo>
                    <a:pt x="20" y="22"/>
                  </a:lnTo>
                  <a:lnTo>
                    <a:pt x="22" y="14"/>
                  </a:lnTo>
                  <a:lnTo>
                    <a:pt x="22" y="8"/>
                  </a:lnTo>
                  <a:lnTo>
                    <a:pt x="20" y="4"/>
                  </a:lnTo>
                  <a:lnTo>
                    <a:pt x="16" y="0"/>
                  </a:lnTo>
                  <a:lnTo>
                    <a:pt x="1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42" name="Rectangle 241">
            <a:extLst>
              <a:ext uri="{FF2B5EF4-FFF2-40B4-BE49-F238E27FC236}">
                <a16:creationId xmlns:a16="http://schemas.microsoft.com/office/drawing/2014/main" id="{FFF8C45C-DFFF-ADD1-8421-E0C2D8B5D665}"/>
              </a:ext>
            </a:extLst>
          </p:cNvPr>
          <p:cNvSpPr/>
          <p:nvPr/>
        </p:nvSpPr>
        <p:spPr>
          <a:xfrm>
            <a:off x="3226628" y="1309370"/>
            <a:ext cx="8939894" cy="4174669"/>
          </a:xfrm>
          <a:prstGeom prst="rect">
            <a:avLst/>
          </a:prstGeom>
        </p:spPr>
        <p:txBody>
          <a:bodyPr wrap="square">
            <a:spAutoFit/>
          </a:bodyPr>
          <a:lstStyle/>
          <a:p>
            <a:pPr marL="285750" indent="-285750">
              <a:lnSpc>
                <a:spcPct val="200000"/>
              </a:lnSpc>
              <a:buFont typeface="Arial" panose="020B0604020202020204" pitchFamily="34" charset="0"/>
              <a:buChar char="•"/>
            </a:pP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Humanoid robots are becoming increasingly prevalent in our society, and their potential impact is immense. </a:t>
            </a:r>
          </a:p>
          <a:p>
            <a:pPr marL="285750" indent="-285750">
              <a:lnSpc>
                <a:spcPct val="200000"/>
              </a:lnSpc>
              <a:buFont typeface="Arial" panose="020B0604020202020204" pitchFamily="34" charset="0"/>
              <a:buChar char="•"/>
            </a:pP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These robots are designed to resemble humans in both form and function, and they have the ability to interact with people in ways that traditional robots cannot. With advances in technology, humanoid robots are becoming more sophisticated and capable of performing a wide range of tasks.</a:t>
            </a:r>
          </a:p>
          <a:p>
            <a:pPr marL="285750" indent="-285750">
              <a:lnSpc>
                <a:spcPct val="200000"/>
              </a:lnSpc>
              <a:buFont typeface="Arial" panose="020B0604020202020204" pitchFamily="34" charset="0"/>
              <a:buChar char="•"/>
            </a:pP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Humanoid robots often have a bipedal frame and an erect stance like humans. To observe and engage with their environment, they can be fitted with a range of sensors, actuators, and artificial intelligence technologies.</a:t>
            </a:r>
          </a:p>
          <a:p>
            <a:pPr marL="285750" indent="-285750">
              <a:lnSpc>
                <a:spcPct val="200000"/>
              </a:lnSpc>
              <a:buFont typeface="Arial" panose="020B0604020202020204" pitchFamily="34" charset="0"/>
              <a:buChar char="•"/>
            </a:pP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 They can be </a:t>
            </a:r>
            <a:r>
              <a:rPr lang="en-US" sz="1500" dirty="0" err="1">
                <a:solidFill>
                  <a:schemeClr val="tx2">
                    <a:lumMod val="20000"/>
                    <a:lumOff val="80000"/>
                  </a:schemeClr>
                </a:solidFill>
                <a:latin typeface="Berlin Sans FB" panose="020E0602020502020306" pitchFamily="34" charset="0"/>
                <a:cs typeface="Times New Roman" panose="02020603050405020304" pitchFamily="18" charset="0"/>
              </a:rPr>
              <a:t>utilised</a:t>
            </a: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 for development and study to investigate human-like movement, </a:t>
            </a:r>
            <a:r>
              <a:rPr lang="en-US" sz="1500" dirty="0" err="1">
                <a:solidFill>
                  <a:schemeClr val="tx2">
                    <a:lumMod val="20000"/>
                    <a:lumOff val="80000"/>
                  </a:schemeClr>
                </a:solidFill>
                <a:latin typeface="Berlin Sans FB" panose="020E0602020502020306" pitchFamily="34" charset="0"/>
                <a:cs typeface="Times New Roman" panose="02020603050405020304" pitchFamily="18" charset="0"/>
              </a:rPr>
              <a:t>behaviour</a:t>
            </a:r>
            <a:r>
              <a:rPr lang="en-US" sz="1500" dirty="0">
                <a:solidFill>
                  <a:schemeClr val="tx2">
                    <a:lumMod val="20000"/>
                    <a:lumOff val="80000"/>
                  </a:schemeClr>
                </a:solidFill>
                <a:latin typeface="Berlin Sans FB" panose="020E0602020502020306" pitchFamily="34" charset="0"/>
                <a:cs typeface="Times New Roman" panose="02020603050405020304" pitchFamily="18" charset="0"/>
              </a:rPr>
              <a:t>, and cognition.</a:t>
            </a:r>
          </a:p>
        </p:txBody>
      </p:sp>
      <p:sp>
        <p:nvSpPr>
          <p:cNvPr id="244" name="Rectangle 243">
            <a:extLst>
              <a:ext uri="{FF2B5EF4-FFF2-40B4-BE49-F238E27FC236}">
                <a16:creationId xmlns:a16="http://schemas.microsoft.com/office/drawing/2014/main" id="{3E279EE5-82D1-7BEF-0198-767181C2E9FA}"/>
              </a:ext>
            </a:extLst>
          </p:cNvPr>
          <p:cNvSpPr/>
          <p:nvPr/>
        </p:nvSpPr>
        <p:spPr>
          <a:xfrm>
            <a:off x="4361782" y="194905"/>
            <a:ext cx="4503798" cy="769441"/>
          </a:xfrm>
          <a:prstGeom prst="rect">
            <a:avLst/>
          </a:prstGeom>
          <a:noFill/>
        </p:spPr>
        <p:txBody>
          <a:bodyPr wrap="square">
            <a:spAutoFit/>
          </a:bodyPr>
          <a:lstStyle/>
          <a:p>
            <a:pPr fontAlgn="base"/>
            <a:r>
              <a:rPr lang="en-US" sz="4400" i="0" dirty="0">
                <a:solidFill>
                  <a:schemeClr val="bg1"/>
                </a:solidFill>
                <a:effectLst/>
                <a:latin typeface="+mj-lt"/>
                <a:ea typeface="Roboto Condensed" panose="02000000000000000000" pitchFamily="2" charset="0"/>
                <a:cs typeface="Poppins" panose="02000000000000000000" pitchFamily="2" charset="0"/>
              </a:rPr>
              <a:t>Introduction</a:t>
            </a:r>
          </a:p>
        </p:txBody>
      </p:sp>
      <p:sp>
        <p:nvSpPr>
          <p:cNvPr id="245" name="Rectangle 244">
            <a:extLst>
              <a:ext uri="{FF2B5EF4-FFF2-40B4-BE49-F238E27FC236}">
                <a16:creationId xmlns:a16="http://schemas.microsoft.com/office/drawing/2014/main" id="{6507D51F-E923-A57F-63B4-2BE8A633AE41}"/>
              </a:ext>
            </a:extLst>
          </p:cNvPr>
          <p:cNvSpPr/>
          <p:nvPr/>
        </p:nvSpPr>
        <p:spPr>
          <a:xfrm>
            <a:off x="4361782" y="814112"/>
            <a:ext cx="4892628" cy="369332"/>
          </a:xfrm>
          <a:prstGeom prst="rect">
            <a:avLst/>
          </a:prstGeom>
          <a:noFill/>
        </p:spPr>
        <p:txBody>
          <a:bodyPr wrap="square">
            <a:spAutoFit/>
          </a:bodyPr>
          <a:lstStyle/>
          <a:p>
            <a:pPr fontAlgn="base"/>
            <a:r>
              <a:rPr lang="en-US" dirty="0">
                <a:solidFill>
                  <a:schemeClr val="bg1"/>
                </a:solidFill>
                <a:ea typeface="Roboto Condensed" panose="02000000000000000000" pitchFamily="2" charset="0"/>
                <a:cs typeface="Poppins Light" panose="02000000000000000000" pitchFamily="2" charset="0"/>
              </a:rPr>
              <a:t>The N</a:t>
            </a:r>
            <a:r>
              <a:rPr lang="en-US" i="0" dirty="0">
                <a:solidFill>
                  <a:schemeClr val="bg1"/>
                </a:solidFill>
                <a:effectLst/>
                <a:ea typeface="Roboto Condensed" panose="02000000000000000000" pitchFamily="2" charset="0"/>
                <a:cs typeface="Poppins Light" panose="02000000000000000000" pitchFamily="2" charset="0"/>
              </a:rPr>
              <a:t>ew Innovations</a:t>
            </a:r>
          </a:p>
        </p:txBody>
      </p:sp>
      <p:grpSp>
        <p:nvGrpSpPr>
          <p:cNvPr id="246" name="Group 245">
            <a:extLst>
              <a:ext uri="{FF2B5EF4-FFF2-40B4-BE49-F238E27FC236}">
                <a16:creationId xmlns:a16="http://schemas.microsoft.com/office/drawing/2014/main" id="{84BD4B67-8D78-AFC3-4EA3-C6C0F3A0EE75}"/>
              </a:ext>
            </a:extLst>
          </p:cNvPr>
          <p:cNvGrpSpPr/>
          <p:nvPr/>
        </p:nvGrpSpPr>
        <p:grpSpPr>
          <a:xfrm rot="16200000">
            <a:off x="410083" y="4885239"/>
            <a:ext cx="176215" cy="1107852"/>
            <a:chOff x="9483237" y="1321506"/>
            <a:chExt cx="273513" cy="1719570"/>
          </a:xfrm>
        </p:grpSpPr>
        <p:sp>
          <p:nvSpPr>
            <p:cNvPr id="247" name="Oval 246">
              <a:extLst>
                <a:ext uri="{FF2B5EF4-FFF2-40B4-BE49-F238E27FC236}">
                  <a16:creationId xmlns:a16="http://schemas.microsoft.com/office/drawing/2014/main" id="{C05E712E-7326-7196-A6DC-315577C5695C}"/>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8" name="Rectangle 247">
              <a:extLst>
                <a:ext uri="{FF2B5EF4-FFF2-40B4-BE49-F238E27FC236}">
                  <a16:creationId xmlns:a16="http://schemas.microsoft.com/office/drawing/2014/main" id="{936A0313-0685-B6AC-9819-C502DA42B283}"/>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49" name="Oval 248">
            <a:extLst>
              <a:ext uri="{FF2B5EF4-FFF2-40B4-BE49-F238E27FC236}">
                <a16:creationId xmlns:a16="http://schemas.microsoft.com/office/drawing/2014/main" id="{4058CAAA-3432-2922-A846-321ED93E2D58}"/>
              </a:ext>
            </a:extLst>
          </p:cNvPr>
          <p:cNvSpPr/>
          <p:nvPr/>
        </p:nvSpPr>
        <p:spPr>
          <a:xfrm rot="15069083" flipH="1">
            <a:off x="314886" y="2018460"/>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0" name="Oval 249">
            <a:extLst>
              <a:ext uri="{FF2B5EF4-FFF2-40B4-BE49-F238E27FC236}">
                <a16:creationId xmlns:a16="http://schemas.microsoft.com/office/drawing/2014/main" id="{6BCB9765-6EB7-A06E-A969-CD01A097467A}"/>
              </a:ext>
            </a:extLst>
          </p:cNvPr>
          <p:cNvSpPr/>
          <p:nvPr/>
        </p:nvSpPr>
        <p:spPr>
          <a:xfrm rot="15069083" flipH="1">
            <a:off x="11885426" y="676413"/>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2" name="Oval 251">
            <a:extLst>
              <a:ext uri="{FF2B5EF4-FFF2-40B4-BE49-F238E27FC236}">
                <a16:creationId xmlns:a16="http://schemas.microsoft.com/office/drawing/2014/main" id="{3A81DF5A-F80B-3255-450E-DD95ED4D4BC6}"/>
              </a:ext>
            </a:extLst>
          </p:cNvPr>
          <p:cNvSpPr/>
          <p:nvPr/>
        </p:nvSpPr>
        <p:spPr>
          <a:xfrm>
            <a:off x="3484418" y="407342"/>
            <a:ext cx="438259" cy="438257"/>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a:extLst>
              <a:ext uri="{FF2B5EF4-FFF2-40B4-BE49-F238E27FC236}">
                <a16:creationId xmlns:a16="http://schemas.microsoft.com/office/drawing/2014/main" id="{545E80E7-7245-53C5-2C7C-3AB44C747037}"/>
              </a:ext>
            </a:extLst>
          </p:cNvPr>
          <p:cNvSpPr txBox="1"/>
          <p:nvPr/>
        </p:nvSpPr>
        <p:spPr>
          <a:xfrm>
            <a:off x="3252106" y="5481652"/>
            <a:ext cx="9129042" cy="462884"/>
          </a:xfrm>
          <a:prstGeom prst="rect">
            <a:avLst/>
          </a:prstGeom>
          <a:noFill/>
        </p:spPr>
        <p:txBody>
          <a:bodyPr wrap="square">
            <a:spAutoFit/>
          </a:bodyPr>
          <a:lstStyle/>
          <a:p>
            <a:pPr>
              <a:lnSpc>
                <a:spcPct val="200000"/>
              </a:lnSpc>
            </a:pPr>
            <a:r>
              <a:rPr lang="en-US" sz="1400" i="1" dirty="0">
                <a:solidFill>
                  <a:schemeClr val="accent1"/>
                </a:solidFill>
                <a:ea typeface="Open Sans Light" panose="020B0306030504020204" pitchFamily="34" charset="0"/>
                <a:cs typeface="Poppins" panose="02000000000000000000" pitchFamily="2" charset="0"/>
              </a:rPr>
              <a:t>“</a:t>
            </a:r>
            <a:r>
              <a:rPr lang="en-US" sz="1400" b="1" i="1" dirty="0">
                <a:solidFill>
                  <a:schemeClr val="accent1"/>
                </a:solidFill>
                <a:ea typeface="Open Sans Light" panose="020B0306030504020204" pitchFamily="34" charset="0"/>
                <a:cs typeface="Poppins" panose="02000000000000000000" pitchFamily="2" charset="0"/>
              </a:rPr>
              <a:t>At bottom, robotics is about us. It is the discipline of emulating our lives , of wondering how we work” – Rod </a:t>
            </a:r>
            <a:r>
              <a:rPr lang="en-US" sz="1400" b="1" i="1" dirty="0" err="1">
                <a:solidFill>
                  <a:schemeClr val="accent1"/>
                </a:solidFill>
                <a:ea typeface="Open Sans Light" panose="020B0306030504020204" pitchFamily="34" charset="0"/>
                <a:cs typeface="Poppins" panose="02000000000000000000" pitchFamily="2" charset="0"/>
              </a:rPr>
              <a:t>Grupen</a:t>
            </a:r>
            <a:r>
              <a:rPr lang="en-US" sz="1400" i="1" dirty="0">
                <a:solidFill>
                  <a:schemeClr val="accent1"/>
                </a:solidFill>
                <a:ea typeface="Open Sans Light" panose="020B0306030504020204" pitchFamily="34" charset="0"/>
                <a:cs typeface="Poppins" panose="02000000000000000000" pitchFamily="2" charset="0"/>
              </a:rPr>
              <a:t>.</a:t>
            </a:r>
          </a:p>
        </p:txBody>
      </p:sp>
    </p:spTree>
    <p:extLst>
      <p:ext uri="{BB962C8B-B14F-4D97-AF65-F5344CB8AC3E}">
        <p14:creationId xmlns:p14="http://schemas.microsoft.com/office/powerpoint/2010/main" val="239620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AAB077-B392-1AD9-C84F-1799E8CE1FEF}"/>
              </a:ext>
            </a:extLst>
          </p:cNvPr>
          <p:cNvGrpSpPr/>
          <p:nvPr/>
        </p:nvGrpSpPr>
        <p:grpSpPr>
          <a:xfrm rot="10800000" flipH="1">
            <a:off x="231908" y="4388182"/>
            <a:ext cx="176215" cy="1107852"/>
            <a:chOff x="9483237" y="1321506"/>
            <a:chExt cx="273513" cy="1719570"/>
          </a:xfrm>
        </p:grpSpPr>
        <p:sp>
          <p:nvSpPr>
            <p:cNvPr id="3" name="Oval 2">
              <a:extLst>
                <a:ext uri="{FF2B5EF4-FFF2-40B4-BE49-F238E27FC236}">
                  <a16:creationId xmlns:a16="http://schemas.microsoft.com/office/drawing/2014/main" id="{5C67C09B-0733-075A-5A4A-6150C3B3FA71}"/>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Rectangle 3">
              <a:extLst>
                <a:ext uri="{FF2B5EF4-FFF2-40B4-BE49-F238E27FC236}">
                  <a16:creationId xmlns:a16="http://schemas.microsoft.com/office/drawing/2014/main" id="{C8BBFED3-4A1B-6F58-B6C5-2442EEAE6445}"/>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 name="Group 4">
            <a:extLst>
              <a:ext uri="{FF2B5EF4-FFF2-40B4-BE49-F238E27FC236}">
                <a16:creationId xmlns:a16="http://schemas.microsoft.com/office/drawing/2014/main" id="{3ECC53D1-6F53-7EEF-FC58-394ECFEA00F0}"/>
              </a:ext>
            </a:extLst>
          </p:cNvPr>
          <p:cNvGrpSpPr/>
          <p:nvPr/>
        </p:nvGrpSpPr>
        <p:grpSpPr>
          <a:xfrm flipH="1">
            <a:off x="11288916" y="4326160"/>
            <a:ext cx="176215" cy="1107852"/>
            <a:chOff x="9483237" y="1321506"/>
            <a:chExt cx="273513" cy="1719570"/>
          </a:xfrm>
        </p:grpSpPr>
        <p:sp>
          <p:nvSpPr>
            <p:cNvPr id="6" name="Oval 5">
              <a:extLst>
                <a:ext uri="{FF2B5EF4-FFF2-40B4-BE49-F238E27FC236}">
                  <a16:creationId xmlns:a16="http://schemas.microsoft.com/office/drawing/2014/main" id="{BB2B95D9-7F1E-23F5-B51A-A47DA527A7EF}"/>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Rectangle 6">
              <a:extLst>
                <a:ext uri="{FF2B5EF4-FFF2-40B4-BE49-F238E27FC236}">
                  <a16:creationId xmlns:a16="http://schemas.microsoft.com/office/drawing/2014/main" id="{8B443F4B-DD4B-B7F5-BC20-655722A05802}"/>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7" name="TextBox 26">
            <a:extLst>
              <a:ext uri="{FF2B5EF4-FFF2-40B4-BE49-F238E27FC236}">
                <a16:creationId xmlns:a16="http://schemas.microsoft.com/office/drawing/2014/main" id="{5B65922D-DC3F-BC89-1C88-88E263849370}"/>
              </a:ext>
            </a:extLst>
          </p:cNvPr>
          <p:cNvSpPr txBox="1"/>
          <p:nvPr/>
        </p:nvSpPr>
        <p:spPr>
          <a:xfrm>
            <a:off x="798256" y="474404"/>
            <a:ext cx="7467717" cy="769441"/>
          </a:xfrm>
          <a:prstGeom prst="rect">
            <a:avLst/>
          </a:prstGeom>
          <a:noFill/>
        </p:spPr>
        <p:txBody>
          <a:bodyPr wrap="square" rtlCol="0">
            <a:spAutoFit/>
          </a:bodyPr>
          <a:lstStyle/>
          <a:p>
            <a:r>
              <a:rPr lang="en-US" sz="4400" dirty="0">
                <a:solidFill>
                  <a:schemeClr val="bg1"/>
                </a:solidFill>
                <a:latin typeface="+mj-lt"/>
              </a:rPr>
              <a:t>What are humanoid robots?</a:t>
            </a:r>
          </a:p>
        </p:txBody>
      </p:sp>
      <p:sp>
        <p:nvSpPr>
          <p:cNvPr id="28" name="Rectangle 27">
            <a:extLst>
              <a:ext uri="{FF2B5EF4-FFF2-40B4-BE49-F238E27FC236}">
                <a16:creationId xmlns:a16="http://schemas.microsoft.com/office/drawing/2014/main" id="{FC0DF6F8-E695-D063-BBAC-E2DD3F137769}"/>
              </a:ext>
            </a:extLst>
          </p:cNvPr>
          <p:cNvSpPr/>
          <p:nvPr/>
        </p:nvSpPr>
        <p:spPr>
          <a:xfrm>
            <a:off x="566981" y="1195955"/>
            <a:ext cx="7803029" cy="5202643"/>
          </a:xfrm>
          <a:prstGeom prst="rect">
            <a:avLst/>
          </a:prstGeom>
        </p:spPr>
        <p:txBody>
          <a:bodyPr wrap="square">
            <a:spAutoFit/>
          </a:bodyPr>
          <a:lstStyle/>
          <a:p>
            <a:pPr marL="285750" indent="-285750">
              <a:lnSpc>
                <a:spcPct val="200000"/>
              </a:lnSpc>
              <a:buFont typeface="Arial" panose="020B0604020202020204" pitchFamily="34" charset="0"/>
              <a:buChar char="•"/>
            </a:pPr>
            <a:r>
              <a:rPr lang="en-US" sz="1400" dirty="0">
                <a:solidFill>
                  <a:schemeClr val="tx2">
                    <a:lumMod val="20000"/>
                    <a:lumOff val="80000"/>
                  </a:schemeClr>
                </a:solidFill>
              </a:rPr>
              <a:t>Humanoid robots are robots that are designed to resemble humans in appearance and behavior. They typically have a head, torso, arms, and legs, and they are capable of moving and interacting with their environment in much the same way as humans do. Unlike other types of robots, which are often designed for specific tasks or functions, humanoid robots are intended to be versatile and adaptable.</a:t>
            </a:r>
          </a:p>
          <a:p>
            <a:pPr marL="285750" indent="-285750">
              <a:lnSpc>
                <a:spcPct val="200000"/>
              </a:lnSpc>
              <a:buFont typeface="Arial" panose="020B0604020202020204" pitchFamily="34" charset="0"/>
              <a:buChar char="•"/>
            </a:pPr>
            <a:r>
              <a:rPr lang="en-US" sz="1400" dirty="0">
                <a:solidFill>
                  <a:schemeClr val="tx2">
                    <a:lumMod val="20000"/>
                    <a:lumOff val="80000"/>
                  </a:schemeClr>
                </a:solidFill>
              </a:rPr>
              <a:t>Examples of humanoid robots include ASIMO, Pepper, and Sophia. These robots are designed to be able to walk, talk, and respond to human interaction. They can be used in a variety of settings, including healthcare, education, and entertainment.</a:t>
            </a:r>
          </a:p>
          <a:p>
            <a:pPr marL="285750" indent="-285750">
              <a:lnSpc>
                <a:spcPct val="200000"/>
              </a:lnSpc>
              <a:buFont typeface="Arial" panose="020B0604020202020204" pitchFamily="34" charset="0"/>
              <a:buChar char="•"/>
            </a:pPr>
            <a:r>
              <a:rPr lang="en-US" sz="1400" dirty="0">
                <a:solidFill>
                  <a:schemeClr val="tx2">
                    <a:lumMod val="20000"/>
                    <a:lumOff val="80000"/>
                  </a:schemeClr>
                </a:solidFill>
              </a:rPr>
              <a:t>The mechanics and structure of human bodies have been studied by researchers in the field of biomechanics, which has helped them better grasp the concepts behind balance, dexterity, and movement.</a:t>
            </a:r>
          </a:p>
          <a:p>
            <a:pPr marL="285750" indent="-285750">
              <a:lnSpc>
                <a:spcPct val="200000"/>
              </a:lnSpc>
              <a:buFont typeface="Arial" panose="020B0604020202020204" pitchFamily="34" charset="0"/>
              <a:buChar char="•"/>
            </a:pPr>
            <a:r>
              <a:rPr lang="en-US" sz="1400" dirty="0">
                <a:solidFill>
                  <a:schemeClr val="tx2">
                    <a:lumMod val="20000"/>
                    <a:lumOff val="80000"/>
                  </a:schemeClr>
                </a:solidFill>
              </a:rPr>
              <a:t> The development of AI was essential in enabling robots to observe and comprehend their surroundings.</a:t>
            </a:r>
          </a:p>
        </p:txBody>
      </p:sp>
      <p:sp>
        <p:nvSpPr>
          <p:cNvPr id="48" name="Oval 47">
            <a:extLst>
              <a:ext uri="{FF2B5EF4-FFF2-40B4-BE49-F238E27FC236}">
                <a16:creationId xmlns:a16="http://schemas.microsoft.com/office/drawing/2014/main" id="{71977699-EACB-B1CB-F538-53B105EF3CFA}"/>
              </a:ext>
            </a:extLst>
          </p:cNvPr>
          <p:cNvSpPr/>
          <p:nvPr/>
        </p:nvSpPr>
        <p:spPr>
          <a:xfrm rot="15069083" flipH="1">
            <a:off x="358625" y="1659113"/>
            <a:ext cx="107863" cy="107862"/>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9" name="Oval 48">
            <a:extLst>
              <a:ext uri="{FF2B5EF4-FFF2-40B4-BE49-F238E27FC236}">
                <a16:creationId xmlns:a16="http://schemas.microsoft.com/office/drawing/2014/main" id="{9E5BF4BB-E92F-9AA7-46FF-63EC6D953943}"/>
              </a:ext>
            </a:extLst>
          </p:cNvPr>
          <p:cNvSpPr/>
          <p:nvPr/>
        </p:nvSpPr>
        <p:spPr>
          <a:xfrm rot="15069083" flipH="1">
            <a:off x="11504062" y="2041366"/>
            <a:ext cx="343071" cy="343066"/>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50" name="Oval 49">
            <a:extLst>
              <a:ext uri="{FF2B5EF4-FFF2-40B4-BE49-F238E27FC236}">
                <a16:creationId xmlns:a16="http://schemas.microsoft.com/office/drawing/2014/main" id="{D30ECFD8-9ED5-FEFA-7B0D-51A1B4C9FDE5}"/>
              </a:ext>
            </a:extLst>
          </p:cNvPr>
          <p:cNvSpPr/>
          <p:nvPr/>
        </p:nvSpPr>
        <p:spPr>
          <a:xfrm rot="15069083" flipH="1">
            <a:off x="7056895" y="399855"/>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1" name="Group 160">
            <a:extLst>
              <a:ext uri="{FF2B5EF4-FFF2-40B4-BE49-F238E27FC236}">
                <a16:creationId xmlns:a16="http://schemas.microsoft.com/office/drawing/2014/main" id="{979015AD-E24D-3986-B6A4-E50FFD8F44C0}"/>
              </a:ext>
            </a:extLst>
          </p:cNvPr>
          <p:cNvGrpSpPr/>
          <p:nvPr/>
        </p:nvGrpSpPr>
        <p:grpSpPr>
          <a:xfrm>
            <a:off x="8370025" y="1190232"/>
            <a:ext cx="3127494" cy="4077186"/>
            <a:chOff x="7896753" y="1644581"/>
            <a:chExt cx="3127494" cy="4077186"/>
          </a:xfrm>
        </p:grpSpPr>
        <p:grpSp>
          <p:nvGrpSpPr>
            <p:cNvPr id="155" name="Group 154">
              <a:extLst>
                <a:ext uri="{FF2B5EF4-FFF2-40B4-BE49-F238E27FC236}">
                  <a16:creationId xmlns:a16="http://schemas.microsoft.com/office/drawing/2014/main" id="{A4A981F0-D1BB-0039-D3A3-DCD4DA016398}"/>
                </a:ext>
              </a:extLst>
            </p:cNvPr>
            <p:cNvGrpSpPr/>
            <p:nvPr/>
          </p:nvGrpSpPr>
          <p:grpSpPr>
            <a:xfrm>
              <a:off x="8190441" y="1961120"/>
              <a:ext cx="1869547" cy="970462"/>
              <a:chOff x="8190441" y="1961120"/>
              <a:chExt cx="1869547" cy="970462"/>
            </a:xfrm>
          </p:grpSpPr>
          <p:sp>
            <p:nvSpPr>
              <p:cNvPr id="95" name="Freeform: Shape 94">
                <a:extLst>
                  <a:ext uri="{FF2B5EF4-FFF2-40B4-BE49-F238E27FC236}">
                    <a16:creationId xmlns:a16="http://schemas.microsoft.com/office/drawing/2014/main" id="{0347A827-2CDF-C1B7-3518-2C96A04EF271}"/>
                  </a:ext>
                </a:extLst>
              </p:cNvPr>
              <p:cNvSpPr/>
              <p:nvPr/>
            </p:nvSpPr>
            <p:spPr>
              <a:xfrm>
                <a:off x="8227182" y="1961120"/>
                <a:ext cx="1832801" cy="970462"/>
              </a:xfrm>
              <a:custGeom>
                <a:avLst/>
                <a:gdLst>
                  <a:gd name="connsiteX0" fmla="*/ 87985 w 1832801"/>
                  <a:gd name="connsiteY0" fmla="*/ 55358 h 970462"/>
                  <a:gd name="connsiteX1" fmla="*/ 118786 w 1832801"/>
                  <a:gd name="connsiteY1" fmla="*/ 878248 h 970462"/>
                  <a:gd name="connsiteX2" fmla="*/ 1418526 w 1832801"/>
                  <a:gd name="connsiteY2" fmla="*/ 915894 h 970462"/>
                  <a:gd name="connsiteX3" fmla="*/ 1796128 w 1832801"/>
                  <a:gd name="connsiteY3" fmla="*/ 313937 h 970462"/>
                  <a:gd name="connsiteX4" fmla="*/ 87985 w 1832801"/>
                  <a:gd name="connsiteY4" fmla="*/ 55358 h 9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01" h="970462">
                    <a:moveTo>
                      <a:pt x="87985" y="55358"/>
                    </a:moveTo>
                    <a:cubicBezTo>
                      <a:pt x="87985" y="55358"/>
                      <a:pt x="-129146" y="432960"/>
                      <a:pt x="118786" y="878248"/>
                    </a:cubicBezTo>
                    <a:cubicBezTo>
                      <a:pt x="118786" y="878248"/>
                      <a:pt x="947380" y="1057732"/>
                      <a:pt x="1418526" y="915894"/>
                    </a:cubicBezTo>
                    <a:cubicBezTo>
                      <a:pt x="1889672" y="774056"/>
                      <a:pt x="1862293" y="444748"/>
                      <a:pt x="1796128" y="313937"/>
                    </a:cubicBezTo>
                    <a:cubicBezTo>
                      <a:pt x="1730342" y="182747"/>
                      <a:pt x="1378218" y="-125267"/>
                      <a:pt x="87985" y="5535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dirty="0">
                  <a:solidFill>
                    <a:schemeClr val="tx1"/>
                  </a:solidFill>
                </a:endParaRPr>
              </a:p>
            </p:txBody>
          </p:sp>
          <p:sp>
            <p:nvSpPr>
              <p:cNvPr id="102" name="Freeform: Shape 101">
                <a:extLst>
                  <a:ext uri="{FF2B5EF4-FFF2-40B4-BE49-F238E27FC236}">
                    <a16:creationId xmlns:a16="http://schemas.microsoft.com/office/drawing/2014/main" id="{2F59D48E-70B5-6DFE-8ABD-34B3D8445116}"/>
                  </a:ext>
                </a:extLst>
              </p:cNvPr>
              <p:cNvSpPr/>
              <p:nvPr/>
            </p:nvSpPr>
            <p:spPr>
              <a:xfrm>
                <a:off x="8190441" y="1981114"/>
                <a:ext cx="1867853" cy="936588"/>
              </a:xfrm>
              <a:custGeom>
                <a:avLst/>
                <a:gdLst>
                  <a:gd name="connsiteX0" fmla="*/ 1449184 w 1867853"/>
                  <a:gd name="connsiteY0" fmla="*/ 0 h 936588"/>
                  <a:gd name="connsiteX1" fmla="*/ 0 w 1867853"/>
                  <a:gd name="connsiteY1" fmla="*/ 0 h 936588"/>
                  <a:gd name="connsiteX2" fmla="*/ 0 w 1867853"/>
                  <a:gd name="connsiteY2" fmla="*/ 97347 h 936588"/>
                  <a:gd name="connsiteX3" fmla="*/ 1417622 w 1867853"/>
                  <a:gd name="connsiteY3" fmla="*/ 97728 h 936588"/>
                  <a:gd name="connsiteX4" fmla="*/ 1757577 w 1867853"/>
                  <a:gd name="connsiteY4" fmla="*/ 427036 h 936588"/>
                  <a:gd name="connsiteX5" fmla="*/ 1389102 w 1867853"/>
                  <a:gd name="connsiteY5" fmla="*/ 815665 h 936588"/>
                  <a:gd name="connsiteX6" fmla="*/ 0 w 1867853"/>
                  <a:gd name="connsiteY6" fmla="*/ 815665 h 936588"/>
                  <a:gd name="connsiteX7" fmla="*/ 0 w 1867853"/>
                  <a:gd name="connsiteY7" fmla="*/ 935828 h 936588"/>
                  <a:gd name="connsiteX8" fmla="*/ 1492534 w 1867853"/>
                  <a:gd name="connsiteY8" fmla="*/ 936588 h 936588"/>
                  <a:gd name="connsiteX9" fmla="*/ 1867853 w 1867853"/>
                  <a:gd name="connsiteY9" fmla="*/ 427036 h 9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7853" h="936588">
                    <a:moveTo>
                      <a:pt x="1449184" y="0"/>
                    </a:moveTo>
                    <a:lnTo>
                      <a:pt x="0" y="0"/>
                    </a:lnTo>
                    <a:lnTo>
                      <a:pt x="0" y="97347"/>
                    </a:lnTo>
                    <a:lnTo>
                      <a:pt x="1417622" y="97728"/>
                    </a:lnTo>
                    <a:lnTo>
                      <a:pt x="1757577" y="427036"/>
                    </a:lnTo>
                    <a:lnTo>
                      <a:pt x="1389102" y="815665"/>
                    </a:lnTo>
                    <a:lnTo>
                      <a:pt x="0" y="815665"/>
                    </a:lnTo>
                    <a:lnTo>
                      <a:pt x="0" y="935828"/>
                    </a:lnTo>
                    <a:lnTo>
                      <a:pt x="1492534" y="936588"/>
                    </a:lnTo>
                    <a:lnTo>
                      <a:pt x="1867853" y="427036"/>
                    </a:lnTo>
                    <a:close/>
                  </a:path>
                </a:pathLst>
              </a:custGeom>
              <a:solidFill>
                <a:srgbClr val="D8D2D2"/>
              </a:solidFill>
              <a:ln w="37984"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854AFFF6-AC5A-DD2B-0A5E-A5B94F194167}"/>
                  </a:ext>
                </a:extLst>
              </p:cNvPr>
              <p:cNvSpPr/>
              <p:nvPr/>
            </p:nvSpPr>
            <p:spPr>
              <a:xfrm>
                <a:off x="8227187" y="1961120"/>
                <a:ext cx="1832801" cy="970462"/>
              </a:xfrm>
              <a:custGeom>
                <a:avLst/>
                <a:gdLst>
                  <a:gd name="connsiteX0" fmla="*/ 87985 w 1832801"/>
                  <a:gd name="connsiteY0" fmla="*/ 55358 h 970462"/>
                  <a:gd name="connsiteX1" fmla="*/ 118786 w 1832801"/>
                  <a:gd name="connsiteY1" fmla="*/ 878248 h 970462"/>
                  <a:gd name="connsiteX2" fmla="*/ 1418526 w 1832801"/>
                  <a:gd name="connsiteY2" fmla="*/ 915894 h 970462"/>
                  <a:gd name="connsiteX3" fmla="*/ 1796128 w 1832801"/>
                  <a:gd name="connsiteY3" fmla="*/ 313937 h 970462"/>
                  <a:gd name="connsiteX4" fmla="*/ 87985 w 1832801"/>
                  <a:gd name="connsiteY4" fmla="*/ 55358 h 9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01" h="970462">
                    <a:moveTo>
                      <a:pt x="87985" y="55358"/>
                    </a:moveTo>
                    <a:cubicBezTo>
                      <a:pt x="87985" y="55358"/>
                      <a:pt x="-129146" y="432960"/>
                      <a:pt x="118786" y="878248"/>
                    </a:cubicBezTo>
                    <a:cubicBezTo>
                      <a:pt x="118786" y="878248"/>
                      <a:pt x="947380" y="1057732"/>
                      <a:pt x="1418526" y="915894"/>
                    </a:cubicBezTo>
                    <a:cubicBezTo>
                      <a:pt x="1889672" y="774056"/>
                      <a:pt x="1862293" y="444748"/>
                      <a:pt x="1796128" y="313937"/>
                    </a:cubicBezTo>
                    <a:cubicBezTo>
                      <a:pt x="1730342" y="182747"/>
                      <a:pt x="1378218" y="-125267"/>
                      <a:pt x="87985" y="55358"/>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ID" dirty="0"/>
              </a:p>
            </p:txBody>
          </p:sp>
        </p:grpSp>
        <p:sp>
          <p:nvSpPr>
            <p:cNvPr id="69" name="Freeform: Shape 68">
              <a:extLst>
                <a:ext uri="{FF2B5EF4-FFF2-40B4-BE49-F238E27FC236}">
                  <a16:creationId xmlns:a16="http://schemas.microsoft.com/office/drawing/2014/main" id="{21991F1C-EEEF-89E4-B20B-990444D7DB89}"/>
                </a:ext>
              </a:extLst>
            </p:cNvPr>
            <p:cNvSpPr/>
            <p:nvPr/>
          </p:nvSpPr>
          <p:spPr>
            <a:xfrm>
              <a:off x="7955302" y="3262305"/>
              <a:ext cx="719593" cy="1307640"/>
            </a:xfrm>
            <a:custGeom>
              <a:avLst/>
              <a:gdLst>
                <a:gd name="connsiteX0" fmla="*/ 501703 w 719593"/>
                <a:gd name="connsiteY0" fmla="*/ 1050963 h 1307640"/>
                <a:gd name="connsiteX1" fmla="*/ 603613 w 719593"/>
                <a:gd name="connsiteY1" fmla="*/ 812918 h 1307640"/>
                <a:gd name="connsiteX2" fmla="*/ 719594 w 719593"/>
                <a:gd name="connsiteY2" fmla="*/ 594267 h 1307640"/>
                <a:gd name="connsiteX3" fmla="*/ 638598 w 719593"/>
                <a:gd name="connsiteY3" fmla="*/ 21971 h 1307640"/>
                <a:gd name="connsiteX4" fmla="*/ 302065 w 719593"/>
                <a:gd name="connsiteY4" fmla="*/ 21971 h 1307640"/>
                <a:gd name="connsiteX5" fmla="*/ 54133 w 719593"/>
                <a:gd name="connsiteY5" fmla="*/ 1201167 h 1307640"/>
                <a:gd name="connsiteX6" fmla="*/ 333246 w 719593"/>
                <a:gd name="connsiteY6" fmla="*/ 1307641 h 1307640"/>
                <a:gd name="connsiteX7" fmla="*/ 501703 w 719593"/>
                <a:gd name="connsiteY7" fmla="*/ 1050963 h 13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593" h="1307640">
                  <a:moveTo>
                    <a:pt x="501703" y="1050963"/>
                  </a:moveTo>
                  <a:cubicBezTo>
                    <a:pt x="535166" y="971868"/>
                    <a:pt x="564827" y="889351"/>
                    <a:pt x="603613" y="812918"/>
                  </a:cubicBezTo>
                  <a:cubicBezTo>
                    <a:pt x="634795" y="750936"/>
                    <a:pt x="711608" y="664616"/>
                    <a:pt x="719594" y="594267"/>
                  </a:cubicBezTo>
                  <a:cubicBezTo>
                    <a:pt x="692215" y="298042"/>
                    <a:pt x="638598" y="21971"/>
                    <a:pt x="638598" y="21971"/>
                  </a:cubicBezTo>
                  <a:cubicBezTo>
                    <a:pt x="638598" y="21971"/>
                    <a:pt x="397891" y="-27463"/>
                    <a:pt x="302065" y="21971"/>
                  </a:cubicBezTo>
                  <a:cubicBezTo>
                    <a:pt x="206619" y="71405"/>
                    <a:pt x="-129914" y="499962"/>
                    <a:pt x="54133" y="1201167"/>
                  </a:cubicBezTo>
                  <a:cubicBezTo>
                    <a:pt x="54133" y="1201167"/>
                    <a:pt x="176958" y="1274558"/>
                    <a:pt x="333246" y="1307641"/>
                  </a:cubicBezTo>
                  <a:cubicBezTo>
                    <a:pt x="397130" y="1228927"/>
                    <a:pt x="459874" y="1149832"/>
                    <a:pt x="501703" y="1050963"/>
                  </a:cubicBezTo>
                  <a:close/>
                </a:path>
              </a:pathLst>
            </a:custGeom>
            <a:solidFill>
              <a:srgbClr val="F1F1F1"/>
            </a:solidFill>
            <a:ln w="37984"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0B0F557-59E6-32B0-1E22-0DDA5A820B09}"/>
                </a:ext>
              </a:extLst>
            </p:cNvPr>
            <p:cNvSpPr/>
            <p:nvPr/>
          </p:nvSpPr>
          <p:spPr>
            <a:xfrm>
              <a:off x="8196366" y="3263361"/>
              <a:ext cx="478530" cy="1306584"/>
            </a:xfrm>
            <a:custGeom>
              <a:avLst/>
              <a:gdLst>
                <a:gd name="connsiteX0" fmla="*/ 92183 w 478530"/>
                <a:gd name="connsiteY0" fmla="*/ 1306585 h 1306584"/>
                <a:gd name="connsiteX1" fmla="*/ 260639 w 478530"/>
                <a:gd name="connsiteY1" fmla="*/ 1049907 h 1306584"/>
                <a:gd name="connsiteX2" fmla="*/ 362550 w 478530"/>
                <a:gd name="connsiteY2" fmla="*/ 811862 h 1306584"/>
                <a:gd name="connsiteX3" fmla="*/ 478530 w 478530"/>
                <a:gd name="connsiteY3" fmla="*/ 593211 h 1306584"/>
                <a:gd name="connsiteX4" fmla="*/ 397534 w 478530"/>
                <a:gd name="connsiteY4" fmla="*/ 20914 h 1306584"/>
                <a:gd name="connsiteX5" fmla="*/ 227176 w 478530"/>
                <a:gd name="connsiteY5" fmla="*/ 0 h 1306584"/>
                <a:gd name="connsiteX6" fmla="*/ 52635 w 478530"/>
                <a:gd name="connsiteY6" fmla="*/ 1297458 h 1306584"/>
                <a:gd name="connsiteX7" fmla="*/ 92183 w 478530"/>
                <a:gd name="connsiteY7" fmla="*/ 1306585 h 13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530" h="1306584">
                  <a:moveTo>
                    <a:pt x="92183" y="1306585"/>
                  </a:moveTo>
                  <a:cubicBezTo>
                    <a:pt x="156067" y="1227870"/>
                    <a:pt x="218430" y="1148775"/>
                    <a:pt x="260639" y="1049907"/>
                  </a:cubicBezTo>
                  <a:cubicBezTo>
                    <a:pt x="294103" y="970812"/>
                    <a:pt x="323763" y="888295"/>
                    <a:pt x="362550" y="811862"/>
                  </a:cubicBezTo>
                  <a:cubicBezTo>
                    <a:pt x="393732" y="749879"/>
                    <a:pt x="470545" y="663559"/>
                    <a:pt x="478530" y="593211"/>
                  </a:cubicBezTo>
                  <a:cubicBezTo>
                    <a:pt x="451151" y="296986"/>
                    <a:pt x="397534" y="20914"/>
                    <a:pt x="397534" y="20914"/>
                  </a:cubicBezTo>
                  <a:cubicBezTo>
                    <a:pt x="397534" y="20914"/>
                    <a:pt x="315017" y="4183"/>
                    <a:pt x="227176" y="0"/>
                  </a:cubicBezTo>
                  <a:cubicBezTo>
                    <a:pt x="98267" y="179104"/>
                    <a:pt x="-93766" y="633519"/>
                    <a:pt x="52635" y="1297458"/>
                  </a:cubicBezTo>
                  <a:cubicBezTo>
                    <a:pt x="65564" y="1300500"/>
                    <a:pt x="78874" y="1303543"/>
                    <a:pt x="92183" y="1306585"/>
                  </a:cubicBezTo>
                  <a:close/>
                </a:path>
              </a:pathLst>
            </a:custGeom>
            <a:solidFill>
              <a:srgbClr val="ADABB4"/>
            </a:solidFill>
            <a:ln w="37984"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30ABEAE-9656-8826-D143-7D215A325EDA}"/>
                </a:ext>
              </a:extLst>
            </p:cNvPr>
            <p:cNvSpPr/>
            <p:nvPr/>
          </p:nvSpPr>
          <p:spPr>
            <a:xfrm>
              <a:off x="7897112" y="4459289"/>
              <a:ext cx="445929" cy="469963"/>
            </a:xfrm>
            <a:custGeom>
              <a:avLst/>
              <a:gdLst>
                <a:gd name="connsiteX0" fmla="*/ 118027 w 445929"/>
                <a:gd name="connsiteY0" fmla="*/ 0 h 469963"/>
                <a:gd name="connsiteX1" fmla="*/ 145 w 445929"/>
                <a:gd name="connsiteY1" fmla="*/ 243749 h 469963"/>
                <a:gd name="connsiteX2" fmla="*/ 106239 w 445929"/>
                <a:gd name="connsiteY2" fmla="*/ 463541 h 469963"/>
                <a:gd name="connsiteX3" fmla="*/ 302455 w 445929"/>
                <a:gd name="connsiteY3" fmla="*/ 463541 h 469963"/>
                <a:gd name="connsiteX4" fmla="*/ 344284 w 445929"/>
                <a:gd name="connsiteY4" fmla="*/ 409163 h 469963"/>
                <a:gd name="connsiteX5" fmla="*/ 445434 w 445929"/>
                <a:gd name="connsiteY5" fmla="*/ 263142 h 469963"/>
                <a:gd name="connsiteX6" fmla="*/ 276597 w 445929"/>
                <a:gd name="connsiteY6" fmla="*/ 31182 h 469963"/>
                <a:gd name="connsiteX7" fmla="*/ 118027 w 445929"/>
                <a:gd name="connsiteY7" fmla="*/ 0 h 46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29" h="469963">
                  <a:moveTo>
                    <a:pt x="118027" y="0"/>
                  </a:moveTo>
                  <a:cubicBezTo>
                    <a:pt x="118027" y="0"/>
                    <a:pt x="-4798" y="105713"/>
                    <a:pt x="145" y="243749"/>
                  </a:cubicBezTo>
                  <a:cubicBezTo>
                    <a:pt x="5089" y="381784"/>
                    <a:pt x="74297" y="449091"/>
                    <a:pt x="106239" y="463541"/>
                  </a:cubicBezTo>
                  <a:cubicBezTo>
                    <a:pt x="138561" y="477991"/>
                    <a:pt x="302455" y="463541"/>
                    <a:pt x="302455" y="463541"/>
                  </a:cubicBezTo>
                  <a:cubicBezTo>
                    <a:pt x="302455" y="463541"/>
                    <a:pt x="336678" y="461640"/>
                    <a:pt x="344284" y="409163"/>
                  </a:cubicBezTo>
                  <a:cubicBezTo>
                    <a:pt x="344284" y="409163"/>
                    <a:pt x="454180" y="438444"/>
                    <a:pt x="445434" y="263142"/>
                  </a:cubicBezTo>
                  <a:cubicBezTo>
                    <a:pt x="434786" y="39547"/>
                    <a:pt x="324890" y="50955"/>
                    <a:pt x="276597" y="31182"/>
                  </a:cubicBezTo>
                  <a:cubicBezTo>
                    <a:pt x="228303" y="11408"/>
                    <a:pt x="118027" y="0"/>
                    <a:pt x="118027" y="0"/>
                  </a:cubicBezTo>
                  <a:close/>
                </a:path>
              </a:pathLst>
            </a:custGeom>
            <a:solidFill>
              <a:srgbClr val="ADABB4"/>
            </a:solidFill>
            <a:ln w="37984"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AE3695A-58FD-1F77-F718-4E0C92DD4FE3}"/>
                </a:ext>
              </a:extLst>
            </p:cNvPr>
            <p:cNvSpPr/>
            <p:nvPr/>
          </p:nvSpPr>
          <p:spPr>
            <a:xfrm>
              <a:off x="7896753" y="4458909"/>
              <a:ext cx="336657" cy="470343"/>
            </a:xfrm>
            <a:custGeom>
              <a:avLst/>
              <a:gdLst>
                <a:gd name="connsiteX0" fmla="*/ 238169 w 336657"/>
                <a:gd name="connsiteY0" fmla="*/ 276832 h 470343"/>
                <a:gd name="connsiteX1" fmla="*/ 336657 w 336657"/>
                <a:gd name="connsiteY1" fmla="*/ 52096 h 470343"/>
                <a:gd name="connsiteX2" fmla="*/ 276576 w 336657"/>
                <a:gd name="connsiteY2" fmla="*/ 31182 h 470343"/>
                <a:gd name="connsiteX3" fmla="*/ 118006 w 336657"/>
                <a:gd name="connsiteY3" fmla="*/ 0 h 470343"/>
                <a:gd name="connsiteX4" fmla="*/ 124 w 336657"/>
                <a:gd name="connsiteY4" fmla="*/ 244129 h 470343"/>
                <a:gd name="connsiteX5" fmla="*/ 106218 w 336657"/>
                <a:gd name="connsiteY5" fmla="*/ 463921 h 470343"/>
                <a:gd name="connsiteX6" fmla="*/ 302434 w 336657"/>
                <a:gd name="connsiteY6" fmla="*/ 463921 h 470343"/>
                <a:gd name="connsiteX7" fmla="*/ 304335 w 336657"/>
                <a:gd name="connsiteY7" fmla="*/ 463921 h 470343"/>
                <a:gd name="connsiteX8" fmla="*/ 238169 w 336657"/>
                <a:gd name="connsiteY8" fmla="*/ 276832 h 47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657" h="470343">
                  <a:moveTo>
                    <a:pt x="238169" y="276832"/>
                  </a:moveTo>
                  <a:cubicBezTo>
                    <a:pt x="234747" y="173780"/>
                    <a:pt x="302054" y="88601"/>
                    <a:pt x="336657" y="52096"/>
                  </a:cubicBezTo>
                  <a:cubicBezTo>
                    <a:pt x="312321" y="42589"/>
                    <a:pt x="290265" y="36886"/>
                    <a:pt x="276576" y="31182"/>
                  </a:cubicBezTo>
                  <a:cubicBezTo>
                    <a:pt x="228282" y="11028"/>
                    <a:pt x="118006" y="0"/>
                    <a:pt x="118006" y="0"/>
                  </a:cubicBezTo>
                  <a:cubicBezTo>
                    <a:pt x="118006" y="0"/>
                    <a:pt x="-4439" y="106093"/>
                    <a:pt x="124" y="244129"/>
                  </a:cubicBezTo>
                  <a:cubicBezTo>
                    <a:pt x="5068" y="382164"/>
                    <a:pt x="74276" y="449471"/>
                    <a:pt x="106218" y="463921"/>
                  </a:cubicBezTo>
                  <a:cubicBezTo>
                    <a:pt x="138540" y="478371"/>
                    <a:pt x="302434" y="463921"/>
                    <a:pt x="302434" y="463921"/>
                  </a:cubicBezTo>
                  <a:cubicBezTo>
                    <a:pt x="302434" y="463921"/>
                    <a:pt x="303194" y="463921"/>
                    <a:pt x="304335" y="463921"/>
                  </a:cubicBezTo>
                  <a:cubicBezTo>
                    <a:pt x="273914" y="430078"/>
                    <a:pt x="241592" y="369996"/>
                    <a:pt x="238169" y="276832"/>
                  </a:cubicBezTo>
                  <a:close/>
                </a:path>
              </a:pathLst>
            </a:custGeom>
            <a:solidFill>
              <a:srgbClr val="F1F1F1"/>
            </a:solidFill>
            <a:ln w="37984"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9319DD73-2766-F0DD-DA81-B15A874D09E2}"/>
                </a:ext>
              </a:extLst>
            </p:cNvPr>
            <p:cNvSpPr/>
            <p:nvPr/>
          </p:nvSpPr>
          <p:spPr>
            <a:xfrm>
              <a:off x="7899920" y="4731558"/>
              <a:ext cx="301548" cy="198074"/>
            </a:xfrm>
            <a:custGeom>
              <a:avLst/>
              <a:gdLst>
                <a:gd name="connsiteX0" fmla="*/ 113318 w 301548"/>
                <a:gd name="connsiteY0" fmla="*/ 71109 h 198074"/>
                <a:gd name="connsiteX1" fmla="*/ 0 w 301548"/>
                <a:gd name="connsiteY1" fmla="*/ 0 h 198074"/>
                <a:gd name="connsiteX2" fmla="*/ 103432 w 301548"/>
                <a:gd name="connsiteY2" fmla="*/ 191653 h 198074"/>
                <a:gd name="connsiteX3" fmla="*/ 299647 w 301548"/>
                <a:gd name="connsiteY3" fmla="*/ 191653 h 198074"/>
                <a:gd name="connsiteX4" fmla="*/ 301549 w 301548"/>
                <a:gd name="connsiteY4" fmla="*/ 191653 h 198074"/>
                <a:gd name="connsiteX5" fmla="*/ 242988 w 301548"/>
                <a:gd name="connsiteY5" fmla="*/ 67687 h 198074"/>
                <a:gd name="connsiteX6" fmla="*/ 113318 w 301548"/>
                <a:gd name="connsiteY6" fmla="*/ 71109 h 1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548" h="198074">
                  <a:moveTo>
                    <a:pt x="113318" y="71109"/>
                  </a:moveTo>
                  <a:cubicBezTo>
                    <a:pt x="67687" y="59701"/>
                    <a:pt x="30801" y="33843"/>
                    <a:pt x="0" y="0"/>
                  </a:cubicBezTo>
                  <a:cubicBezTo>
                    <a:pt x="12549" y="118642"/>
                    <a:pt x="73771" y="177963"/>
                    <a:pt x="103432" y="191653"/>
                  </a:cubicBezTo>
                  <a:cubicBezTo>
                    <a:pt x="135754" y="206103"/>
                    <a:pt x="299647" y="191653"/>
                    <a:pt x="299647" y="191653"/>
                  </a:cubicBezTo>
                  <a:cubicBezTo>
                    <a:pt x="299647" y="191653"/>
                    <a:pt x="300408" y="191653"/>
                    <a:pt x="301549" y="191653"/>
                  </a:cubicBezTo>
                  <a:cubicBezTo>
                    <a:pt x="278733" y="165795"/>
                    <a:pt x="254776" y="125487"/>
                    <a:pt x="242988" y="67687"/>
                  </a:cubicBezTo>
                  <a:cubicBezTo>
                    <a:pt x="200399" y="80616"/>
                    <a:pt x="155147" y="81757"/>
                    <a:pt x="113318" y="71109"/>
                  </a:cubicBezTo>
                  <a:close/>
                </a:path>
              </a:pathLst>
            </a:custGeom>
            <a:solidFill>
              <a:srgbClr val="ADABB4"/>
            </a:solidFill>
            <a:ln w="37984"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DC50F509-3F38-6AA4-87B6-DE8070BD3D73}"/>
                </a:ext>
              </a:extLst>
            </p:cNvPr>
            <p:cNvSpPr/>
            <p:nvPr/>
          </p:nvSpPr>
          <p:spPr>
            <a:xfrm>
              <a:off x="8551691" y="4960475"/>
              <a:ext cx="152105" cy="565072"/>
            </a:xfrm>
            <a:custGeom>
              <a:avLst/>
              <a:gdLst>
                <a:gd name="connsiteX0" fmla="*/ 152105 w 152105"/>
                <a:gd name="connsiteY0" fmla="*/ 282536 h 565072"/>
                <a:gd name="connsiteX1" fmla="*/ 70729 w 152105"/>
                <a:gd name="connsiteY1" fmla="*/ 565072 h 565072"/>
                <a:gd name="connsiteX2" fmla="*/ 0 w 152105"/>
                <a:gd name="connsiteY2" fmla="*/ 282536 h 565072"/>
                <a:gd name="connsiteX3" fmla="*/ 70729 w 152105"/>
                <a:gd name="connsiteY3" fmla="*/ 1 h 565072"/>
                <a:gd name="connsiteX4" fmla="*/ 152105 w 152105"/>
                <a:gd name="connsiteY4" fmla="*/ 282536 h 565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05" h="565072">
                  <a:moveTo>
                    <a:pt x="152105" y="282536"/>
                  </a:moveTo>
                  <a:cubicBezTo>
                    <a:pt x="152105" y="438825"/>
                    <a:pt x="109896" y="565072"/>
                    <a:pt x="70729" y="565072"/>
                  </a:cubicBezTo>
                  <a:cubicBezTo>
                    <a:pt x="31562" y="565072"/>
                    <a:pt x="0" y="438445"/>
                    <a:pt x="0" y="282536"/>
                  </a:cubicBezTo>
                  <a:cubicBezTo>
                    <a:pt x="0" y="126248"/>
                    <a:pt x="31562" y="1"/>
                    <a:pt x="70729" y="1"/>
                  </a:cubicBezTo>
                  <a:cubicBezTo>
                    <a:pt x="109896" y="-379"/>
                    <a:pt x="152105" y="126248"/>
                    <a:pt x="152105" y="282536"/>
                  </a:cubicBezTo>
                  <a:close/>
                </a:path>
              </a:pathLst>
            </a:custGeom>
            <a:solidFill>
              <a:srgbClr val="39344A"/>
            </a:solidFill>
            <a:ln w="37984"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B27572DB-AB20-93AF-C7D9-94CC89AFCE85}"/>
                </a:ext>
              </a:extLst>
            </p:cNvPr>
            <p:cNvSpPr/>
            <p:nvPr/>
          </p:nvSpPr>
          <p:spPr>
            <a:xfrm>
              <a:off x="8649419" y="2839368"/>
              <a:ext cx="1263234" cy="547579"/>
            </a:xfrm>
            <a:custGeom>
              <a:avLst/>
              <a:gdLst>
                <a:gd name="connsiteX0" fmla="*/ 0 w 1263234"/>
                <a:gd name="connsiteY0" fmla="*/ 0 h 547579"/>
                <a:gd name="connsiteX1" fmla="*/ 1263235 w 1263234"/>
                <a:gd name="connsiteY1" fmla="*/ 0 h 547579"/>
                <a:gd name="connsiteX2" fmla="*/ 1263235 w 1263234"/>
                <a:gd name="connsiteY2" fmla="*/ 547579 h 547579"/>
                <a:gd name="connsiteX3" fmla="*/ 0 w 1263234"/>
                <a:gd name="connsiteY3" fmla="*/ 547579 h 547579"/>
              </a:gdLst>
              <a:ahLst/>
              <a:cxnLst>
                <a:cxn ang="0">
                  <a:pos x="connsiteX0" y="connsiteY0"/>
                </a:cxn>
                <a:cxn ang="0">
                  <a:pos x="connsiteX1" y="connsiteY1"/>
                </a:cxn>
                <a:cxn ang="0">
                  <a:pos x="connsiteX2" y="connsiteY2"/>
                </a:cxn>
                <a:cxn ang="0">
                  <a:pos x="connsiteX3" y="connsiteY3"/>
                </a:cxn>
              </a:cxnLst>
              <a:rect l="l" t="t" r="r" b="b"/>
              <a:pathLst>
                <a:path w="1263234" h="547579">
                  <a:moveTo>
                    <a:pt x="0" y="0"/>
                  </a:moveTo>
                  <a:lnTo>
                    <a:pt x="1263235" y="0"/>
                  </a:lnTo>
                  <a:lnTo>
                    <a:pt x="1263235" y="547579"/>
                  </a:lnTo>
                  <a:lnTo>
                    <a:pt x="0" y="547579"/>
                  </a:lnTo>
                  <a:close/>
                </a:path>
              </a:pathLst>
            </a:custGeom>
            <a:solidFill>
              <a:srgbClr val="F1F1F1"/>
            </a:solidFill>
            <a:ln w="37984"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5627316D-B91E-3C71-F579-6D9E0D9B4483}"/>
                </a:ext>
              </a:extLst>
            </p:cNvPr>
            <p:cNvSpPr/>
            <p:nvPr/>
          </p:nvSpPr>
          <p:spPr>
            <a:xfrm>
              <a:off x="8649419" y="2839368"/>
              <a:ext cx="1033935" cy="547579"/>
            </a:xfrm>
            <a:custGeom>
              <a:avLst/>
              <a:gdLst>
                <a:gd name="connsiteX0" fmla="*/ 0 w 1033935"/>
                <a:gd name="connsiteY0" fmla="*/ 0 h 547579"/>
                <a:gd name="connsiteX1" fmla="*/ 1033936 w 1033935"/>
                <a:gd name="connsiteY1" fmla="*/ 0 h 547579"/>
                <a:gd name="connsiteX2" fmla="*/ 1033936 w 1033935"/>
                <a:gd name="connsiteY2" fmla="*/ 547579 h 547579"/>
                <a:gd name="connsiteX3" fmla="*/ 0 w 1033935"/>
                <a:gd name="connsiteY3" fmla="*/ 547579 h 547579"/>
              </a:gdLst>
              <a:ahLst/>
              <a:cxnLst>
                <a:cxn ang="0">
                  <a:pos x="connsiteX0" y="connsiteY0"/>
                </a:cxn>
                <a:cxn ang="0">
                  <a:pos x="connsiteX1" y="connsiteY1"/>
                </a:cxn>
                <a:cxn ang="0">
                  <a:pos x="connsiteX2" y="connsiteY2"/>
                </a:cxn>
                <a:cxn ang="0">
                  <a:pos x="connsiteX3" y="connsiteY3"/>
                </a:cxn>
              </a:cxnLst>
              <a:rect l="l" t="t" r="r" b="b"/>
              <a:pathLst>
                <a:path w="1033935" h="547579">
                  <a:moveTo>
                    <a:pt x="0" y="0"/>
                  </a:moveTo>
                  <a:lnTo>
                    <a:pt x="1033936" y="0"/>
                  </a:lnTo>
                  <a:lnTo>
                    <a:pt x="1033936" y="547579"/>
                  </a:lnTo>
                  <a:lnTo>
                    <a:pt x="0" y="547579"/>
                  </a:lnTo>
                  <a:close/>
                </a:path>
              </a:pathLst>
            </a:custGeom>
            <a:solidFill>
              <a:srgbClr val="ADABB4"/>
            </a:solidFill>
            <a:ln w="37984"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B2874452-E11D-7296-41D8-B5FF14F10222}"/>
                </a:ext>
              </a:extLst>
            </p:cNvPr>
            <p:cNvSpPr/>
            <p:nvPr/>
          </p:nvSpPr>
          <p:spPr>
            <a:xfrm>
              <a:off x="9683735" y="3124565"/>
              <a:ext cx="622697" cy="2471711"/>
            </a:xfrm>
            <a:custGeom>
              <a:avLst/>
              <a:gdLst>
                <a:gd name="connsiteX0" fmla="*/ 546438 w 622697"/>
                <a:gd name="connsiteY0" fmla="*/ 223215 h 2471711"/>
                <a:gd name="connsiteX1" fmla="*/ 228918 w 622697"/>
                <a:gd name="connsiteY1" fmla="*/ 0 h 2471711"/>
                <a:gd name="connsiteX2" fmla="*/ 0 w 622697"/>
                <a:gd name="connsiteY2" fmla="*/ 111417 h 2471711"/>
                <a:gd name="connsiteX3" fmla="*/ 306872 w 622697"/>
                <a:gd name="connsiteY3" fmla="*/ 2471711 h 2471711"/>
                <a:gd name="connsiteX4" fmla="*/ 608801 w 622697"/>
                <a:gd name="connsiteY4" fmla="*/ 2471711 h 2471711"/>
                <a:gd name="connsiteX5" fmla="*/ 546438 w 622697"/>
                <a:gd name="connsiteY5" fmla="*/ 223215 h 24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697" h="2471711">
                  <a:moveTo>
                    <a:pt x="546438" y="223215"/>
                  </a:moveTo>
                  <a:lnTo>
                    <a:pt x="228918" y="0"/>
                  </a:lnTo>
                  <a:lnTo>
                    <a:pt x="0" y="111417"/>
                  </a:lnTo>
                  <a:lnTo>
                    <a:pt x="306872" y="2471711"/>
                  </a:lnTo>
                  <a:lnTo>
                    <a:pt x="608801" y="2471711"/>
                  </a:lnTo>
                  <a:cubicBezTo>
                    <a:pt x="608801" y="2472092"/>
                    <a:pt x="666601" y="389770"/>
                    <a:pt x="546438" y="223215"/>
                  </a:cubicBezTo>
                  <a:close/>
                </a:path>
              </a:pathLst>
            </a:custGeom>
            <a:solidFill>
              <a:srgbClr val="F5F5F7"/>
            </a:solidFill>
            <a:ln w="37984"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B4EF2884-18BA-FF52-D21B-AA7DD758B2B0}"/>
                </a:ext>
              </a:extLst>
            </p:cNvPr>
            <p:cNvSpPr/>
            <p:nvPr/>
          </p:nvSpPr>
          <p:spPr>
            <a:xfrm>
              <a:off x="9699706" y="3292642"/>
              <a:ext cx="606681" cy="2304015"/>
            </a:xfrm>
            <a:custGeom>
              <a:avLst/>
              <a:gdLst>
                <a:gd name="connsiteX0" fmla="*/ 451753 w 606681"/>
                <a:gd name="connsiteY0" fmla="*/ 0 h 2304015"/>
                <a:gd name="connsiteX1" fmla="*/ 0 w 606681"/>
                <a:gd name="connsiteY1" fmla="*/ 68067 h 2304015"/>
                <a:gd name="connsiteX2" fmla="*/ 290901 w 606681"/>
                <a:gd name="connsiteY2" fmla="*/ 2304015 h 2304015"/>
                <a:gd name="connsiteX3" fmla="*/ 592831 w 606681"/>
                <a:gd name="connsiteY3" fmla="*/ 2304015 h 2304015"/>
                <a:gd name="connsiteX4" fmla="*/ 530087 w 606681"/>
                <a:gd name="connsiteY4" fmla="*/ 55138 h 2304015"/>
                <a:gd name="connsiteX5" fmla="*/ 451753 w 606681"/>
                <a:gd name="connsiteY5" fmla="*/ 0 h 230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681" h="2304015">
                  <a:moveTo>
                    <a:pt x="451753" y="0"/>
                  </a:moveTo>
                  <a:cubicBezTo>
                    <a:pt x="322083" y="58561"/>
                    <a:pt x="153626" y="72630"/>
                    <a:pt x="0" y="68067"/>
                  </a:cubicBezTo>
                  <a:lnTo>
                    <a:pt x="290901" y="2304015"/>
                  </a:lnTo>
                  <a:lnTo>
                    <a:pt x="592831" y="2304015"/>
                  </a:lnTo>
                  <a:cubicBezTo>
                    <a:pt x="592831" y="2304015"/>
                    <a:pt x="650630" y="221693"/>
                    <a:pt x="530087" y="55138"/>
                  </a:cubicBezTo>
                  <a:lnTo>
                    <a:pt x="451753" y="0"/>
                  </a:lnTo>
                  <a:close/>
                </a:path>
              </a:pathLst>
            </a:custGeom>
            <a:solidFill>
              <a:srgbClr val="D8D2D2"/>
            </a:solidFill>
            <a:ln w="37984"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93AB3712-001E-B7FB-4438-368EB1769119}"/>
                </a:ext>
              </a:extLst>
            </p:cNvPr>
            <p:cNvSpPr/>
            <p:nvPr/>
          </p:nvSpPr>
          <p:spPr>
            <a:xfrm>
              <a:off x="9829376" y="4357759"/>
              <a:ext cx="476957" cy="1238897"/>
            </a:xfrm>
            <a:custGeom>
              <a:avLst/>
              <a:gdLst>
                <a:gd name="connsiteX0" fmla="*/ 201159 w 476957"/>
                <a:gd name="connsiteY0" fmla="*/ 57039 h 1238897"/>
                <a:gd name="connsiteX1" fmla="*/ 0 w 476957"/>
                <a:gd name="connsiteY1" fmla="*/ 0 h 1238897"/>
                <a:gd name="connsiteX2" fmla="*/ 161232 w 476957"/>
                <a:gd name="connsiteY2" fmla="*/ 1238898 h 1238897"/>
                <a:gd name="connsiteX3" fmla="*/ 463161 w 476957"/>
                <a:gd name="connsiteY3" fmla="*/ 1238898 h 1238897"/>
                <a:gd name="connsiteX4" fmla="*/ 476850 w 476957"/>
                <a:gd name="connsiteY4" fmla="*/ 125867 h 1238897"/>
                <a:gd name="connsiteX5" fmla="*/ 201159 w 476957"/>
                <a:gd name="connsiteY5" fmla="*/ 57039 h 123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957" h="1238897">
                  <a:moveTo>
                    <a:pt x="201159" y="57039"/>
                  </a:moveTo>
                  <a:cubicBezTo>
                    <a:pt x="148303" y="43350"/>
                    <a:pt x="68828" y="11028"/>
                    <a:pt x="0" y="0"/>
                  </a:cubicBezTo>
                  <a:lnTo>
                    <a:pt x="161232" y="1238898"/>
                  </a:lnTo>
                  <a:lnTo>
                    <a:pt x="463161" y="1238898"/>
                  </a:lnTo>
                  <a:cubicBezTo>
                    <a:pt x="463161" y="1238898"/>
                    <a:pt x="478371" y="685235"/>
                    <a:pt x="476850" y="125867"/>
                  </a:cubicBezTo>
                  <a:cubicBezTo>
                    <a:pt x="384826" y="104192"/>
                    <a:pt x="293183" y="80616"/>
                    <a:pt x="201159" y="57039"/>
                  </a:cubicBezTo>
                  <a:close/>
                </a:path>
              </a:pathLst>
            </a:custGeom>
            <a:solidFill>
              <a:srgbClr val="888592"/>
            </a:solidFill>
            <a:ln w="37984"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D63F1522-30B0-2973-0690-708A426205A7}"/>
                </a:ext>
              </a:extLst>
            </p:cNvPr>
            <p:cNvSpPr/>
            <p:nvPr/>
          </p:nvSpPr>
          <p:spPr>
            <a:xfrm>
              <a:off x="8424020" y="3209744"/>
              <a:ext cx="1599290" cy="2386912"/>
            </a:xfrm>
            <a:custGeom>
              <a:avLst/>
              <a:gdLst>
                <a:gd name="connsiteX0" fmla="*/ 225399 w 1599290"/>
                <a:gd name="connsiteY0" fmla="*/ 0 h 2386912"/>
                <a:gd name="connsiteX1" fmla="*/ 13972 w 1599290"/>
                <a:gd name="connsiteY1" fmla="*/ 70729 h 2386912"/>
                <a:gd name="connsiteX2" fmla="*/ 300691 w 1599290"/>
                <a:gd name="connsiteY2" fmla="*/ 2386913 h 2386912"/>
                <a:gd name="connsiteX3" fmla="*/ 1599290 w 1599290"/>
                <a:gd name="connsiteY3" fmla="*/ 2386913 h 2386912"/>
                <a:gd name="connsiteX4" fmla="*/ 1488253 w 1599290"/>
                <a:gd name="connsiteY4" fmla="*/ 125107 h 2386912"/>
                <a:gd name="connsiteX5" fmla="*/ 1259335 w 1599290"/>
                <a:gd name="connsiteY5" fmla="*/ 0 h 2386912"/>
                <a:gd name="connsiteX6" fmla="*/ 225399 w 1599290"/>
                <a:gd name="connsiteY6" fmla="*/ 0 h 23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290" h="2386912">
                  <a:moveTo>
                    <a:pt x="225399" y="0"/>
                  </a:moveTo>
                  <a:lnTo>
                    <a:pt x="13972" y="70729"/>
                  </a:lnTo>
                  <a:cubicBezTo>
                    <a:pt x="13972" y="70729"/>
                    <a:pt x="-95924" y="1891049"/>
                    <a:pt x="300691" y="2386913"/>
                  </a:cubicBezTo>
                  <a:lnTo>
                    <a:pt x="1599290" y="2386913"/>
                  </a:lnTo>
                  <a:cubicBezTo>
                    <a:pt x="1599290" y="2386913"/>
                    <a:pt x="1433876" y="507651"/>
                    <a:pt x="1488253" y="125107"/>
                  </a:cubicBezTo>
                  <a:lnTo>
                    <a:pt x="1259335" y="0"/>
                  </a:lnTo>
                  <a:lnTo>
                    <a:pt x="225399" y="0"/>
                  </a:lnTo>
                  <a:close/>
                </a:path>
              </a:pathLst>
            </a:custGeom>
            <a:solidFill>
              <a:srgbClr val="F1F1F1"/>
            </a:solidFill>
            <a:ln w="37984"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608BC693-0509-F44B-0A42-20EDBE870A1F}"/>
                </a:ext>
              </a:extLst>
            </p:cNvPr>
            <p:cNvSpPr/>
            <p:nvPr/>
          </p:nvSpPr>
          <p:spPr>
            <a:xfrm>
              <a:off x="8437232" y="3209744"/>
              <a:ext cx="1520672" cy="2386912"/>
            </a:xfrm>
            <a:custGeom>
              <a:avLst/>
              <a:gdLst>
                <a:gd name="connsiteX0" fmla="*/ 1490632 w 1520672"/>
                <a:gd name="connsiteY0" fmla="*/ 1078807 h 2386912"/>
                <a:gd name="connsiteX1" fmla="*/ 1165507 w 1520672"/>
                <a:gd name="connsiteY1" fmla="*/ 878408 h 2386912"/>
                <a:gd name="connsiteX2" fmla="*/ 1027091 w 1520672"/>
                <a:gd name="connsiteY2" fmla="*/ 634279 h 2386912"/>
                <a:gd name="connsiteX3" fmla="*/ 984502 w 1520672"/>
                <a:gd name="connsiteY3" fmla="*/ 278733 h 2386912"/>
                <a:gd name="connsiteX4" fmla="*/ 968531 w 1520672"/>
                <a:gd name="connsiteY4" fmla="*/ 0 h 2386912"/>
                <a:gd name="connsiteX5" fmla="*/ 357448 w 1520672"/>
                <a:gd name="connsiteY5" fmla="*/ 0 h 2386912"/>
                <a:gd name="connsiteX6" fmla="*/ 355926 w 1520672"/>
                <a:gd name="connsiteY6" fmla="*/ 371137 h 2386912"/>
                <a:gd name="connsiteX7" fmla="*/ 333871 w 1520672"/>
                <a:gd name="connsiteY7" fmla="*/ 781441 h 2386912"/>
                <a:gd name="connsiteX8" fmla="*/ 116741 w 1520672"/>
                <a:gd name="connsiteY8" fmla="*/ 1024810 h 2386912"/>
                <a:gd name="connsiteX9" fmla="*/ 8366 w 1520672"/>
                <a:gd name="connsiteY9" fmla="*/ 1119495 h 2386912"/>
                <a:gd name="connsiteX10" fmla="*/ 1901 w 1520672"/>
                <a:gd name="connsiteY10" fmla="*/ 1125199 h 2386912"/>
                <a:gd name="connsiteX11" fmla="*/ 0 w 1520672"/>
                <a:gd name="connsiteY11" fmla="*/ 1129762 h 2386912"/>
                <a:gd name="connsiteX12" fmla="*/ 35364 w 1520672"/>
                <a:gd name="connsiteY12" fmla="*/ 1551094 h 2386912"/>
                <a:gd name="connsiteX13" fmla="*/ 546058 w 1520672"/>
                <a:gd name="connsiteY13" fmla="*/ 2386913 h 2386912"/>
                <a:gd name="connsiteX14" fmla="*/ 1024049 w 1520672"/>
                <a:gd name="connsiteY14" fmla="*/ 2386913 h 2386912"/>
                <a:gd name="connsiteX15" fmla="*/ 1520673 w 1520672"/>
                <a:gd name="connsiteY15" fmla="*/ 1551094 h 2386912"/>
                <a:gd name="connsiteX16" fmla="*/ 1490632 w 1520672"/>
                <a:gd name="connsiteY16" fmla="*/ 1078807 h 23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0672" h="2386912">
                  <a:moveTo>
                    <a:pt x="1490632" y="1078807"/>
                  </a:moveTo>
                  <a:cubicBezTo>
                    <a:pt x="1381116" y="1016824"/>
                    <a:pt x="1284910" y="918716"/>
                    <a:pt x="1165507" y="878408"/>
                  </a:cubicBezTo>
                  <a:cubicBezTo>
                    <a:pt x="1071582" y="846466"/>
                    <a:pt x="986023" y="739612"/>
                    <a:pt x="1027091" y="634279"/>
                  </a:cubicBezTo>
                  <a:cubicBezTo>
                    <a:pt x="1068920" y="526665"/>
                    <a:pt x="987924" y="390150"/>
                    <a:pt x="984502" y="278733"/>
                  </a:cubicBezTo>
                  <a:cubicBezTo>
                    <a:pt x="981840" y="186329"/>
                    <a:pt x="970052" y="92404"/>
                    <a:pt x="968531" y="0"/>
                  </a:cubicBezTo>
                  <a:lnTo>
                    <a:pt x="357448" y="0"/>
                  </a:lnTo>
                  <a:cubicBezTo>
                    <a:pt x="365433" y="121684"/>
                    <a:pt x="352884" y="248692"/>
                    <a:pt x="355926" y="371137"/>
                  </a:cubicBezTo>
                  <a:cubicBezTo>
                    <a:pt x="359349" y="508412"/>
                    <a:pt x="365053" y="646828"/>
                    <a:pt x="333871" y="781441"/>
                  </a:cubicBezTo>
                  <a:cubicBezTo>
                    <a:pt x="307253" y="894760"/>
                    <a:pt x="191272" y="949517"/>
                    <a:pt x="116741" y="1024810"/>
                  </a:cubicBezTo>
                  <a:cubicBezTo>
                    <a:pt x="80996" y="1060935"/>
                    <a:pt x="49434" y="1089454"/>
                    <a:pt x="8366" y="1119495"/>
                  </a:cubicBezTo>
                  <a:cubicBezTo>
                    <a:pt x="6084" y="1121777"/>
                    <a:pt x="4183" y="1123298"/>
                    <a:pt x="1901" y="1125199"/>
                  </a:cubicBezTo>
                  <a:cubicBezTo>
                    <a:pt x="1521" y="1126720"/>
                    <a:pt x="380" y="1128241"/>
                    <a:pt x="0" y="1129762"/>
                  </a:cubicBezTo>
                  <a:cubicBezTo>
                    <a:pt x="7605" y="1270079"/>
                    <a:pt x="18633" y="1413058"/>
                    <a:pt x="35364" y="1551094"/>
                  </a:cubicBezTo>
                  <a:lnTo>
                    <a:pt x="546058" y="2386913"/>
                  </a:lnTo>
                  <a:lnTo>
                    <a:pt x="1024049" y="2386913"/>
                  </a:lnTo>
                  <a:lnTo>
                    <a:pt x="1520673" y="1551094"/>
                  </a:lnTo>
                  <a:cubicBezTo>
                    <a:pt x="1510026" y="1397848"/>
                    <a:pt x="1499378" y="1236616"/>
                    <a:pt x="1490632" y="1078807"/>
                  </a:cubicBez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latin typeface="+mj-lt"/>
              </a:endParaRPr>
            </a:p>
          </p:txBody>
        </p:sp>
        <p:sp>
          <p:nvSpPr>
            <p:cNvPr id="85" name="Freeform: Shape 84">
              <a:extLst>
                <a:ext uri="{FF2B5EF4-FFF2-40B4-BE49-F238E27FC236}">
                  <a16:creationId xmlns:a16="http://schemas.microsoft.com/office/drawing/2014/main" id="{9F213381-5602-B1F3-0E60-860DA4AFAB34}"/>
                </a:ext>
              </a:extLst>
            </p:cNvPr>
            <p:cNvSpPr/>
            <p:nvPr/>
          </p:nvSpPr>
          <p:spPr>
            <a:xfrm>
              <a:off x="8488947" y="4623563"/>
              <a:ext cx="1435874" cy="973093"/>
            </a:xfrm>
            <a:custGeom>
              <a:avLst/>
              <a:gdLst>
                <a:gd name="connsiteX0" fmla="*/ 1424086 w 1435874"/>
                <a:gd name="connsiteY0" fmla="*/ 0 h 973093"/>
                <a:gd name="connsiteX1" fmla="*/ 0 w 1435874"/>
                <a:gd name="connsiteY1" fmla="*/ 14831 h 973093"/>
                <a:gd name="connsiteX2" fmla="*/ 15971 w 1435874"/>
                <a:gd name="connsiteY2" fmla="*/ 174161 h 973093"/>
                <a:gd name="connsiteX3" fmla="*/ 504229 w 1435874"/>
                <a:gd name="connsiteY3" fmla="*/ 973094 h 973093"/>
                <a:gd name="connsiteX4" fmla="*/ 961306 w 1435874"/>
                <a:gd name="connsiteY4" fmla="*/ 973094 h 973093"/>
                <a:gd name="connsiteX5" fmla="*/ 1435874 w 1435874"/>
                <a:gd name="connsiteY5" fmla="*/ 174161 h 973093"/>
                <a:gd name="connsiteX6" fmla="*/ 1424086 w 1435874"/>
                <a:gd name="connsiteY6" fmla="*/ 0 h 97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74" h="973093">
                  <a:moveTo>
                    <a:pt x="1424086" y="0"/>
                  </a:moveTo>
                  <a:cubicBezTo>
                    <a:pt x="733908" y="163513"/>
                    <a:pt x="654433" y="183667"/>
                    <a:pt x="0" y="14831"/>
                  </a:cubicBezTo>
                  <a:cubicBezTo>
                    <a:pt x="4943" y="68067"/>
                    <a:pt x="9887" y="121684"/>
                    <a:pt x="15971" y="174161"/>
                  </a:cubicBezTo>
                  <a:lnTo>
                    <a:pt x="504229" y="973094"/>
                  </a:lnTo>
                  <a:lnTo>
                    <a:pt x="961306" y="973094"/>
                  </a:lnTo>
                  <a:lnTo>
                    <a:pt x="1435874" y="174161"/>
                  </a:lnTo>
                  <a:cubicBezTo>
                    <a:pt x="1432072" y="117121"/>
                    <a:pt x="1428269" y="58941"/>
                    <a:pt x="1424086" y="0"/>
                  </a:cubicBezTo>
                  <a:close/>
                </a:path>
              </a:pathLst>
            </a:custGeom>
            <a:solidFill>
              <a:srgbClr val="D8D2D2"/>
            </a:solidFill>
            <a:ln w="37984"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1C30C5-5F1F-A7F7-41B5-49619D57EFA1}"/>
                </a:ext>
              </a:extLst>
            </p:cNvPr>
            <p:cNvSpPr/>
            <p:nvPr/>
          </p:nvSpPr>
          <p:spPr>
            <a:xfrm>
              <a:off x="9384848" y="3209744"/>
              <a:ext cx="544917" cy="1114551"/>
            </a:xfrm>
            <a:custGeom>
              <a:avLst/>
              <a:gdLst>
                <a:gd name="connsiteX0" fmla="*/ 54758 w 544917"/>
                <a:gd name="connsiteY0" fmla="*/ 814524 h 1114551"/>
                <a:gd name="connsiteX1" fmla="*/ 544917 w 544917"/>
                <a:gd name="connsiteY1" fmla="*/ 1114552 h 1114551"/>
                <a:gd name="connsiteX2" fmla="*/ 541115 w 544917"/>
                <a:gd name="connsiteY2" fmla="*/ 1045724 h 1114551"/>
                <a:gd name="connsiteX3" fmla="*/ 109516 w 544917"/>
                <a:gd name="connsiteY3" fmla="*/ 781441 h 1114551"/>
                <a:gd name="connsiteX4" fmla="*/ 56659 w 544917"/>
                <a:gd name="connsiteY4" fmla="*/ 0 h 1114551"/>
                <a:gd name="connsiteX5" fmla="*/ 0 w 544917"/>
                <a:gd name="connsiteY5" fmla="*/ 0 h 1114551"/>
                <a:gd name="connsiteX6" fmla="*/ 54758 w 544917"/>
                <a:gd name="connsiteY6" fmla="*/ 814524 h 111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17" h="1114551">
                  <a:moveTo>
                    <a:pt x="54758" y="814524"/>
                  </a:moveTo>
                  <a:lnTo>
                    <a:pt x="544917" y="1114552"/>
                  </a:lnTo>
                  <a:cubicBezTo>
                    <a:pt x="543396" y="1091356"/>
                    <a:pt x="542255" y="1068540"/>
                    <a:pt x="541115" y="1045724"/>
                  </a:cubicBezTo>
                  <a:lnTo>
                    <a:pt x="109516" y="781441"/>
                  </a:lnTo>
                  <a:lnTo>
                    <a:pt x="56659" y="0"/>
                  </a:lnTo>
                  <a:lnTo>
                    <a:pt x="0" y="0"/>
                  </a:lnTo>
                  <a:lnTo>
                    <a:pt x="54758" y="8145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7" name="Freeform: Shape 86">
              <a:extLst>
                <a:ext uri="{FF2B5EF4-FFF2-40B4-BE49-F238E27FC236}">
                  <a16:creationId xmlns:a16="http://schemas.microsoft.com/office/drawing/2014/main" id="{59CF7008-126B-1260-34C4-76BA4106E916}"/>
                </a:ext>
              </a:extLst>
            </p:cNvPr>
            <p:cNvSpPr/>
            <p:nvPr/>
          </p:nvSpPr>
          <p:spPr>
            <a:xfrm>
              <a:off x="8436091" y="3209744"/>
              <a:ext cx="384826" cy="1184520"/>
            </a:xfrm>
            <a:custGeom>
              <a:avLst/>
              <a:gdLst>
                <a:gd name="connsiteX0" fmla="*/ 384826 w 384826"/>
                <a:gd name="connsiteY0" fmla="*/ 803496 h 1184520"/>
                <a:gd name="connsiteX1" fmla="*/ 384826 w 384826"/>
                <a:gd name="connsiteY1" fmla="*/ 0 h 1184520"/>
                <a:gd name="connsiteX2" fmla="*/ 328167 w 384826"/>
                <a:gd name="connsiteY2" fmla="*/ 0 h 1184520"/>
                <a:gd name="connsiteX3" fmla="*/ 328167 w 384826"/>
                <a:gd name="connsiteY3" fmla="*/ 779920 h 1184520"/>
                <a:gd name="connsiteX4" fmla="*/ 0 w 384826"/>
                <a:gd name="connsiteY4" fmla="*/ 1108467 h 1184520"/>
                <a:gd name="connsiteX5" fmla="*/ 761 w 384826"/>
                <a:gd name="connsiteY5" fmla="*/ 1121777 h 1184520"/>
                <a:gd name="connsiteX6" fmla="*/ 3803 w 384826"/>
                <a:gd name="connsiteY6" fmla="*/ 1178816 h 1184520"/>
                <a:gd name="connsiteX7" fmla="*/ 4183 w 384826"/>
                <a:gd name="connsiteY7" fmla="*/ 1184520 h 1184520"/>
                <a:gd name="connsiteX8" fmla="*/ 384826 w 384826"/>
                <a:gd name="connsiteY8" fmla="*/ 803496 h 118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26" h="1184520">
                  <a:moveTo>
                    <a:pt x="384826" y="803496"/>
                  </a:moveTo>
                  <a:lnTo>
                    <a:pt x="384826" y="0"/>
                  </a:lnTo>
                  <a:lnTo>
                    <a:pt x="328167" y="0"/>
                  </a:lnTo>
                  <a:lnTo>
                    <a:pt x="328167" y="779920"/>
                  </a:lnTo>
                  <a:lnTo>
                    <a:pt x="0" y="1108467"/>
                  </a:lnTo>
                  <a:cubicBezTo>
                    <a:pt x="380" y="1113031"/>
                    <a:pt x="380" y="1117594"/>
                    <a:pt x="761" y="1121777"/>
                  </a:cubicBezTo>
                  <a:cubicBezTo>
                    <a:pt x="1901" y="1140790"/>
                    <a:pt x="2662" y="1159803"/>
                    <a:pt x="3803" y="1178816"/>
                  </a:cubicBezTo>
                  <a:cubicBezTo>
                    <a:pt x="3803" y="1180717"/>
                    <a:pt x="4183" y="1182619"/>
                    <a:pt x="4183" y="1184520"/>
                  </a:cubicBezTo>
                  <a:lnTo>
                    <a:pt x="384826" y="8034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8" name="Freeform: Shape 87">
              <a:extLst>
                <a:ext uri="{FF2B5EF4-FFF2-40B4-BE49-F238E27FC236}">
                  <a16:creationId xmlns:a16="http://schemas.microsoft.com/office/drawing/2014/main" id="{FD0FE3C3-C279-C329-1085-E8EDFBF3DD45}"/>
                </a:ext>
              </a:extLst>
            </p:cNvPr>
            <p:cNvSpPr/>
            <p:nvPr/>
          </p:nvSpPr>
          <p:spPr>
            <a:xfrm>
              <a:off x="9408424" y="4749784"/>
              <a:ext cx="615266" cy="846872"/>
            </a:xfrm>
            <a:custGeom>
              <a:avLst/>
              <a:gdLst>
                <a:gd name="connsiteX0" fmla="*/ 0 w 615266"/>
                <a:gd name="connsiteY0" fmla="*/ 846872 h 846872"/>
                <a:gd name="connsiteX1" fmla="*/ 615266 w 615266"/>
                <a:gd name="connsiteY1" fmla="*/ 846872 h 846872"/>
                <a:gd name="connsiteX2" fmla="*/ 549100 w 615266"/>
                <a:gd name="connsiteY2" fmla="*/ 406 h 846872"/>
                <a:gd name="connsiteX3" fmla="*/ 0 w 615266"/>
                <a:gd name="connsiteY3" fmla="*/ 846872 h 846872"/>
              </a:gdLst>
              <a:ahLst/>
              <a:cxnLst>
                <a:cxn ang="0">
                  <a:pos x="connsiteX0" y="connsiteY0"/>
                </a:cxn>
                <a:cxn ang="0">
                  <a:pos x="connsiteX1" y="connsiteY1"/>
                </a:cxn>
                <a:cxn ang="0">
                  <a:pos x="connsiteX2" y="connsiteY2"/>
                </a:cxn>
                <a:cxn ang="0">
                  <a:pos x="connsiteX3" y="connsiteY3"/>
                </a:cxn>
              </a:cxnLst>
              <a:rect l="l" t="t" r="r" b="b"/>
              <a:pathLst>
                <a:path w="615266" h="846872">
                  <a:moveTo>
                    <a:pt x="0" y="846872"/>
                  </a:moveTo>
                  <a:lnTo>
                    <a:pt x="615266" y="846872"/>
                  </a:lnTo>
                  <a:cubicBezTo>
                    <a:pt x="615266" y="846872"/>
                    <a:pt x="581042" y="459004"/>
                    <a:pt x="549100" y="406"/>
                  </a:cubicBezTo>
                  <a:cubicBezTo>
                    <a:pt x="0" y="-16325"/>
                    <a:pt x="13309" y="487524"/>
                    <a:pt x="0" y="846872"/>
                  </a:cubicBezTo>
                  <a:close/>
                </a:path>
              </a:pathLst>
            </a:custGeom>
            <a:solidFill>
              <a:srgbClr val="302B42"/>
            </a:solidFill>
            <a:ln w="37984"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18CDC3A0-8CA6-9043-A3AA-CEE1A486A687}"/>
                </a:ext>
              </a:extLst>
            </p:cNvPr>
            <p:cNvSpPr/>
            <p:nvPr/>
          </p:nvSpPr>
          <p:spPr>
            <a:xfrm>
              <a:off x="9983261" y="3319444"/>
              <a:ext cx="891458" cy="1250502"/>
            </a:xfrm>
            <a:custGeom>
              <a:avLst/>
              <a:gdLst>
                <a:gd name="connsiteX0" fmla="*/ 891458 w 891458"/>
                <a:gd name="connsiteY0" fmla="*/ 1193463 h 1250502"/>
                <a:gd name="connsiteX1" fmla="*/ 657597 w 891458"/>
                <a:gd name="connsiteY1" fmla="*/ 357644 h 1250502"/>
                <a:gd name="connsiteX2" fmla="*/ 211548 w 891458"/>
                <a:gd name="connsiteY2" fmla="*/ 3619 h 1250502"/>
                <a:gd name="connsiteX3" fmla="*/ 40049 w 891458"/>
                <a:gd name="connsiteY3" fmla="*/ 488835 h 1250502"/>
                <a:gd name="connsiteX4" fmla="*/ 604360 w 891458"/>
                <a:gd name="connsiteY4" fmla="*/ 1250502 h 1250502"/>
                <a:gd name="connsiteX5" fmla="*/ 891458 w 891458"/>
                <a:gd name="connsiteY5" fmla="*/ 1193463 h 125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458" h="1250502">
                  <a:moveTo>
                    <a:pt x="891458" y="1193463"/>
                  </a:moveTo>
                  <a:cubicBezTo>
                    <a:pt x="891458" y="1193463"/>
                    <a:pt x="781562" y="602153"/>
                    <a:pt x="657597" y="357644"/>
                  </a:cubicBezTo>
                  <a:cubicBezTo>
                    <a:pt x="533631" y="113135"/>
                    <a:pt x="410425" y="-24521"/>
                    <a:pt x="211548" y="3619"/>
                  </a:cubicBezTo>
                  <a:cubicBezTo>
                    <a:pt x="13050" y="31758"/>
                    <a:pt x="-49693" y="265620"/>
                    <a:pt x="40049" y="488835"/>
                  </a:cubicBezTo>
                  <a:cubicBezTo>
                    <a:pt x="129791" y="712049"/>
                    <a:pt x="604360" y="1250502"/>
                    <a:pt x="604360" y="1250502"/>
                  </a:cubicBezTo>
                  <a:cubicBezTo>
                    <a:pt x="604360" y="1250502"/>
                    <a:pt x="774337" y="1246700"/>
                    <a:pt x="891458" y="1193463"/>
                  </a:cubicBezTo>
                  <a:close/>
                </a:path>
              </a:pathLst>
            </a:custGeom>
            <a:solidFill>
              <a:srgbClr val="F1F1F1"/>
            </a:solidFill>
            <a:ln w="37984"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EB2A5159-90AD-CE59-F1B6-FAF83DBE37AB}"/>
                </a:ext>
              </a:extLst>
            </p:cNvPr>
            <p:cNvSpPr/>
            <p:nvPr/>
          </p:nvSpPr>
          <p:spPr>
            <a:xfrm>
              <a:off x="9983261" y="3319444"/>
              <a:ext cx="891458" cy="1250502"/>
            </a:xfrm>
            <a:custGeom>
              <a:avLst/>
              <a:gdLst>
                <a:gd name="connsiteX0" fmla="*/ 891458 w 891458"/>
                <a:gd name="connsiteY0" fmla="*/ 1193463 h 1250502"/>
                <a:gd name="connsiteX1" fmla="*/ 657597 w 891458"/>
                <a:gd name="connsiteY1" fmla="*/ 357644 h 1250502"/>
                <a:gd name="connsiteX2" fmla="*/ 211548 w 891458"/>
                <a:gd name="connsiteY2" fmla="*/ 3619 h 1250502"/>
                <a:gd name="connsiteX3" fmla="*/ 40049 w 891458"/>
                <a:gd name="connsiteY3" fmla="*/ 488835 h 1250502"/>
                <a:gd name="connsiteX4" fmla="*/ 604360 w 891458"/>
                <a:gd name="connsiteY4" fmla="*/ 1250502 h 1250502"/>
                <a:gd name="connsiteX5" fmla="*/ 891458 w 891458"/>
                <a:gd name="connsiteY5" fmla="*/ 1193463 h 125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458" h="1250502">
                  <a:moveTo>
                    <a:pt x="891458" y="1193463"/>
                  </a:moveTo>
                  <a:cubicBezTo>
                    <a:pt x="891458" y="1193463"/>
                    <a:pt x="781562" y="602153"/>
                    <a:pt x="657597" y="357644"/>
                  </a:cubicBezTo>
                  <a:cubicBezTo>
                    <a:pt x="533631" y="113135"/>
                    <a:pt x="410425" y="-24521"/>
                    <a:pt x="211548" y="3619"/>
                  </a:cubicBezTo>
                  <a:cubicBezTo>
                    <a:pt x="13050" y="31758"/>
                    <a:pt x="-49693" y="265620"/>
                    <a:pt x="40049" y="488835"/>
                  </a:cubicBezTo>
                  <a:cubicBezTo>
                    <a:pt x="129791" y="712049"/>
                    <a:pt x="604360" y="1250502"/>
                    <a:pt x="604360" y="1250502"/>
                  </a:cubicBezTo>
                  <a:cubicBezTo>
                    <a:pt x="604360" y="1250502"/>
                    <a:pt x="774337" y="1246700"/>
                    <a:pt x="891458" y="1193463"/>
                  </a:cubicBezTo>
                  <a:close/>
                </a:path>
              </a:pathLst>
            </a:custGeom>
            <a:solidFill>
              <a:srgbClr val="F1F1F1"/>
            </a:solidFill>
            <a:ln w="37984"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C4E3792-2AE4-392A-735F-2DE95523B4F3}"/>
                </a:ext>
              </a:extLst>
            </p:cNvPr>
            <p:cNvSpPr/>
            <p:nvPr/>
          </p:nvSpPr>
          <p:spPr>
            <a:xfrm>
              <a:off x="9983261" y="3319585"/>
              <a:ext cx="702847" cy="1250360"/>
            </a:xfrm>
            <a:custGeom>
              <a:avLst/>
              <a:gdLst>
                <a:gd name="connsiteX0" fmla="*/ 319923 w 702847"/>
                <a:gd name="connsiteY0" fmla="*/ 378797 h 1250360"/>
                <a:gd name="connsiteX1" fmla="*/ 322965 w 702847"/>
                <a:gd name="connsiteY1" fmla="*/ 6519 h 1250360"/>
                <a:gd name="connsiteX2" fmla="*/ 211548 w 702847"/>
                <a:gd name="connsiteY2" fmla="*/ 3477 h 1250360"/>
                <a:gd name="connsiteX3" fmla="*/ 40049 w 702847"/>
                <a:gd name="connsiteY3" fmla="*/ 488693 h 1250360"/>
                <a:gd name="connsiteX4" fmla="*/ 604360 w 702847"/>
                <a:gd name="connsiteY4" fmla="*/ 1250361 h 1250360"/>
                <a:gd name="connsiteX5" fmla="*/ 702848 w 702847"/>
                <a:gd name="connsiteY5" fmla="*/ 1241995 h 1250360"/>
                <a:gd name="connsiteX6" fmla="*/ 319923 w 702847"/>
                <a:gd name="connsiteY6" fmla="*/ 378797 h 125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847" h="1250360">
                  <a:moveTo>
                    <a:pt x="319923" y="378797"/>
                  </a:moveTo>
                  <a:cubicBezTo>
                    <a:pt x="264785" y="241902"/>
                    <a:pt x="267446" y="101585"/>
                    <a:pt x="322965" y="6519"/>
                  </a:cubicBezTo>
                  <a:cubicBezTo>
                    <a:pt x="288361" y="-706"/>
                    <a:pt x="251475" y="-2227"/>
                    <a:pt x="211548" y="3477"/>
                  </a:cubicBezTo>
                  <a:cubicBezTo>
                    <a:pt x="13050" y="31617"/>
                    <a:pt x="-49693" y="265479"/>
                    <a:pt x="40049" y="488693"/>
                  </a:cubicBezTo>
                  <a:cubicBezTo>
                    <a:pt x="129791" y="711908"/>
                    <a:pt x="604360" y="1250361"/>
                    <a:pt x="604360" y="1250361"/>
                  </a:cubicBezTo>
                  <a:cubicBezTo>
                    <a:pt x="604360" y="1250361"/>
                    <a:pt x="646189" y="1249600"/>
                    <a:pt x="702848" y="1241995"/>
                  </a:cubicBezTo>
                  <a:cubicBezTo>
                    <a:pt x="584206" y="980754"/>
                    <a:pt x="381906" y="533184"/>
                    <a:pt x="319923" y="378797"/>
                  </a:cubicBezTo>
                  <a:close/>
                </a:path>
              </a:pathLst>
            </a:custGeom>
            <a:solidFill>
              <a:srgbClr val="ADABB4"/>
            </a:solidFill>
            <a:ln w="37984"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86DC007D-120B-0C6A-1594-0022E8A8D73D}"/>
                </a:ext>
              </a:extLst>
            </p:cNvPr>
            <p:cNvSpPr/>
            <p:nvPr/>
          </p:nvSpPr>
          <p:spPr>
            <a:xfrm>
              <a:off x="10554810" y="4488189"/>
              <a:ext cx="469251" cy="490626"/>
            </a:xfrm>
            <a:custGeom>
              <a:avLst/>
              <a:gdLst>
                <a:gd name="connsiteX0" fmla="*/ 32811 w 469251"/>
                <a:gd name="connsiteY0" fmla="*/ 81757 h 490626"/>
                <a:gd name="connsiteX1" fmla="*/ 2770 w 469251"/>
                <a:gd name="connsiteY1" fmla="*/ 260480 h 490626"/>
                <a:gd name="connsiteX2" fmla="*/ 98216 w 469251"/>
                <a:gd name="connsiteY2" fmla="*/ 439204 h 490626"/>
                <a:gd name="connsiteX3" fmla="*/ 188338 w 469251"/>
                <a:gd name="connsiteY3" fmla="*/ 428557 h 490626"/>
                <a:gd name="connsiteX4" fmla="*/ 218379 w 469251"/>
                <a:gd name="connsiteY4" fmla="*/ 488638 h 490626"/>
                <a:gd name="connsiteX5" fmla="*/ 460987 w 469251"/>
                <a:gd name="connsiteY5" fmla="*/ 355926 h 490626"/>
                <a:gd name="connsiteX6" fmla="*/ 319149 w 469251"/>
                <a:gd name="connsiteY6" fmla="*/ 0 h 490626"/>
                <a:gd name="connsiteX7" fmla="*/ 32811 w 469251"/>
                <a:gd name="connsiteY7" fmla="*/ 81757 h 49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251" h="490626">
                  <a:moveTo>
                    <a:pt x="32811" y="81757"/>
                  </a:moveTo>
                  <a:cubicBezTo>
                    <a:pt x="32811" y="81757"/>
                    <a:pt x="-11300" y="149063"/>
                    <a:pt x="2770" y="260480"/>
                  </a:cubicBezTo>
                  <a:cubicBezTo>
                    <a:pt x="16839" y="371897"/>
                    <a:pt x="68175" y="430458"/>
                    <a:pt x="98216" y="439204"/>
                  </a:cubicBezTo>
                  <a:cubicBezTo>
                    <a:pt x="128257" y="447950"/>
                    <a:pt x="156776" y="439204"/>
                    <a:pt x="188338" y="428557"/>
                  </a:cubicBezTo>
                  <a:cubicBezTo>
                    <a:pt x="188338" y="428557"/>
                    <a:pt x="188338" y="479892"/>
                    <a:pt x="218379" y="488638"/>
                  </a:cubicBezTo>
                  <a:cubicBezTo>
                    <a:pt x="248420" y="497384"/>
                    <a:pt x="418398" y="481413"/>
                    <a:pt x="460987" y="355926"/>
                  </a:cubicBezTo>
                  <a:cubicBezTo>
                    <a:pt x="510802" y="209145"/>
                    <a:pt x="319149" y="0"/>
                    <a:pt x="319149" y="0"/>
                  </a:cubicBezTo>
                  <a:cubicBezTo>
                    <a:pt x="319149" y="0"/>
                    <a:pt x="192141" y="63884"/>
                    <a:pt x="32811" y="81757"/>
                  </a:cubicBezTo>
                  <a:close/>
                </a:path>
              </a:pathLst>
            </a:custGeom>
            <a:solidFill>
              <a:srgbClr val="F1F1F1"/>
            </a:solidFill>
            <a:ln w="37984"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77225B1F-8C9B-FF8A-3253-9C242A2443D9}"/>
                </a:ext>
              </a:extLst>
            </p:cNvPr>
            <p:cNvSpPr/>
            <p:nvPr/>
          </p:nvSpPr>
          <p:spPr>
            <a:xfrm>
              <a:off x="10554810" y="4563101"/>
              <a:ext cx="469437" cy="415714"/>
            </a:xfrm>
            <a:custGeom>
              <a:avLst/>
              <a:gdLst>
                <a:gd name="connsiteX0" fmla="*/ 464409 w 469437"/>
                <a:gd name="connsiteY0" fmla="*/ 182146 h 415714"/>
                <a:gd name="connsiteX1" fmla="*/ 217238 w 469437"/>
                <a:gd name="connsiteY1" fmla="*/ 266945 h 415714"/>
                <a:gd name="connsiteX2" fmla="*/ 79583 w 469437"/>
                <a:gd name="connsiteY2" fmla="*/ 0 h 415714"/>
                <a:gd name="connsiteX3" fmla="*/ 32811 w 469437"/>
                <a:gd name="connsiteY3" fmla="*/ 6845 h 415714"/>
                <a:gd name="connsiteX4" fmla="*/ 2770 w 469437"/>
                <a:gd name="connsiteY4" fmla="*/ 185568 h 415714"/>
                <a:gd name="connsiteX5" fmla="*/ 98216 w 469437"/>
                <a:gd name="connsiteY5" fmla="*/ 364292 h 415714"/>
                <a:gd name="connsiteX6" fmla="*/ 188338 w 469437"/>
                <a:gd name="connsiteY6" fmla="*/ 353645 h 415714"/>
                <a:gd name="connsiteX7" fmla="*/ 218379 w 469437"/>
                <a:gd name="connsiteY7" fmla="*/ 413726 h 415714"/>
                <a:gd name="connsiteX8" fmla="*/ 460987 w 469437"/>
                <a:gd name="connsiteY8" fmla="*/ 281015 h 415714"/>
                <a:gd name="connsiteX9" fmla="*/ 464409 w 469437"/>
                <a:gd name="connsiteY9" fmla="*/ 182146 h 41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437" h="415714">
                  <a:moveTo>
                    <a:pt x="464409" y="182146"/>
                  </a:moveTo>
                  <a:cubicBezTo>
                    <a:pt x="445777" y="312576"/>
                    <a:pt x="235871" y="285578"/>
                    <a:pt x="217238" y="266945"/>
                  </a:cubicBezTo>
                  <a:cubicBezTo>
                    <a:pt x="199366" y="249073"/>
                    <a:pt x="108863" y="61222"/>
                    <a:pt x="79583" y="0"/>
                  </a:cubicBezTo>
                  <a:cubicBezTo>
                    <a:pt x="64372" y="2662"/>
                    <a:pt x="49162" y="4943"/>
                    <a:pt x="32811" y="6845"/>
                  </a:cubicBezTo>
                  <a:cubicBezTo>
                    <a:pt x="32811" y="6845"/>
                    <a:pt x="-11300" y="74151"/>
                    <a:pt x="2770" y="185568"/>
                  </a:cubicBezTo>
                  <a:cubicBezTo>
                    <a:pt x="16839" y="296986"/>
                    <a:pt x="68175" y="355546"/>
                    <a:pt x="98216" y="364292"/>
                  </a:cubicBezTo>
                  <a:cubicBezTo>
                    <a:pt x="128257" y="373038"/>
                    <a:pt x="156776" y="364292"/>
                    <a:pt x="188338" y="353645"/>
                  </a:cubicBezTo>
                  <a:cubicBezTo>
                    <a:pt x="188338" y="353645"/>
                    <a:pt x="188338" y="404980"/>
                    <a:pt x="218379" y="413726"/>
                  </a:cubicBezTo>
                  <a:cubicBezTo>
                    <a:pt x="248420" y="422473"/>
                    <a:pt x="418398" y="406502"/>
                    <a:pt x="460987" y="281015"/>
                  </a:cubicBezTo>
                  <a:cubicBezTo>
                    <a:pt x="472015" y="249833"/>
                    <a:pt x="471254" y="216370"/>
                    <a:pt x="464409" y="182146"/>
                  </a:cubicBezTo>
                  <a:close/>
                </a:path>
              </a:pathLst>
            </a:custGeom>
            <a:solidFill>
              <a:srgbClr val="ADABB4"/>
            </a:solidFill>
            <a:ln w="37984" cap="flat">
              <a:noFill/>
              <a:prstDash val="solid"/>
              <a:miter/>
            </a:ln>
          </p:spPr>
          <p:txBody>
            <a:bodyPr rtlCol="0" anchor="ctr"/>
            <a:lstStyle/>
            <a:p>
              <a:endParaRPr lang="en-ID"/>
            </a:p>
          </p:txBody>
        </p:sp>
        <p:grpSp>
          <p:nvGrpSpPr>
            <p:cNvPr id="96" name="Graphic 53">
              <a:extLst>
                <a:ext uri="{FF2B5EF4-FFF2-40B4-BE49-F238E27FC236}">
                  <a16:creationId xmlns:a16="http://schemas.microsoft.com/office/drawing/2014/main" id="{0D06DE4E-A77C-61D0-28DA-D330A21125A8}"/>
                </a:ext>
              </a:extLst>
            </p:cNvPr>
            <p:cNvGrpSpPr/>
            <p:nvPr/>
          </p:nvGrpSpPr>
          <p:grpSpPr>
            <a:xfrm>
              <a:off x="8409853" y="2217257"/>
              <a:ext cx="947996" cy="492060"/>
              <a:chOff x="8409853" y="2217257"/>
              <a:chExt cx="947996" cy="492060"/>
            </a:xfrm>
            <a:solidFill>
              <a:srgbClr val="D5FFFF"/>
            </a:solidFill>
          </p:grpSpPr>
          <p:sp>
            <p:nvSpPr>
              <p:cNvPr id="97" name="Freeform: Shape 96">
                <a:extLst>
                  <a:ext uri="{FF2B5EF4-FFF2-40B4-BE49-F238E27FC236}">
                    <a16:creationId xmlns:a16="http://schemas.microsoft.com/office/drawing/2014/main" id="{3E7CB704-0A87-5632-6DAB-3018DB270629}"/>
                  </a:ext>
                </a:extLst>
              </p:cNvPr>
              <p:cNvSpPr/>
              <p:nvPr/>
            </p:nvSpPr>
            <p:spPr>
              <a:xfrm>
                <a:off x="8409853" y="2217257"/>
                <a:ext cx="191272" cy="306872"/>
              </a:xfrm>
              <a:custGeom>
                <a:avLst/>
                <a:gdLst>
                  <a:gd name="connsiteX0" fmla="*/ 191272 w 191272"/>
                  <a:gd name="connsiteY0" fmla="*/ 306872 h 306872"/>
                  <a:gd name="connsiteX1" fmla="*/ 0 w 191272"/>
                  <a:gd name="connsiteY1" fmla="*/ 283296 h 306872"/>
                  <a:gd name="connsiteX2" fmla="*/ 0 w 191272"/>
                  <a:gd name="connsiteY2" fmla="*/ 0 h 306872"/>
                  <a:gd name="connsiteX3" fmla="*/ 191272 w 191272"/>
                  <a:gd name="connsiteY3" fmla="*/ 23576 h 306872"/>
                </a:gdLst>
                <a:ahLst/>
                <a:cxnLst>
                  <a:cxn ang="0">
                    <a:pos x="connsiteX0" y="connsiteY0"/>
                  </a:cxn>
                  <a:cxn ang="0">
                    <a:pos x="connsiteX1" y="connsiteY1"/>
                  </a:cxn>
                  <a:cxn ang="0">
                    <a:pos x="connsiteX2" y="connsiteY2"/>
                  </a:cxn>
                  <a:cxn ang="0">
                    <a:pos x="connsiteX3" y="connsiteY3"/>
                  </a:cxn>
                </a:cxnLst>
                <a:rect l="l" t="t" r="r" b="b"/>
                <a:pathLst>
                  <a:path w="191272" h="306872">
                    <a:moveTo>
                      <a:pt x="191272" y="306872"/>
                    </a:moveTo>
                    <a:lnTo>
                      <a:pt x="0" y="283296"/>
                    </a:lnTo>
                    <a:lnTo>
                      <a:pt x="0" y="0"/>
                    </a:lnTo>
                    <a:lnTo>
                      <a:pt x="191272" y="23576"/>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solidFill>
                    <a:schemeClr val="lt1"/>
                  </a:solidFill>
                  <a:latin typeface="+mj-lt"/>
                </a:endParaRPr>
              </a:p>
            </p:txBody>
          </p:sp>
          <p:sp>
            <p:nvSpPr>
              <p:cNvPr id="98" name="Freeform: Shape 97">
                <a:extLst>
                  <a:ext uri="{FF2B5EF4-FFF2-40B4-BE49-F238E27FC236}">
                    <a16:creationId xmlns:a16="http://schemas.microsoft.com/office/drawing/2014/main" id="{91022726-8F7D-4BA4-8CE9-347BB0DC437D}"/>
                  </a:ext>
                </a:extLst>
              </p:cNvPr>
              <p:cNvSpPr/>
              <p:nvPr/>
            </p:nvSpPr>
            <p:spPr>
              <a:xfrm>
                <a:off x="9166577" y="2254903"/>
                <a:ext cx="191272" cy="306872"/>
              </a:xfrm>
              <a:custGeom>
                <a:avLst/>
                <a:gdLst>
                  <a:gd name="connsiteX0" fmla="*/ 191272 w 191272"/>
                  <a:gd name="connsiteY0" fmla="*/ 306873 h 306872"/>
                  <a:gd name="connsiteX1" fmla="*/ 0 w 191272"/>
                  <a:gd name="connsiteY1" fmla="*/ 283296 h 306872"/>
                  <a:gd name="connsiteX2" fmla="*/ 0 w 191272"/>
                  <a:gd name="connsiteY2" fmla="*/ 0 h 306872"/>
                  <a:gd name="connsiteX3" fmla="*/ 191272 w 191272"/>
                  <a:gd name="connsiteY3" fmla="*/ 23576 h 306872"/>
                </a:gdLst>
                <a:ahLst/>
                <a:cxnLst>
                  <a:cxn ang="0">
                    <a:pos x="connsiteX0" y="connsiteY0"/>
                  </a:cxn>
                  <a:cxn ang="0">
                    <a:pos x="connsiteX1" y="connsiteY1"/>
                  </a:cxn>
                  <a:cxn ang="0">
                    <a:pos x="connsiteX2" y="connsiteY2"/>
                  </a:cxn>
                  <a:cxn ang="0">
                    <a:pos x="connsiteX3" y="connsiteY3"/>
                  </a:cxn>
                </a:cxnLst>
                <a:rect l="l" t="t" r="r" b="b"/>
                <a:pathLst>
                  <a:path w="191272" h="306872">
                    <a:moveTo>
                      <a:pt x="191272" y="306873"/>
                    </a:moveTo>
                    <a:lnTo>
                      <a:pt x="0" y="283296"/>
                    </a:lnTo>
                    <a:lnTo>
                      <a:pt x="0" y="0"/>
                    </a:lnTo>
                    <a:lnTo>
                      <a:pt x="191272" y="23576"/>
                    </a:ln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solidFill>
                    <a:schemeClr val="lt1"/>
                  </a:solidFill>
                  <a:latin typeface="+mj-lt"/>
                </a:endParaRPr>
              </a:p>
            </p:txBody>
          </p:sp>
          <p:sp>
            <p:nvSpPr>
              <p:cNvPr id="99" name="Freeform: Shape 98">
                <a:extLst>
                  <a:ext uri="{FF2B5EF4-FFF2-40B4-BE49-F238E27FC236}">
                    <a16:creationId xmlns:a16="http://schemas.microsoft.com/office/drawing/2014/main" id="{C204D311-1503-C379-B65E-82B5B7CFD0AF}"/>
                  </a:ext>
                </a:extLst>
              </p:cNvPr>
              <p:cNvSpPr/>
              <p:nvPr/>
            </p:nvSpPr>
            <p:spPr>
              <a:xfrm>
                <a:off x="8674516" y="2568620"/>
                <a:ext cx="369615" cy="140697"/>
              </a:xfrm>
              <a:custGeom>
                <a:avLst/>
                <a:gdLst>
                  <a:gd name="connsiteX0" fmla="*/ 48293 w 369615"/>
                  <a:gd name="connsiteY0" fmla="*/ 0 h 140697"/>
                  <a:gd name="connsiteX1" fmla="*/ 0 w 369615"/>
                  <a:gd name="connsiteY1" fmla="*/ 41829 h 140697"/>
                  <a:gd name="connsiteX2" fmla="*/ 184808 w 369615"/>
                  <a:gd name="connsiteY2" fmla="*/ 140697 h 140697"/>
                  <a:gd name="connsiteX3" fmla="*/ 369616 w 369615"/>
                  <a:gd name="connsiteY3" fmla="*/ 60082 h 140697"/>
                  <a:gd name="connsiteX4" fmla="*/ 323224 w 369615"/>
                  <a:gd name="connsiteY4" fmla="*/ 18253 h 140697"/>
                  <a:gd name="connsiteX5" fmla="*/ 184428 w 369615"/>
                  <a:gd name="connsiteY5" fmla="*/ 70349 h 140697"/>
                  <a:gd name="connsiteX6" fmla="*/ 48293 w 369615"/>
                  <a:gd name="connsiteY6" fmla="*/ 0 h 1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615" h="140697">
                    <a:moveTo>
                      <a:pt x="48293" y="0"/>
                    </a:moveTo>
                    <a:lnTo>
                      <a:pt x="0" y="41829"/>
                    </a:lnTo>
                    <a:cubicBezTo>
                      <a:pt x="0" y="41829"/>
                      <a:pt x="65786" y="140697"/>
                      <a:pt x="184808" y="140697"/>
                    </a:cubicBezTo>
                    <a:cubicBezTo>
                      <a:pt x="304211" y="140697"/>
                      <a:pt x="369616" y="60082"/>
                      <a:pt x="369616" y="60082"/>
                    </a:cubicBezTo>
                    <a:lnTo>
                      <a:pt x="323224" y="18253"/>
                    </a:lnTo>
                    <a:cubicBezTo>
                      <a:pt x="323224" y="18253"/>
                      <a:pt x="258579" y="70349"/>
                      <a:pt x="184428" y="70349"/>
                    </a:cubicBezTo>
                    <a:cubicBezTo>
                      <a:pt x="110276" y="70349"/>
                      <a:pt x="48293" y="0"/>
                      <a:pt x="48293" y="0"/>
                    </a:cubicBezTo>
                    <a:close/>
                  </a:path>
                </a:pathLst>
              </a:cu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solidFill>
                    <a:schemeClr val="lt1"/>
                  </a:solidFill>
                  <a:latin typeface="+mj-lt"/>
                </a:endParaRPr>
              </a:p>
            </p:txBody>
          </p:sp>
        </p:grpSp>
        <p:sp>
          <p:nvSpPr>
            <p:cNvPr id="100" name="Freeform: Shape 99">
              <a:extLst>
                <a:ext uri="{FF2B5EF4-FFF2-40B4-BE49-F238E27FC236}">
                  <a16:creationId xmlns:a16="http://schemas.microsoft.com/office/drawing/2014/main" id="{D177C2F2-07AC-EFFD-B318-441724277A87}"/>
                </a:ext>
              </a:extLst>
            </p:cNvPr>
            <p:cNvSpPr/>
            <p:nvPr/>
          </p:nvSpPr>
          <p:spPr>
            <a:xfrm>
              <a:off x="8190441" y="1644581"/>
              <a:ext cx="2277016" cy="1423705"/>
            </a:xfrm>
            <a:custGeom>
              <a:avLst/>
              <a:gdLst>
                <a:gd name="connsiteX0" fmla="*/ 1373891 w 2277016"/>
                <a:gd name="connsiteY0" fmla="*/ 0 h 1423705"/>
                <a:gd name="connsiteX1" fmla="*/ 601957 w 2277016"/>
                <a:gd name="connsiteY1" fmla="*/ 0 h 1423705"/>
                <a:gd name="connsiteX2" fmla="*/ 0 w 2277016"/>
                <a:gd name="connsiteY2" fmla="*/ 331209 h 1423705"/>
                <a:gd name="connsiteX3" fmla="*/ 0 w 2277016"/>
                <a:gd name="connsiteY3" fmla="*/ 433880 h 1423705"/>
                <a:gd name="connsiteX4" fmla="*/ 1417622 w 2277016"/>
                <a:gd name="connsiteY4" fmla="*/ 434261 h 1423705"/>
                <a:gd name="connsiteX5" fmla="*/ 1757577 w 2277016"/>
                <a:gd name="connsiteY5" fmla="*/ 763569 h 1423705"/>
                <a:gd name="connsiteX6" fmla="*/ 1389102 w 2277016"/>
                <a:gd name="connsiteY6" fmla="*/ 1152198 h 1423705"/>
                <a:gd name="connsiteX7" fmla="*/ 0 w 2277016"/>
                <a:gd name="connsiteY7" fmla="*/ 1152198 h 1423705"/>
                <a:gd name="connsiteX8" fmla="*/ 0 w 2277016"/>
                <a:gd name="connsiteY8" fmla="*/ 1272361 h 1423705"/>
                <a:gd name="connsiteX9" fmla="*/ 329308 w 2277016"/>
                <a:gd name="connsiteY9" fmla="*/ 1423706 h 1423705"/>
                <a:gd name="connsiteX10" fmla="*/ 1492914 w 2277016"/>
                <a:gd name="connsiteY10" fmla="*/ 1423706 h 1423705"/>
                <a:gd name="connsiteX11" fmla="*/ 2277017 w 2277016"/>
                <a:gd name="connsiteY11" fmla="*/ 1024429 h 1423705"/>
                <a:gd name="connsiteX12" fmla="*/ 2277017 w 2277016"/>
                <a:gd name="connsiteY12" fmla="*/ 507651 h 14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7016" h="1423705">
                  <a:moveTo>
                    <a:pt x="1373891" y="0"/>
                  </a:moveTo>
                  <a:lnTo>
                    <a:pt x="601957" y="0"/>
                  </a:lnTo>
                  <a:lnTo>
                    <a:pt x="0" y="331209"/>
                  </a:lnTo>
                  <a:lnTo>
                    <a:pt x="0" y="433880"/>
                  </a:lnTo>
                  <a:lnTo>
                    <a:pt x="1417622" y="434261"/>
                  </a:lnTo>
                  <a:lnTo>
                    <a:pt x="1757577" y="763569"/>
                  </a:lnTo>
                  <a:lnTo>
                    <a:pt x="1389102" y="1152198"/>
                  </a:lnTo>
                  <a:lnTo>
                    <a:pt x="0" y="1152198"/>
                  </a:lnTo>
                  <a:lnTo>
                    <a:pt x="0" y="1272361"/>
                  </a:lnTo>
                  <a:lnTo>
                    <a:pt x="329308" y="1423706"/>
                  </a:lnTo>
                  <a:lnTo>
                    <a:pt x="1492914" y="1423706"/>
                  </a:lnTo>
                  <a:lnTo>
                    <a:pt x="2277017" y="1024429"/>
                  </a:lnTo>
                  <a:lnTo>
                    <a:pt x="2277017" y="507651"/>
                  </a:lnTo>
                  <a:close/>
                </a:path>
              </a:pathLst>
            </a:custGeom>
            <a:solidFill>
              <a:srgbClr val="F1F1F1"/>
            </a:solidFill>
            <a:ln w="37984"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8B8AC17E-CE8F-341A-1E6C-82D120344CD1}"/>
                </a:ext>
              </a:extLst>
            </p:cNvPr>
            <p:cNvSpPr/>
            <p:nvPr/>
          </p:nvSpPr>
          <p:spPr>
            <a:xfrm>
              <a:off x="9524785" y="1644581"/>
              <a:ext cx="595872" cy="1312668"/>
            </a:xfrm>
            <a:custGeom>
              <a:avLst/>
              <a:gdLst>
                <a:gd name="connsiteX0" fmla="*/ 0 w 595872"/>
                <a:gd name="connsiteY0" fmla="*/ 0 h 1312668"/>
                <a:gd name="connsiteX1" fmla="*/ 567733 w 595872"/>
                <a:gd name="connsiteY1" fmla="*/ 547959 h 1312668"/>
                <a:gd name="connsiteX2" fmla="*/ 567733 w 595872"/>
                <a:gd name="connsiteY2" fmla="*/ 954461 h 1312668"/>
                <a:gd name="connsiteX3" fmla="*/ 125867 w 595872"/>
                <a:gd name="connsiteY3" fmla="*/ 1290233 h 1312668"/>
                <a:gd name="connsiteX4" fmla="*/ 142979 w 595872"/>
                <a:gd name="connsiteY4" fmla="*/ 1312669 h 1312668"/>
                <a:gd name="connsiteX5" fmla="*/ 595873 w 595872"/>
                <a:gd name="connsiteY5" fmla="*/ 968531 h 1312668"/>
                <a:gd name="connsiteX6" fmla="*/ 595873 w 595872"/>
                <a:gd name="connsiteY6" fmla="*/ 535791 h 1312668"/>
                <a:gd name="connsiteX7" fmla="*/ 42970 w 595872"/>
                <a:gd name="connsiteY7" fmla="*/ 1901 h 1312668"/>
                <a:gd name="connsiteX8" fmla="*/ 39547 w 595872"/>
                <a:gd name="connsiteY8" fmla="*/ 0 h 13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872" h="1312668">
                  <a:moveTo>
                    <a:pt x="0" y="0"/>
                  </a:moveTo>
                  <a:lnTo>
                    <a:pt x="567733" y="547959"/>
                  </a:lnTo>
                  <a:lnTo>
                    <a:pt x="567733" y="954461"/>
                  </a:lnTo>
                  <a:lnTo>
                    <a:pt x="125867" y="1290233"/>
                  </a:lnTo>
                  <a:lnTo>
                    <a:pt x="142979" y="1312669"/>
                  </a:lnTo>
                  <a:lnTo>
                    <a:pt x="595873" y="968531"/>
                  </a:lnTo>
                  <a:lnTo>
                    <a:pt x="595873" y="535791"/>
                  </a:lnTo>
                  <a:lnTo>
                    <a:pt x="42970" y="1901"/>
                  </a:lnTo>
                  <a:lnTo>
                    <a:pt x="395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03" name="Freeform: Shape 102">
              <a:extLst>
                <a:ext uri="{FF2B5EF4-FFF2-40B4-BE49-F238E27FC236}">
                  <a16:creationId xmlns:a16="http://schemas.microsoft.com/office/drawing/2014/main" id="{263046BC-20D1-642C-3CD4-20E4BA422841}"/>
                </a:ext>
              </a:extLst>
            </p:cNvPr>
            <p:cNvSpPr/>
            <p:nvPr/>
          </p:nvSpPr>
          <p:spPr>
            <a:xfrm>
              <a:off x="8190441" y="2572423"/>
              <a:ext cx="2277016" cy="495863"/>
            </a:xfrm>
            <a:custGeom>
              <a:avLst/>
              <a:gdLst>
                <a:gd name="connsiteX0" fmla="*/ 1492534 w 2277016"/>
                <a:gd name="connsiteY0" fmla="*/ 345279 h 495863"/>
                <a:gd name="connsiteX1" fmla="*/ 0 w 2277016"/>
                <a:gd name="connsiteY1" fmla="*/ 344519 h 495863"/>
                <a:gd name="connsiteX2" fmla="*/ 329308 w 2277016"/>
                <a:gd name="connsiteY2" fmla="*/ 495863 h 495863"/>
                <a:gd name="connsiteX3" fmla="*/ 1492914 w 2277016"/>
                <a:gd name="connsiteY3" fmla="*/ 495863 h 495863"/>
                <a:gd name="connsiteX4" fmla="*/ 2277017 w 2277016"/>
                <a:gd name="connsiteY4" fmla="*/ 96587 h 495863"/>
                <a:gd name="connsiteX5" fmla="*/ 2277017 w 2277016"/>
                <a:gd name="connsiteY5" fmla="*/ 0 h 49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016" h="495863">
                  <a:moveTo>
                    <a:pt x="1492534" y="345279"/>
                  </a:moveTo>
                  <a:lnTo>
                    <a:pt x="0" y="344519"/>
                  </a:lnTo>
                  <a:lnTo>
                    <a:pt x="329308" y="495863"/>
                  </a:lnTo>
                  <a:lnTo>
                    <a:pt x="1492914" y="495863"/>
                  </a:lnTo>
                  <a:lnTo>
                    <a:pt x="2277017" y="96587"/>
                  </a:lnTo>
                  <a:lnTo>
                    <a:pt x="2277017" y="0"/>
                  </a:lnTo>
                  <a:close/>
                </a:path>
              </a:pathLst>
            </a:custGeom>
            <a:solidFill>
              <a:srgbClr val="817E8C"/>
            </a:solidFill>
            <a:ln w="37984" cap="flat">
              <a:noFill/>
              <a:prstDash val="solid"/>
              <a:miter/>
            </a:ln>
          </p:spPr>
          <p:txBody>
            <a:bodyPr rtlCol="0" anchor="ctr"/>
            <a:lstStyle/>
            <a:p>
              <a:endParaRPr lang="en-ID"/>
            </a:p>
          </p:txBody>
        </p:sp>
        <p:grpSp>
          <p:nvGrpSpPr>
            <p:cNvPr id="104" name="Graphic 53">
              <a:extLst>
                <a:ext uri="{FF2B5EF4-FFF2-40B4-BE49-F238E27FC236}">
                  <a16:creationId xmlns:a16="http://schemas.microsoft.com/office/drawing/2014/main" id="{F1F533EF-4C50-D036-0839-ABFFA3B24E4A}"/>
                </a:ext>
              </a:extLst>
            </p:cNvPr>
            <p:cNvGrpSpPr/>
            <p:nvPr/>
          </p:nvGrpSpPr>
          <p:grpSpPr>
            <a:xfrm>
              <a:off x="10143473" y="2182653"/>
              <a:ext cx="256299" cy="379122"/>
              <a:chOff x="10143473" y="2182653"/>
              <a:chExt cx="256299" cy="379122"/>
            </a:xfrm>
          </p:grpSpPr>
          <p:sp>
            <p:nvSpPr>
              <p:cNvPr id="105" name="Freeform: Shape 104">
                <a:extLst>
                  <a:ext uri="{FF2B5EF4-FFF2-40B4-BE49-F238E27FC236}">
                    <a16:creationId xmlns:a16="http://schemas.microsoft.com/office/drawing/2014/main" id="{BE4951F3-5719-F4DE-C215-0C70D5CF0DE1}"/>
                  </a:ext>
                </a:extLst>
              </p:cNvPr>
              <p:cNvSpPr/>
              <p:nvPr/>
            </p:nvSpPr>
            <p:spPr>
              <a:xfrm>
                <a:off x="10143473" y="2183033"/>
                <a:ext cx="256299" cy="378742"/>
              </a:xfrm>
              <a:custGeom>
                <a:avLst/>
                <a:gdLst>
                  <a:gd name="connsiteX0" fmla="*/ 193174 w 256299"/>
                  <a:gd name="connsiteY0" fmla="*/ 0 h 378742"/>
                  <a:gd name="connsiteX1" fmla="*/ 96587 w 256299"/>
                  <a:gd name="connsiteY1" fmla="*/ 0 h 378742"/>
                  <a:gd name="connsiteX2" fmla="*/ 0 w 256299"/>
                  <a:gd name="connsiteY2" fmla="*/ 184428 h 378742"/>
                  <a:gd name="connsiteX3" fmla="*/ 71109 w 256299"/>
                  <a:gd name="connsiteY3" fmla="*/ 378742 h 378742"/>
                  <a:gd name="connsiteX4" fmla="*/ 175682 w 256299"/>
                  <a:gd name="connsiteY4" fmla="*/ 378742 h 378742"/>
                  <a:gd name="connsiteX5" fmla="*/ 256297 w 256299"/>
                  <a:gd name="connsiteY5" fmla="*/ 195455 h 378742"/>
                  <a:gd name="connsiteX6" fmla="*/ 193174 w 256299"/>
                  <a:gd name="connsiteY6" fmla="*/ 0 h 3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299" h="378742">
                    <a:moveTo>
                      <a:pt x="193174" y="0"/>
                    </a:moveTo>
                    <a:lnTo>
                      <a:pt x="96587" y="0"/>
                    </a:lnTo>
                    <a:cubicBezTo>
                      <a:pt x="96587" y="0"/>
                      <a:pt x="0" y="36886"/>
                      <a:pt x="0" y="184428"/>
                    </a:cubicBezTo>
                    <a:cubicBezTo>
                      <a:pt x="0" y="331970"/>
                      <a:pt x="58560" y="373799"/>
                      <a:pt x="71109" y="378742"/>
                    </a:cubicBezTo>
                    <a:lnTo>
                      <a:pt x="175682" y="378742"/>
                    </a:lnTo>
                    <a:cubicBezTo>
                      <a:pt x="175682" y="378742"/>
                      <a:pt x="256297" y="316759"/>
                      <a:pt x="256297" y="195455"/>
                    </a:cubicBezTo>
                    <a:cubicBezTo>
                      <a:pt x="256678" y="49054"/>
                      <a:pt x="193174" y="0"/>
                      <a:pt x="193174" y="0"/>
                    </a:cubicBezTo>
                    <a:close/>
                  </a:path>
                </a:pathLst>
              </a:custGeom>
              <a:solidFill>
                <a:srgbClr val="3B3648"/>
              </a:solidFill>
              <a:ln w="37984"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09E41624-BE26-9855-D54C-DB05B411E523}"/>
                  </a:ext>
                </a:extLst>
              </p:cNvPr>
              <p:cNvSpPr/>
              <p:nvPr/>
            </p:nvSpPr>
            <p:spPr>
              <a:xfrm>
                <a:off x="10143473" y="2182653"/>
                <a:ext cx="196596" cy="378742"/>
              </a:xfrm>
              <a:custGeom>
                <a:avLst/>
                <a:gdLst>
                  <a:gd name="connsiteX0" fmla="*/ 84038 w 196596"/>
                  <a:gd name="connsiteY0" fmla="*/ 192413 h 378742"/>
                  <a:gd name="connsiteX1" fmla="*/ 196596 w 196596"/>
                  <a:gd name="connsiteY1" fmla="*/ 3042 h 378742"/>
                  <a:gd name="connsiteX2" fmla="*/ 193174 w 196596"/>
                  <a:gd name="connsiteY2" fmla="*/ 0 h 378742"/>
                  <a:gd name="connsiteX3" fmla="*/ 96587 w 196596"/>
                  <a:gd name="connsiteY3" fmla="*/ 0 h 378742"/>
                  <a:gd name="connsiteX4" fmla="*/ 0 w 196596"/>
                  <a:gd name="connsiteY4" fmla="*/ 184428 h 378742"/>
                  <a:gd name="connsiteX5" fmla="*/ 71109 w 196596"/>
                  <a:gd name="connsiteY5" fmla="*/ 378742 h 378742"/>
                  <a:gd name="connsiteX6" fmla="*/ 175682 w 196596"/>
                  <a:gd name="connsiteY6" fmla="*/ 378742 h 378742"/>
                  <a:gd name="connsiteX7" fmla="*/ 175682 w 196596"/>
                  <a:gd name="connsiteY7" fmla="*/ 378742 h 378742"/>
                  <a:gd name="connsiteX8" fmla="*/ 84038 w 196596"/>
                  <a:gd name="connsiteY8" fmla="*/ 192413 h 3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96" h="378742">
                    <a:moveTo>
                      <a:pt x="84038" y="192413"/>
                    </a:moveTo>
                    <a:cubicBezTo>
                      <a:pt x="84038" y="96967"/>
                      <a:pt x="132712" y="18253"/>
                      <a:pt x="196596" y="3042"/>
                    </a:cubicBezTo>
                    <a:cubicBezTo>
                      <a:pt x="194695" y="1141"/>
                      <a:pt x="193174" y="0"/>
                      <a:pt x="193174" y="0"/>
                    </a:cubicBezTo>
                    <a:lnTo>
                      <a:pt x="96587" y="0"/>
                    </a:lnTo>
                    <a:cubicBezTo>
                      <a:pt x="96587" y="0"/>
                      <a:pt x="0" y="36886"/>
                      <a:pt x="0" y="184428"/>
                    </a:cubicBezTo>
                    <a:cubicBezTo>
                      <a:pt x="0" y="331970"/>
                      <a:pt x="58560" y="373799"/>
                      <a:pt x="71109" y="378742"/>
                    </a:cubicBezTo>
                    <a:lnTo>
                      <a:pt x="175682" y="378742"/>
                    </a:lnTo>
                    <a:lnTo>
                      <a:pt x="175682" y="378742"/>
                    </a:lnTo>
                    <a:cubicBezTo>
                      <a:pt x="119403" y="358588"/>
                      <a:pt x="84038" y="283296"/>
                      <a:pt x="84038" y="192413"/>
                    </a:cubicBezTo>
                    <a:close/>
                  </a:path>
                </a:pathLst>
              </a:custGeom>
              <a:solidFill>
                <a:srgbClr val="888E9D"/>
              </a:solidFill>
              <a:ln w="37984" cap="flat">
                <a:noFill/>
                <a:prstDash val="solid"/>
                <a:miter/>
              </a:ln>
            </p:spPr>
            <p:txBody>
              <a:bodyPr rtlCol="0" anchor="ctr"/>
              <a:lstStyle/>
              <a:p>
                <a:endParaRPr lang="en-ID"/>
              </a:p>
            </p:txBody>
          </p:sp>
        </p:grpSp>
        <p:sp>
          <p:nvSpPr>
            <p:cNvPr id="107" name="Freeform: Shape 106">
              <a:extLst>
                <a:ext uri="{FF2B5EF4-FFF2-40B4-BE49-F238E27FC236}">
                  <a16:creationId xmlns:a16="http://schemas.microsoft.com/office/drawing/2014/main" id="{5AECD76B-F04B-D221-E752-EFD333719764}"/>
                </a:ext>
              </a:extLst>
            </p:cNvPr>
            <p:cNvSpPr/>
            <p:nvPr/>
          </p:nvSpPr>
          <p:spPr>
            <a:xfrm>
              <a:off x="9716057" y="4753613"/>
              <a:ext cx="779539" cy="968154"/>
            </a:xfrm>
            <a:custGeom>
              <a:avLst/>
              <a:gdLst>
                <a:gd name="connsiteX0" fmla="*/ 435021 w 779539"/>
                <a:gd name="connsiteY0" fmla="*/ 0 h 968154"/>
                <a:gd name="connsiteX1" fmla="*/ 398136 w 779539"/>
                <a:gd name="connsiteY1" fmla="*/ 0 h 968154"/>
                <a:gd name="connsiteX2" fmla="*/ 69588 w 779539"/>
                <a:gd name="connsiteY2" fmla="*/ 192413 h 968154"/>
                <a:gd name="connsiteX3" fmla="*/ 0 w 779539"/>
                <a:gd name="connsiteY3" fmla="*/ 544157 h 968154"/>
                <a:gd name="connsiteX4" fmla="*/ 76813 w 779539"/>
                <a:gd name="connsiteY4" fmla="*/ 817566 h 968154"/>
                <a:gd name="connsiteX5" fmla="*/ 376841 w 779539"/>
                <a:gd name="connsiteY5" fmla="*/ 967770 h 968154"/>
                <a:gd name="connsiteX6" fmla="*/ 440345 w 779539"/>
                <a:gd name="connsiteY6" fmla="*/ 968150 h 968154"/>
                <a:gd name="connsiteX7" fmla="*/ 757865 w 779539"/>
                <a:gd name="connsiteY7" fmla="*/ 696262 h 968154"/>
                <a:gd name="connsiteX8" fmla="*/ 779540 w 779539"/>
                <a:gd name="connsiteY8" fmla="*/ 484455 h 968154"/>
                <a:gd name="connsiteX9" fmla="*/ 727444 w 779539"/>
                <a:gd name="connsiteY9" fmla="*/ 207243 h 968154"/>
                <a:gd name="connsiteX10" fmla="*/ 435021 w 779539"/>
                <a:gd name="connsiteY10" fmla="*/ 0 h 96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539" h="968154">
                  <a:moveTo>
                    <a:pt x="435021" y="0"/>
                  </a:moveTo>
                  <a:lnTo>
                    <a:pt x="398136" y="0"/>
                  </a:lnTo>
                  <a:cubicBezTo>
                    <a:pt x="259720" y="0"/>
                    <a:pt x="128909" y="72630"/>
                    <a:pt x="69588" y="192413"/>
                  </a:cubicBezTo>
                  <a:cubicBezTo>
                    <a:pt x="29660" y="273029"/>
                    <a:pt x="0" y="386347"/>
                    <a:pt x="0" y="544157"/>
                  </a:cubicBezTo>
                  <a:cubicBezTo>
                    <a:pt x="0" y="665461"/>
                    <a:pt x="33463" y="754062"/>
                    <a:pt x="76813" y="817566"/>
                  </a:cubicBezTo>
                  <a:cubicBezTo>
                    <a:pt x="142219" y="913392"/>
                    <a:pt x="257438" y="967010"/>
                    <a:pt x="376841" y="967770"/>
                  </a:cubicBezTo>
                  <a:lnTo>
                    <a:pt x="440345" y="968150"/>
                  </a:lnTo>
                  <a:cubicBezTo>
                    <a:pt x="612224" y="968911"/>
                    <a:pt x="720219" y="856733"/>
                    <a:pt x="757865" y="696262"/>
                  </a:cubicBezTo>
                  <a:cubicBezTo>
                    <a:pt x="771554" y="638462"/>
                    <a:pt x="779540" y="568874"/>
                    <a:pt x="779540" y="484455"/>
                  </a:cubicBezTo>
                  <a:cubicBezTo>
                    <a:pt x="779540" y="367334"/>
                    <a:pt x="757865" y="276832"/>
                    <a:pt x="727444" y="207243"/>
                  </a:cubicBezTo>
                  <a:cubicBezTo>
                    <a:pt x="671545" y="79095"/>
                    <a:pt x="579521" y="0"/>
                    <a:pt x="435021" y="0"/>
                  </a:cubicBezTo>
                  <a:close/>
                </a:path>
              </a:pathLst>
            </a:custGeom>
            <a:solidFill>
              <a:srgbClr val="3B3648"/>
            </a:solidFill>
            <a:ln w="37984"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136EB262-2500-1D11-02C2-3CC7221D67DB}"/>
                </a:ext>
              </a:extLst>
            </p:cNvPr>
            <p:cNvSpPr/>
            <p:nvPr/>
          </p:nvSpPr>
          <p:spPr>
            <a:xfrm>
              <a:off x="8973023" y="3438663"/>
              <a:ext cx="292802" cy="136894"/>
            </a:xfrm>
            <a:custGeom>
              <a:avLst/>
              <a:gdLst>
                <a:gd name="connsiteX0" fmla="*/ 0 w 292802"/>
                <a:gd name="connsiteY0" fmla="*/ 0 h 136894"/>
                <a:gd name="connsiteX1" fmla="*/ 292803 w 292802"/>
                <a:gd name="connsiteY1" fmla="*/ 0 h 136894"/>
                <a:gd name="connsiteX2" fmla="*/ 292803 w 292802"/>
                <a:gd name="connsiteY2" fmla="*/ 136895 h 136894"/>
                <a:gd name="connsiteX3" fmla="*/ 0 w 292802"/>
                <a:gd name="connsiteY3" fmla="*/ 136895 h 136894"/>
              </a:gdLst>
              <a:ahLst/>
              <a:cxnLst>
                <a:cxn ang="0">
                  <a:pos x="connsiteX0" y="connsiteY0"/>
                </a:cxn>
                <a:cxn ang="0">
                  <a:pos x="connsiteX1" y="connsiteY1"/>
                </a:cxn>
                <a:cxn ang="0">
                  <a:pos x="connsiteX2" y="connsiteY2"/>
                </a:cxn>
                <a:cxn ang="0">
                  <a:pos x="connsiteX3" y="connsiteY3"/>
                </a:cxn>
              </a:cxnLst>
              <a:rect l="l" t="t" r="r" b="b"/>
              <a:pathLst>
                <a:path w="292802" h="136894">
                  <a:moveTo>
                    <a:pt x="0" y="0"/>
                  </a:moveTo>
                  <a:lnTo>
                    <a:pt x="292803" y="0"/>
                  </a:lnTo>
                  <a:lnTo>
                    <a:pt x="292803" y="136895"/>
                  </a:lnTo>
                  <a:lnTo>
                    <a:pt x="0" y="136895"/>
                  </a:lnTo>
                  <a:close/>
                </a:path>
              </a:pathLst>
            </a:custGeom>
            <a:solidFill>
              <a:srgbClr val="3B3648"/>
            </a:solidFill>
            <a:ln w="37984"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E451698-E9F8-A57D-FDC1-8F766B6BC420}"/>
                </a:ext>
              </a:extLst>
            </p:cNvPr>
            <p:cNvSpPr/>
            <p:nvPr/>
          </p:nvSpPr>
          <p:spPr>
            <a:xfrm>
              <a:off x="8973023" y="3643244"/>
              <a:ext cx="292802" cy="136894"/>
            </a:xfrm>
            <a:custGeom>
              <a:avLst/>
              <a:gdLst>
                <a:gd name="connsiteX0" fmla="*/ 0 w 292802"/>
                <a:gd name="connsiteY0" fmla="*/ 0 h 136894"/>
                <a:gd name="connsiteX1" fmla="*/ 292803 w 292802"/>
                <a:gd name="connsiteY1" fmla="*/ 0 h 136894"/>
                <a:gd name="connsiteX2" fmla="*/ 292803 w 292802"/>
                <a:gd name="connsiteY2" fmla="*/ 136895 h 136894"/>
                <a:gd name="connsiteX3" fmla="*/ 0 w 292802"/>
                <a:gd name="connsiteY3" fmla="*/ 136895 h 136894"/>
              </a:gdLst>
              <a:ahLst/>
              <a:cxnLst>
                <a:cxn ang="0">
                  <a:pos x="connsiteX0" y="connsiteY0"/>
                </a:cxn>
                <a:cxn ang="0">
                  <a:pos x="connsiteX1" y="connsiteY1"/>
                </a:cxn>
                <a:cxn ang="0">
                  <a:pos x="connsiteX2" y="connsiteY2"/>
                </a:cxn>
                <a:cxn ang="0">
                  <a:pos x="connsiteX3" y="connsiteY3"/>
                </a:cxn>
              </a:cxnLst>
              <a:rect l="l" t="t" r="r" b="b"/>
              <a:pathLst>
                <a:path w="292802" h="136894">
                  <a:moveTo>
                    <a:pt x="0" y="0"/>
                  </a:moveTo>
                  <a:lnTo>
                    <a:pt x="292803" y="0"/>
                  </a:lnTo>
                  <a:lnTo>
                    <a:pt x="292803" y="136895"/>
                  </a:lnTo>
                  <a:lnTo>
                    <a:pt x="0" y="136895"/>
                  </a:lnTo>
                  <a:close/>
                </a:path>
              </a:pathLst>
            </a:custGeom>
            <a:solidFill>
              <a:srgbClr val="3B3648"/>
            </a:solidFill>
            <a:ln w="37984"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CC0000C4-B4CB-BB74-3BE8-B49D2CC0D9F3}"/>
                </a:ext>
              </a:extLst>
            </p:cNvPr>
            <p:cNvSpPr/>
            <p:nvPr/>
          </p:nvSpPr>
          <p:spPr>
            <a:xfrm>
              <a:off x="8913702" y="4121235"/>
              <a:ext cx="453273" cy="453273"/>
            </a:xfrm>
            <a:custGeom>
              <a:avLst/>
              <a:gdLst>
                <a:gd name="connsiteX0" fmla="*/ 453274 w 453273"/>
                <a:gd name="connsiteY0" fmla="*/ 226637 h 453273"/>
                <a:gd name="connsiteX1" fmla="*/ 226637 w 453273"/>
                <a:gd name="connsiteY1" fmla="*/ 453274 h 453273"/>
                <a:gd name="connsiteX2" fmla="*/ 0 w 453273"/>
                <a:gd name="connsiteY2" fmla="*/ 226637 h 453273"/>
                <a:gd name="connsiteX3" fmla="*/ 226637 w 453273"/>
                <a:gd name="connsiteY3" fmla="*/ 0 h 453273"/>
                <a:gd name="connsiteX4" fmla="*/ 453274 w 453273"/>
                <a:gd name="connsiteY4" fmla="*/ 226637 h 45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273" h="453273">
                  <a:moveTo>
                    <a:pt x="453274" y="226637"/>
                  </a:moveTo>
                  <a:cubicBezTo>
                    <a:pt x="453274" y="351805"/>
                    <a:pt x="351805" y="453274"/>
                    <a:pt x="226637" y="453274"/>
                  </a:cubicBezTo>
                  <a:cubicBezTo>
                    <a:pt x="101469" y="453274"/>
                    <a:pt x="0" y="351805"/>
                    <a:pt x="0" y="226637"/>
                  </a:cubicBezTo>
                  <a:cubicBezTo>
                    <a:pt x="0" y="101469"/>
                    <a:pt x="101469" y="0"/>
                    <a:pt x="226637" y="0"/>
                  </a:cubicBezTo>
                  <a:cubicBezTo>
                    <a:pt x="351805" y="0"/>
                    <a:pt x="453274" y="101469"/>
                    <a:pt x="453274" y="226637"/>
                  </a:cubicBezTo>
                  <a:close/>
                </a:path>
              </a:pathLst>
            </a:custGeom>
            <a:solidFill>
              <a:srgbClr val="3B3648"/>
            </a:solidFill>
            <a:ln w="37984"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CCC212DA-8CA3-4E7A-6B4B-F87C99E5DD3D}"/>
                </a:ext>
              </a:extLst>
            </p:cNvPr>
            <p:cNvSpPr/>
            <p:nvPr/>
          </p:nvSpPr>
          <p:spPr>
            <a:xfrm>
              <a:off x="9015232" y="4222765"/>
              <a:ext cx="250213" cy="250213"/>
            </a:xfrm>
            <a:custGeom>
              <a:avLst/>
              <a:gdLst>
                <a:gd name="connsiteX0" fmla="*/ 250213 w 250213"/>
                <a:gd name="connsiteY0" fmla="*/ 125106 h 250213"/>
                <a:gd name="connsiteX1" fmla="*/ 125107 w 250213"/>
                <a:gd name="connsiteY1" fmla="*/ 250213 h 250213"/>
                <a:gd name="connsiteX2" fmla="*/ 0 w 250213"/>
                <a:gd name="connsiteY2" fmla="*/ 125106 h 250213"/>
                <a:gd name="connsiteX3" fmla="*/ 125107 w 250213"/>
                <a:gd name="connsiteY3" fmla="*/ 0 h 250213"/>
                <a:gd name="connsiteX4" fmla="*/ 250213 w 250213"/>
                <a:gd name="connsiteY4" fmla="*/ 125106 h 250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13" h="250213">
                  <a:moveTo>
                    <a:pt x="250213" y="125106"/>
                  </a:moveTo>
                  <a:cubicBezTo>
                    <a:pt x="250213" y="194201"/>
                    <a:pt x="194201" y="250213"/>
                    <a:pt x="125107" y="250213"/>
                  </a:cubicBezTo>
                  <a:cubicBezTo>
                    <a:pt x="56012" y="250213"/>
                    <a:pt x="0" y="194201"/>
                    <a:pt x="0" y="125106"/>
                  </a:cubicBezTo>
                  <a:cubicBezTo>
                    <a:pt x="0" y="56012"/>
                    <a:pt x="56012" y="0"/>
                    <a:pt x="125107" y="0"/>
                  </a:cubicBezTo>
                  <a:cubicBezTo>
                    <a:pt x="194201" y="0"/>
                    <a:pt x="250213" y="56012"/>
                    <a:pt x="250213" y="125106"/>
                  </a:cubicBezTo>
                  <a:close/>
                </a:path>
              </a:pathLst>
            </a:custGeom>
            <a:solidFill>
              <a:srgbClr val="F2F2F2"/>
            </a:solidFill>
            <a:ln w="37984"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DD321D4-01A4-2599-D580-254875F598AC}"/>
                </a:ext>
              </a:extLst>
            </p:cNvPr>
            <p:cNvSpPr/>
            <p:nvPr/>
          </p:nvSpPr>
          <p:spPr>
            <a:xfrm>
              <a:off x="9057441" y="4264594"/>
              <a:ext cx="166555" cy="166555"/>
            </a:xfrm>
            <a:custGeom>
              <a:avLst/>
              <a:gdLst>
                <a:gd name="connsiteX0" fmla="*/ 166555 w 166555"/>
                <a:gd name="connsiteY0" fmla="*/ 83277 h 166555"/>
                <a:gd name="connsiteX1" fmla="*/ 83278 w 166555"/>
                <a:gd name="connsiteY1" fmla="*/ 166555 h 166555"/>
                <a:gd name="connsiteX2" fmla="*/ 0 w 166555"/>
                <a:gd name="connsiteY2" fmla="*/ 83277 h 166555"/>
                <a:gd name="connsiteX3" fmla="*/ 83278 w 166555"/>
                <a:gd name="connsiteY3" fmla="*/ 0 h 166555"/>
                <a:gd name="connsiteX4" fmla="*/ 166555 w 166555"/>
                <a:gd name="connsiteY4" fmla="*/ 83277 h 16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5" h="166555">
                  <a:moveTo>
                    <a:pt x="166555" y="83277"/>
                  </a:moveTo>
                  <a:cubicBezTo>
                    <a:pt x="166555" y="129290"/>
                    <a:pt x="129289" y="166555"/>
                    <a:pt x="83278" y="166555"/>
                  </a:cubicBezTo>
                  <a:cubicBezTo>
                    <a:pt x="37266" y="166555"/>
                    <a:pt x="0" y="129290"/>
                    <a:pt x="0" y="83277"/>
                  </a:cubicBezTo>
                  <a:cubicBezTo>
                    <a:pt x="0" y="37266"/>
                    <a:pt x="37266" y="0"/>
                    <a:pt x="83278" y="0"/>
                  </a:cubicBezTo>
                  <a:cubicBezTo>
                    <a:pt x="128909" y="0"/>
                    <a:pt x="166555" y="37266"/>
                    <a:pt x="166555" y="83277"/>
                  </a:cubicBezTo>
                  <a:close/>
                </a:path>
              </a:pathLst>
            </a:custGeom>
            <a:solidFill>
              <a:srgbClr val="817E8C"/>
            </a:solidFill>
            <a:ln w="37984"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E2775B0D-48B4-5B2F-29C4-F853CC25591C}"/>
                </a:ext>
              </a:extLst>
            </p:cNvPr>
            <p:cNvSpPr/>
            <p:nvPr/>
          </p:nvSpPr>
          <p:spPr>
            <a:xfrm>
              <a:off x="8430007" y="1931299"/>
              <a:ext cx="772314" cy="147542"/>
            </a:xfrm>
            <a:custGeom>
              <a:avLst/>
              <a:gdLst>
                <a:gd name="connsiteX0" fmla="*/ 772315 w 772314"/>
                <a:gd name="connsiteY0" fmla="*/ 147542 h 147542"/>
                <a:gd name="connsiteX1" fmla="*/ 563930 w 772314"/>
                <a:gd name="connsiteY1" fmla="*/ 0 h 147542"/>
                <a:gd name="connsiteX2" fmla="*/ 124726 w 772314"/>
                <a:gd name="connsiteY2" fmla="*/ 0 h 147542"/>
                <a:gd name="connsiteX3" fmla="*/ 0 w 772314"/>
                <a:gd name="connsiteY3" fmla="*/ 147162 h 147542"/>
                <a:gd name="connsiteX4" fmla="*/ 772315 w 772314"/>
                <a:gd name="connsiteY4" fmla="*/ 147542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314" h="147542">
                  <a:moveTo>
                    <a:pt x="772315" y="147542"/>
                  </a:moveTo>
                  <a:cubicBezTo>
                    <a:pt x="738091" y="5704"/>
                    <a:pt x="563930" y="0"/>
                    <a:pt x="563930" y="0"/>
                  </a:cubicBezTo>
                  <a:cubicBezTo>
                    <a:pt x="563930" y="0"/>
                    <a:pt x="231200" y="0"/>
                    <a:pt x="124726" y="0"/>
                  </a:cubicBezTo>
                  <a:cubicBezTo>
                    <a:pt x="41829" y="0"/>
                    <a:pt x="10267" y="101911"/>
                    <a:pt x="0" y="147162"/>
                  </a:cubicBezTo>
                  <a:lnTo>
                    <a:pt x="772315" y="147542"/>
                  </a:lnTo>
                  <a:close/>
                </a:path>
              </a:pathLst>
            </a:custGeom>
            <a:solidFill>
              <a:srgbClr val="888592"/>
            </a:solidFill>
            <a:ln w="37984"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4E59FFBB-4A46-064C-3DAC-3062C1D3697A}"/>
                </a:ext>
              </a:extLst>
            </p:cNvPr>
            <p:cNvSpPr/>
            <p:nvPr/>
          </p:nvSpPr>
          <p:spPr>
            <a:xfrm>
              <a:off x="8430007" y="1931299"/>
              <a:ext cx="772314" cy="147542"/>
            </a:xfrm>
            <a:custGeom>
              <a:avLst/>
              <a:gdLst>
                <a:gd name="connsiteX0" fmla="*/ 149063 w 772314"/>
                <a:gd name="connsiteY0" fmla="*/ 29661 h 147542"/>
                <a:gd name="connsiteX1" fmla="*/ 547959 w 772314"/>
                <a:gd name="connsiteY1" fmla="*/ 29661 h 147542"/>
                <a:gd name="connsiteX2" fmla="*/ 736950 w 772314"/>
                <a:gd name="connsiteY2" fmla="*/ 147542 h 147542"/>
                <a:gd name="connsiteX3" fmla="*/ 772315 w 772314"/>
                <a:gd name="connsiteY3" fmla="*/ 147542 h 147542"/>
                <a:gd name="connsiteX4" fmla="*/ 563930 w 772314"/>
                <a:gd name="connsiteY4" fmla="*/ 0 h 147542"/>
                <a:gd name="connsiteX5" fmla="*/ 124726 w 772314"/>
                <a:gd name="connsiteY5" fmla="*/ 0 h 147542"/>
                <a:gd name="connsiteX6" fmla="*/ 0 w 772314"/>
                <a:gd name="connsiteY6" fmla="*/ 147162 h 147542"/>
                <a:gd name="connsiteX7" fmla="*/ 35364 w 772314"/>
                <a:gd name="connsiteY7" fmla="*/ 147162 h 147542"/>
                <a:gd name="connsiteX8" fmla="*/ 149063 w 772314"/>
                <a:gd name="connsiteY8" fmla="*/ 29661 h 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314" h="147542">
                  <a:moveTo>
                    <a:pt x="149063" y="29661"/>
                  </a:moveTo>
                  <a:cubicBezTo>
                    <a:pt x="245650" y="29661"/>
                    <a:pt x="547959" y="29661"/>
                    <a:pt x="547959" y="29661"/>
                  </a:cubicBezTo>
                  <a:cubicBezTo>
                    <a:pt x="547959" y="29661"/>
                    <a:pt x="705769" y="21295"/>
                    <a:pt x="736950" y="147542"/>
                  </a:cubicBezTo>
                  <a:lnTo>
                    <a:pt x="772315" y="147542"/>
                  </a:lnTo>
                  <a:cubicBezTo>
                    <a:pt x="738091" y="5704"/>
                    <a:pt x="563930" y="0"/>
                    <a:pt x="563930" y="0"/>
                  </a:cubicBezTo>
                  <a:cubicBezTo>
                    <a:pt x="563930" y="0"/>
                    <a:pt x="231200" y="0"/>
                    <a:pt x="124726" y="0"/>
                  </a:cubicBezTo>
                  <a:cubicBezTo>
                    <a:pt x="41829" y="0"/>
                    <a:pt x="10267" y="101911"/>
                    <a:pt x="0" y="147162"/>
                  </a:cubicBezTo>
                  <a:lnTo>
                    <a:pt x="35364" y="147162"/>
                  </a:lnTo>
                  <a:cubicBezTo>
                    <a:pt x="44871" y="107234"/>
                    <a:pt x="73771" y="29661"/>
                    <a:pt x="149063" y="2966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16" name="Freeform: Shape 115">
              <a:extLst>
                <a:ext uri="{FF2B5EF4-FFF2-40B4-BE49-F238E27FC236}">
                  <a16:creationId xmlns:a16="http://schemas.microsoft.com/office/drawing/2014/main" id="{72AF70A7-C9AC-46C9-EFB0-AE4EE6D15527}"/>
                </a:ext>
              </a:extLst>
            </p:cNvPr>
            <p:cNvSpPr/>
            <p:nvPr/>
          </p:nvSpPr>
          <p:spPr>
            <a:xfrm>
              <a:off x="10238159" y="4923971"/>
              <a:ext cx="191272" cy="627434"/>
            </a:xfrm>
            <a:custGeom>
              <a:avLst/>
              <a:gdLst>
                <a:gd name="connsiteX0" fmla="*/ 191272 w 191272"/>
                <a:gd name="connsiteY0" fmla="*/ 313717 h 627434"/>
                <a:gd name="connsiteX1" fmla="*/ 88982 w 191272"/>
                <a:gd name="connsiteY1" fmla="*/ 627434 h 627434"/>
                <a:gd name="connsiteX2" fmla="*/ 0 w 191272"/>
                <a:gd name="connsiteY2" fmla="*/ 313717 h 627434"/>
                <a:gd name="connsiteX3" fmla="*/ 88982 w 191272"/>
                <a:gd name="connsiteY3" fmla="*/ 0 h 627434"/>
                <a:gd name="connsiteX4" fmla="*/ 191272 w 191272"/>
                <a:gd name="connsiteY4" fmla="*/ 313717 h 62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72" h="627434">
                  <a:moveTo>
                    <a:pt x="191272" y="313717"/>
                  </a:moveTo>
                  <a:cubicBezTo>
                    <a:pt x="191272" y="487117"/>
                    <a:pt x="138416" y="627434"/>
                    <a:pt x="88982" y="627434"/>
                  </a:cubicBezTo>
                  <a:cubicBezTo>
                    <a:pt x="39928" y="627434"/>
                    <a:pt x="0" y="487117"/>
                    <a:pt x="0" y="313717"/>
                  </a:cubicBezTo>
                  <a:cubicBezTo>
                    <a:pt x="0" y="140317"/>
                    <a:pt x="39928" y="0"/>
                    <a:pt x="88982" y="0"/>
                  </a:cubicBezTo>
                  <a:cubicBezTo>
                    <a:pt x="138035" y="0"/>
                    <a:pt x="191272" y="140317"/>
                    <a:pt x="191272" y="31371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grpSp>
          <p:nvGrpSpPr>
            <p:cNvPr id="157" name="Group 156">
              <a:extLst>
                <a:ext uri="{FF2B5EF4-FFF2-40B4-BE49-F238E27FC236}">
                  <a16:creationId xmlns:a16="http://schemas.microsoft.com/office/drawing/2014/main" id="{D93F2954-E23B-8F75-ADEB-E35A5A42F148}"/>
                </a:ext>
              </a:extLst>
            </p:cNvPr>
            <p:cNvGrpSpPr/>
            <p:nvPr/>
          </p:nvGrpSpPr>
          <p:grpSpPr>
            <a:xfrm>
              <a:off x="9716437" y="4753233"/>
              <a:ext cx="579141" cy="968530"/>
              <a:chOff x="9716437" y="4753233"/>
              <a:chExt cx="579141" cy="968530"/>
            </a:xfrm>
          </p:grpSpPr>
          <p:sp>
            <p:nvSpPr>
              <p:cNvPr id="108" name="Freeform: Shape 107">
                <a:extLst>
                  <a:ext uri="{FF2B5EF4-FFF2-40B4-BE49-F238E27FC236}">
                    <a16:creationId xmlns:a16="http://schemas.microsoft.com/office/drawing/2014/main" id="{D36D9E17-D5E4-12CB-9DD8-00A368D49390}"/>
                  </a:ext>
                </a:extLst>
              </p:cNvPr>
              <p:cNvSpPr/>
              <p:nvPr/>
            </p:nvSpPr>
            <p:spPr>
              <a:xfrm>
                <a:off x="9716437" y="4753233"/>
                <a:ext cx="579141" cy="968530"/>
              </a:xfrm>
              <a:custGeom>
                <a:avLst/>
                <a:gdLst>
                  <a:gd name="connsiteX0" fmla="*/ 503849 w 579141"/>
                  <a:gd name="connsiteY0" fmla="*/ 962827 h 968530"/>
                  <a:gd name="connsiteX1" fmla="*/ 568113 w 579141"/>
                  <a:gd name="connsiteY1" fmla="*/ 943053 h 968530"/>
                  <a:gd name="connsiteX2" fmla="*/ 446429 w 579141"/>
                  <a:gd name="connsiteY2" fmla="*/ 522862 h 968530"/>
                  <a:gd name="connsiteX3" fmla="*/ 579141 w 579141"/>
                  <a:gd name="connsiteY3" fmla="*/ 33843 h 968530"/>
                  <a:gd name="connsiteX4" fmla="*/ 493962 w 579141"/>
                  <a:gd name="connsiteY4" fmla="*/ 5324 h 968530"/>
                  <a:gd name="connsiteX5" fmla="*/ 482174 w 579141"/>
                  <a:gd name="connsiteY5" fmla="*/ 3422 h 968530"/>
                  <a:gd name="connsiteX6" fmla="*/ 435021 w 579141"/>
                  <a:gd name="connsiteY6" fmla="*/ 0 h 968530"/>
                  <a:gd name="connsiteX7" fmla="*/ 398136 w 579141"/>
                  <a:gd name="connsiteY7" fmla="*/ 0 h 968530"/>
                  <a:gd name="connsiteX8" fmla="*/ 204202 w 579141"/>
                  <a:gd name="connsiteY8" fmla="*/ 51335 h 968530"/>
                  <a:gd name="connsiteX9" fmla="*/ 163133 w 579141"/>
                  <a:gd name="connsiteY9" fmla="*/ 79095 h 968530"/>
                  <a:gd name="connsiteX10" fmla="*/ 95066 w 579141"/>
                  <a:gd name="connsiteY10" fmla="*/ 150204 h 968530"/>
                  <a:gd name="connsiteX11" fmla="*/ 69588 w 579141"/>
                  <a:gd name="connsiteY11" fmla="*/ 192793 h 968530"/>
                  <a:gd name="connsiteX12" fmla="*/ 50955 w 579141"/>
                  <a:gd name="connsiteY12" fmla="*/ 235763 h 968530"/>
                  <a:gd name="connsiteX13" fmla="*/ 46773 w 579141"/>
                  <a:gd name="connsiteY13" fmla="*/ 246791 h 968530"/>
                  <a:gd name="connsiteX14" fmla="*/ 17112 w 579141"/>
                  <a:gd name="connsiteY14" fmla="*/ 354405 h 968530"/>
                  <a:gd name="connsiteX15" fmla="*/ 15211 w 579141"/>
                  <a:gd name="connsiteY15" fmla="*/ 365053 h 968530"/>
                  <a:gd name="connsiteX16" fmla="*/ 5704 w 579141"/>
                  <a:gd name="connsiteY16" fmla="*/ 430078 h 968530"/>
                  <a:gd name="connsiteX17" fmla="*/ 5704 w 579141"/>
                  <a:gd name="connsiteY17" fmla="*/ 430078 h 968530"/>
                  <a:gd name="connsiteX18" fmla="*/ 0 w 579141"/>
                  <a:gd name="connsiteY18" fmla="*/ 546819 h 968530"/>
                  <a:gd name="connsiteX19" fmla="*/ 0 w 579141"/>
                  <a:gd name="connsiteY19" fmla="*/ 548340 h 968530"/>
                  <a:gd name="connsiteX20" fmla="*/ 76433 w 579141"/>
                  <a:gd name="connsiteY20" fmla="*/ 817946 h 968530"/>
                  <a:gd name="connsiteX21" fmla="*/ 134233 w 579141"/>
                  <a:gd name="connsiteY21" fmla="*/ 881831 h 968530"/>
                  <a:gd name="connsiteX22" fmla="*/ 206483 w 579141"/>
                  <a:gd name="connsiteY22" fmla="*/ 928983 h 968530"/>
                  <a:gd name="connsiteX23" fmla="*/ 246411 w 579141"/>
                  <a:gd name="connsiteY23" fmla="*/ 945715 h 968530"/>
                  <a:gd name="connsiteX24" fmla="*/ 376461 w 579141"/>
                  <a:gd name="connsiteY24" fmla="*/ 968150 h 968530"/>
                  <a:gd name="connsiteX25" fmla="*/ 439965 w 579141"/>
                  <a:gd name="connsiteY25" fmla="*/ 968531 h 968530"/>
                  <a:gd name="connsiteX26" fmla="*/ 495483 w 579141"/>
                  <a:gd name="connsiteY26" fmla="*/ 963967 h 968530"/>
                  <a:gd name="connsiteX27" fmla="*/ 503849 w 579141"/>
                  <a:gd name="connsiteY27" fmla="*/ 962827 h 96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141" h="968530">
                    <a:moveTo>
                      <a:pt x="503849" y="962827"/>
                    </a:moveTo>
                    <a:cubicBezTo>
                      <a:pt x="526665" y="958644"/>
                      <a:pt x="547959" y="951799"/>
                      <a:pt x="568113" y="943053"/>
                    </a:cubicBezTo>
                    <a:cubicBezTo>
                      <a:pt x="490540" y="928983"/>
                      <a:pt x="446429" y="701586"/>
                      <a:pt x="446429" y="522862"/>
                    </a:cubicBezTo>
                    <a:cubicBezTo>
                      <a:pt x="446429" y="112938"/>
                      <a:pt x="527425" y="38407"/>
                      <a:pt x="579141" y="33843"/>
                    </a:cubicBezTo>
                    <a:cubicBezTo>
                      <a:pt x="553663" y="20154"/>
                      <a:pt x="525144" y="10647"/>
                      <a:pt x="493962" y="5324"/>
                    </a:cubicBezTo>
                    <a:cubicBezTo>
                      <a:pt x="489779" y="4563"/>
                      <a:pt x="485977" y="3803"/>
                      <a:pt x="482174" y="3422"/>
                    </a:cubicBezTo>
                    <a:cubicBezTo>
                      <a:pt x="466963" y="1521"/>
                      <a:pt x="451373" y="0"/>
                      <a:pt x="435021" y="0"/>
                    </a:cubicBezTo>
                    <a:lnTo>
                      <a:pt x="398136" y="0"/>
                    </a:lnTo>
                    <a:cubicBezTo>
                      <a:pt x="328928" y="0"/>
                      <a:pt x="261621" y="18253"/>
                      <a:pt x="204202" y="51335"/>
                    </a:cubicBezTo>
                    <a:cubicBezTo>
                      <a:pt x="189751" y="59701"/>
                      <a:pt x="176062" y="68828"/>
                      <a:pt x="163133" y="79095"/>
                    </a:cubicBezTo>
                    <a:cubicBezTo>
                      <a:pt x="137275" y="99249"/>
                      <a:pt x="114079" y="123205"/>
                      <a:pt x="95066" y="150204"/>
                    </a:cubicBezTo>
                    <a:cubicBezTo>
                      <a:pt x="85559" y="163513"/>
                      <a:pt x="77194" y="177963"/>
                      <a:pt x="69588" y="192793"/>
                    </a:cubicBezTo>
                    <a:cubicBezTo>
                      <a:pt x="63124" y="206103"/>
                      <a:pt x="57039" y="220553"/>
                      <a:pt x="50955" y="235763"/>
                    </a:cubicBezTo>
                    <a:cubicBezTo>
                      <a:pt x="49434" y="239186"/>
                      <a:pt x="48293" y="242988"/>
                      <a:pt x="46773" y="246791"/>
                    </a:cubicBezTo>
                    <a:cubicBezTo>
                      <a:pt x="34984" y="278733"/>
                      <a:pt x="24717" y="314098"/>
                      <a:pt x="17112" y="354405"/>
                    </a:cubicBezTo>
                    <a:cubicBezTo>
                      <a:pt x="16351" y="357828"/>
                      <a:pt x="15971" y="361250"/>
                      <a:pt x="15211" y="365053"/>
                    </a:cubicBezTo>
                    <a:cubicBezTo>
                      <a:pt x="11408" y="385587"/>
                      <a:pt x="8366" y="407262"/>
                      <a:pt x="5704" y="430078"/>
                    </a:cubicBezTo>
                    <a:lnTo>
                      <a:pt x="5704" y="430078"/>
                    </a:lnTo>
                    <a:cubicBezTo>
                      <a:pt x="2282" y="466203"/>
                      <a:pt x="380" y="505370"/>
                      <a:pt x="0" y="546819"/>
                    </a:cubicBezTo>
                    <a:cubicBezTo>
                      <a:pt x="0" y="547199"/>
                      <a:pt x="0" y="547579"/>
                      <a:pt x="0" y="548340"/>
                    </a:cubicBezTo>
                    <a:cubicBezTo>
                      <a:pt x="761" y="667742"/>
                      <a:pt x="33844" y="755203"/>
                      <a:pt x="76433" y="817946"/>
                    </a:cubicBezTo>
                    <a:cubicBezTo>
                      <a:pt x="92784" y="841903"/>
                      <a:pt x="112178" y="863198"/>
                      <a:pt x="134233" y="881831"/>
                    </a:cubicBezTo>
                    <a:cubicBezTo>
                      <a:pt x="155908" y="900463"/>
                      <a:pt x="180245" y="916054"/>
                      <a:pt x="206483" y="928983"/>
                    </a:cubicBezTo>
                    <a:cubicBezTo>
                      <a:pt x="219412" y="935448"/>
                      <a:pt x="232721" y="941152"/>
                      <a:pt x="246411" y="945715"/>
                    </a:cubicBezTo>
                    <a:cubicBezTo>
                      <a:pt x="287479" y="960165"/>
                      <a:pt x="331970" y="968150"/>
                      <a:pt x="376461" y="968150"/>
                    </a:cubicBezTo>
                    <a:lnTo>
                      <a:pt x="439965" y="968531"/>
                    </a:lnTo>
                    <a:cubicBezTo>
                      <a:pt x="459358" y="968531"/>
                      <a:pt x="477611" y="967010"/>
                      <a:pt x="495483" y="963967"/>
                    </a:cubicBezTo>
                    <a:cubicBezTo>
                      <a:pt x="498145" y="963587"/>
                      <a:pt x="500807" y="963587"/>
                      <a:pt x="503849" y="96282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sp>
            <p:nvSpPr>
              <p:cNvPr id="156" name="Freeform: Shape 155">
                <a:extLst>
                  <a:ext uri="{FF2B5EF4-FFF2-40B4-BE49-F238E27FC236}">
                    <a16:creationId xmlns:a16="http://schemas.microsoft.com/office/drawing/2014/main" id="{385B3431-BF23-AA02-E7A1-B4DC798C6882}"/>
                  </a:ext>
                </a:extLst>
              </p:cNvPr>
              <p:cNvSpPr/>
              <p:nvPr/>
            </p:nvSpPr>
            <p:spPr>
              <a:xfrm>
                <a:off x="9716437" y="4753233"/>
                <a:ext cx="579141" cy="968530"/>
              </a:xfrm>
              <a:custGeom>
                <a:avLst/>
                <a:gdLst>
                  <a:gd name="connsiteX0" fmla="*/ 503849 w 579141"/>
                  <a:gd name="connsiteY0" fmla="*/ 962827 h 968530"/>
                  <a:gd name="connsiteX1" fmla="*/ 568113 w 579141"/>
                  <a:gd name="connsiteY1" fmla="*/ 943053 h 968530"/>
                  <a:gd name="connsiteX2" fmla="*/ 446429 w 579141"/>
                  <a:gd name="connsiteY2" fmla="*/ 522862 h 968530"/>
                  <a:gd name="connsiteX3" fmla="*/ 579141 w 579141"/>
                  <a:gd name="connsiteY3" fmla="*/ 33843 h 968530"/>
                  <a:gd name="connsiteX4" fmla="*/ 493962 w 579141"/>
                  <a:gd name="connsiteY4" fmla="*/ 5324 h 968530"/>
                  <a:gd name="connsiteX5" fmla="*/ 482174 w 579141"/>
                  <a:gd name="connsiteY5" fmla="*/ 3422 h 968530"/>
                  <a:gd name="connsiteX6" fmla="*/ 435021 w 579141"/>
                  <a:gd name="connsiteY6" fmla="*/ 0 h 968530"/>
                  <a:gd name="connsiteX7" fmla="*/ 398136 w 579141"/>
                  <a:gd name="connsiteY7" fmla="*/ 0 h 968530"/>
                  <a:gd name="connsiteX8" fmla="*/ 204202 w 579141"/>
                  <a:gd name="connsiteY8" fmla="*/ 51335 h 968530"/>
                  <a:gd name="connsiteX9" fmla="*/ 163133 w 579141"/>
                  <a:gd name="connsiteY9" fmla="*/ 79095 h 968530"/>
                  <a:gd name="connsiteX10" fmla="*/ 95066 w 579141"/>
                  <a:gd name="connsiteY10" fmla="*/ 150204 h 968530"/>
                  <a:gd name="connsiteX11" fmla="*/ 69588 w 579141"/>
                  <a:gd name="connsiteY11" fmla="*/ 192793 h 968530"/>
                  <a:gd name="connsiteX12" fmla="*/ 50955 w 579141"/>
                  <a:gd name="connsiteY12" fmla="*/ 235763 h 968530"/>
                  <a:gd name="connsiteX13" fmla="*/ 46773 w 579141"/>
                  <a:gd name="connsiteY13" fmla="*/ 246791 h 968530"/>
                  <a:gd name="connsiteX14" fmla="*/ 17112 w 579141"/>
                  <a:gd name="connsiteY14" fmla="*/ 354405 h 968530"/>
                  <a:gd name="connsiteX15" fmla="*/ 15211 w 579141"/>
                  <a:gd name="connsiteY15" fmla="*/ 365053 h 968530"/>
                  <a:gd name="connsiteX16" fmla="*/ 5704 w 579141"/>
                  <a:gd name="connsiteY16" fmla="*/ 430078 h 968530"/>
                  <a:gd name="connsiteX17" fmla="*/ 5704 w 579141"/>
                  <a:gd name="connsiteY17" fmla="*/ 430078 h 968530"/>
                  <a:gd name="connsiteX18" fmla="*/ 0 w 579141"/>
                  <a:gd name="connsiteY18" fmla="*/ 546819 h 968530"/>
                  <a:gd name="connsiteX19" fmla="*/ 0 w 579141"/>
                  <a:gd name="connsiteY19" fmla="*/ 548340 h 968530"/>
                  <a:gd name="connsiteX20" fmla="*/ 76433 w 579141"/>
                  <a:gd name="connsiteY20" fmla="*/ 817946 h 968530"/>
                  <a:gd name="connsiteX21" fmla="*/ 134233 w 579141"/>
                  <a:gd name="connsiteY21" fmla="*/ 881831 h 968530"/>
                  <a:gd name="connsiteX22" fmla="*/ 206483 w 579141"/>
                  <a:gd name="connsiteY22" fmla="*/ 928983 h 968530"/>
                  <a:gd name="connsiteX23" fmla="*/ 246411 w 579141"/>
                  <a:gd name="connsiteY23" fmla="*/ 945715 h 968530"/>
                  <a:gd name="connsiteX24" fmla="*/ 376461 w 579141"/>
                  <a:gd name="connsiteY24" fmla="*/ 968150 h 968530"/>
                  <a:gd name="connsiteX25" fmla="*/ 439965 w 579141"/>
                  <a:gd name="connsiteY25" fmla="*/ 968531 h 968530"/>
                  <a:gd name="connsiteX26" fmla="*/ 495483 w 579141"/>
                  <a:gd name="connsiteY26" fmla="*/ 963967 h 968530"/>
                  <a:gd name="connsiteX27" fmla="*/ 503849 w 579141"/>
                  <a:gd name="connsiteY27" fmla="*/ 962827 h 96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141" h="968530">
                    <a:moveTo>
                      <a:pt x="503849" y="962827"/>
                    </a:moveTo>
                    <a:cubicBezTo>
                      <a:pt x="526665" y="958644"/>
                      <a:pt x="547959" y="951799"/>
                      <a:pt x="568113" y="943053"/>
                    </a:cubicBezTo>
                    <a:cubicBezTo>
                      <a:pt x="490540" y="928983"/>
                      <a:pt x="446429" y="701586"/>
                      <a:pt x="446429" y="522862"/>
                    </a:cubicBezTo>
                    <a:cubicBezTo>
                      <a:pt x="446429" y="112938"/>
                      <a:pt x="527425" y="38407"/>
                      <a:pt x="579141" y="33843"/>
                    </a:cubicBezTo>
                    <a:cubicBezTo>
                      <a:pt x="553663" y="20154"/>
                      <a:pt x="525144" y="10647"/>
                      <a:pt x="493962" y="5324"/>
                    </a:cubicBezTo>
                    <a:cubicBezTo>
                      <a:pt x="489779" y="4563"/>
                      <a:pt x="485977" y="3803"/>
                      <a:pt x="482174" y="3422"/>
                    </a:cubicBezTo>
                    <a:cubicBezTo>
                      <a:pt x="466963" y="1521"/>
                      <a:pt x="451373" y="0"/>
                      <a:pt x="435021" y="0"/>
                    </a:cubicBezTo>
                    <a:lnTo>
                      <a:pt x="398136" y="0"/>
                    </a:lnTo>
                    <a:cubicBezTo>
                      <a:pt x="328928" y="0"/>
                      <a:pt x="261621" y="18253"/>
                      <a:pt x="204202" y="51335"/>
                    </a:cubicBezTo>
                    <a:cubicBezTo>
                      <a:pt x="189751" y="59701"/>
                      <a:pt x="176062" y="68828"/>
                      <a:pt x="163133" y="79095"/>
                    </a:cubicBezTo>
                    <a:cubicBezTo>
                      <a:pt x="137275" y="99249"/>
                      <a:pt x="114079" y="123205"/>
                      <a:pt x="95066" y="150204"/>
                    </a:cubicBezTo>
                    <a:cubicBezTo>
                      <a:pt x="85559" y="163513"/>
                      <a:pt x="77194" y="177963"/>
                      <a:pt x="69588" y="192793"/>
                    </a:cubicBezTo>
                    <a:cubicBezTo>
                      <a:pt x="63124" y="206103"/>
                      <a:pt x="57039" y="220553"/>
                      <a:pt x="50955" y="235763"/>
                    </a:cubicBezTo>
                    <a:cubicBezTo>
                      <a:pt x="49434" y="239186"/>
                      <a:pt x="48293" y="242988"/>
                      <a:pt x="46773" y="246791"/>
                    </a:cubicBezTo>
                    <a:cubicBezTo>
                      <a:pt x="34984" y="278733"/>
                      <a:pt x="24717" y="314098"/>
                      <a:pt x="17112" y="354405"/>
                    </a:cubicBezTo>
                    <a:cubicBezTo>
                      <a:pt x="16351" y="357828"/>
                      <a:pt x="15971" y="361250"/>
                      <a:pt x="15211" y="365053"/>
                    </a:cubicBezTo>
                    <a:cubicBezTo>
                      <a:pt x="11408" y="385587"/>
                      <a:pt x="8366" y="407262"/>
                      <a:pt x="5704" y="430078"/>
                    </a:cubicBezTo>
                    <a:lnTo>
                      <a:pt x="5704" y="430078"/>
                    </a:lnTo>
                    <a:cubicBezTo>
                      <a:pt x="2282" y="466203"/>
                      <a:pt x="380" y="505370"/>
                      <a:pt x="0" y="546819"/>
                    </a:cubicBezTo>
                    <a:cubicBezTo>
                      <a:pt x="0" y="547199"/>
                      <a:pt x="0" y="547579"/>
                      <a:pt x="0" y="548340"/>
                    </a:cubicBezTo>
                    <a:cubicBezTo>
                      <a:pt x="761" y="667742"/>
                      <a:pt x="33844" y="755203"/>
                      <a:pt x="76433" y="817946"/>
                    </a:cubicBezTo>
                    <a:cubicBezTo>
                      <a:pt x="92784" y="841903"/>
                      <a:pt x="112178" y="863198"/>
                      <a:pt x="134233" y="881831"/>
                    </a:cubicBezTo>
                    <a:cubicBezTo>
                      <a:pt x="155908" y="900463"/>
                      <a:pt x="180245" y="916054"/>
                      <a:pt x="206483" y="928983"/>
                    </a:cubicBezTo>
                    <a:cubicBezTo>
                      <a:pt x="219412" y="935448"/>
                      <a:pt x="232721" y="941152"/>
                      <a:pt x="246411" y="945715"/>
                    </a:cubicBezTo>
                    <a:cubicBezTo>
                      <a:pt x="287479" y="960165"/>
                      <a:pt x="331970" y="968150"/>
                      <a:pt x="376461" y="968150"/>
                    </a:cubicBezTo>
                    <a:lnTo>
                      <a:pt x="439965" y="968531"/>
                    </a:lnTo>
                    <a:cubicBezTo>
                      <a:pt x="459358" y="968531"/>
                      <a:pt x="477611" y="967010"/>
                      <a:pt x="495483" y="963967"/>
                    </a:cubicBezTo>
                    <a:cubicBezTo>
                      <a:pt x="498145" y="963587"/>
                      <a:pt x="500807" y="963587"/>
                      <a:pt x="503849" y="962827"/>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160" name="Group 159">
              <a:extLst>
                <a:ext uri="{FF2B5EF4-FFF2-40B4-BE49-F238E27FC236}">
                  <a16:creationId xmlns:a16="http://schemas.microsoft.com/office/drawing/2014/main" id="{27B2A566-5F99-CCC2-7A3C-FB9C496F2918}"/>
                </a:ext>
              </a:extLst>
            </p:cNvPr>
            <p:cNvGrpSpPr/>
            <p:nvPr/>
          </p:nvGrpSpPr>
          <p:grpSpPr>
            <a:xfrm>
              <a:off x="8137964" y="4801526"/>
              <a:ext cx="628194" cy="872336"/>
              <a:chOff x="8137964" y="4801526"/>
              <a:chExt cx="628194" cy="872336"/>
            </a:xfrm>
          </p:grpSpPr>
          <p:sp>
            <p:nvSpPr>
              <p:cNvPr id="75" name="Freeform: Shape 74">
                <a:extLst>
                  <a:ext uri="{FF2B5EF4-FFF2-40B4-BE49-F238E27FC236}">
                    <a16:creationId xmlns:a16="http://schemas.microsoft.com/office/drawing/2014/main" id="{9CCD1DDE-7FC6-595E-A0AB-B7E66D4B7F5F}"/>
                  </a:ext>
                </a:extLst>
              </p:cNvPr>
              <p:cNvSpPr/>
              <p:nvPr/>
            </p:nvSpPr>
            <p:spPr>
              <a:xfrm>
                <a:off x="8137964" y="4801526"/>
                <a:ext cx="628194" cy="872328"/>
              </a:xfrm>
              <a:custGeom>
                <a:avLst/>
                <a:gdLst>
                  <a:gd name="connsiteX0" fmla="*/ 331970 w 628194"/>
                  <a:gd name="connsiteY0" fmla="*/ 0 h 872328"/>
                  <a:gd name="connsiteX1" fmla="*/ 303830 w 628194"/>
                  <a:gd name="connsiteY1" fmla="*/ 0 h 872328"/>
                  <a:gd name="connsiteX2" fmla="*/ 53237 w 628194"/>
                  <a:gd name="connsiteY2" fmla="*/ 173400 h 872328"/>
                  <a:gd name="connsiteX3" fmla="*/ 0 w 628194"/>
                  <a:gd name="connsiteY3" fmla="*/ 490160 h 872328"/>
                  <a:gd name="connsiteX4" fmla="*/ 58561 w 628194"/>
                  <a:gd name="connsiteY4" fmla="*/ 736570 h 872328"/>
                  <a:gd name="connsiteX5" fmla="*/ 287479 w 628194"/>
                  <a:gd name="connsiteY5" fmla="*/ 871944 h 872328"/>
                  <a:gd name="connsiteX6" fmla="*/ 335773 w 628194"/>
                  <a:gd name="connsiteY6" fmla="*/ 872324 h 872328"/>
                  <a:gd name="connsiteX7" fmla="*/ 611463 w 628194"/>
                  <a:gd name="connsiteY7" fmla="*/ 627434 h 872328"/>
                  <a:gd name="connsiteX8" fmla="*/ 628195 w 628194"/>
                  <a:gd name="connsiteY8" fmla="*/ 436542 h 872328"/>
                  <a:gd name="connsiteX9" fmla="*/ 588648 w 628194"/>
                  <a:gd name="connsiteY9" fmla="*/ 187090 h 872328"/>
                  <a:gd name="connsiteX10" fmla="*/ 331970 w 628194"/>
                  <a:gd name="connsiteY10" fmla="*/ 0 h 87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194" h="872328">
                    <a:moveTo>
                      <a:pt x="331970" y="0"/>
                    </a:moveTo>
                    <a:lnTo>
                      <a:pt x="303830" y="0"/>
                    </a:lnTo>
                    <a:cubicBezTo>
                      <a:pt x="198117" y="0"/>
                      <a:pt x="98488" y="65405"/>
                      <a:pt x="53237" y="173400"/>
                    </a:cubicBezTo>
                    <a:cubicBezTo>
                      <a:pt x="22816" y="246030"/>
                      <a:pt x="0" y="347941"/>
                      <a:pt x="0" y="490160"/>
                    </a:cubicBezTo>
                    <a:cubicBezTo>
                      <a:pt x="0" y="599675"/>
                      <a:pt x="25478" y="679150"/>
                      <a:pt x="58561" y="736570"/>
                    </a:cubicBezTo>
                    <a:cubicBezTo>
                      <a:pt x="108375" y="822890"/>
                      <a:pt x="196216" y="871183"/>
                      <a:pt x="287479" y="871944"/>
                    </a:cubicBezTo>
                    <a:lnTo>
                      <a:pt x="335773" y="872324"/>
                    </a:lnTo>
                    <a:cubicBezTo>
                      <a:pt x="466963" y="873085"/>
                      <a:pt x="582563" y="772315"/>
                      <a:pt x="611463" y="627434"/>
                    </a:cubicBezTo>
                    <a:cubicBezTo>
                      <a:pt x="621731" y="575339"/>
                      <a:pt x="628195" y="512595"/>
                      <a:pt x="628195" y="436542"/>
                    </a:cubicBezTo>
                    <a:cubicBezTo>
                      <a:pt x="628195" y="331210"/>
                      <a:pt x="611463" y="249453"/>
                      <a:pt x="588648" y="187090"/>
                    </a:cubicBezTo>
                    <a:cubicBezTo>
                      <a:pt x="545678" y="71490"/>
                      <a:pt x="442246" y="0"/>
                      <a:pt x="331970" y="0"/>
                    </a:cubicBezTo>
                    <a:close/>
                  </a:path>
                </a:pathLst>
              </a:custGeom>
              <a:solidFill>
                <a:srgbClr val="3B3648"/>
              </a:solidFill>
              <a:ln w="37984"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rtlCol="0" anchor="ctr"/>
              <a:lstStyle/>
              <a:p>
                <a:endParaRPr lang="en-ID"/>
              </a:p>
            </p:txBody>
          </p:sp>
          <p:grpSp>
            <p:nvGrpSpPr>
              <p:cNvPr id="159" name="Group 158">
                <a:extLst>
                  <a:ext uri="{FF2B5EF4-FFF2-40B4-BE49-F238E27FC236}">
                    <a16:creationId xmlns:a16="http://schemas.microsoft.com/office/drawing/2014/main" id="{5D224550-616D-90FC-A691-989B6733944C}"/>
                  </a:ext>
                </a:extLst>
              </p:cNvPr>
              <p:cNvGrpSpPr/>
              <p:nvPr/>
            </p:nvGrpSpPr>
            <p:grpSpPr>
              <a:xfrm>
                <a:off x="8137964" y="4801526"/>
                <a:ext cx="448330" cy="872336"/>
                <a:chOff x="8137964" y="4801526"/>
                <a:chExt cx="448330" cy="872336"/>
              </a:xfrm>
            </p:grpSpPr>
            <p:sp>
              <p:nvSpPr>
                <p:cNvPr id="77" name="Freeform: Shape 76">
                  <a:extLst>
                    <a:ext uri="{FF2B5EF4-FFF2-40B4-BE49-F238E27FC236}">
                      <a16:creationId xmlns:a16="http://schemas.microsoft.com/office/drawing/2014/main" id="{992857BB-1165-ED85-2581-E31CEF6FBE55}"/>
                    </a:ext>
                  </a:extLst>
                </p:cNvPr>
                <p:cNvSpPr/>
                <p:nvPr/>
              </p:nvSpPr>
              <p:spPr>
                <a:xfrm>
                  <a:off x="8137964" y="4801526"/>
                  <a:ext cx="448330" cy="872336"/>
                </a:xfrm>
                <a:custGeom>
                  <a:avLst/>
                  <a:gdLst>
                    <a:gd name="connsiteX0" fmla="*/ 408023 w 448330"/>
                    <a:gd name="connsiteY0" fmla="*/ 799314 h 872336"/>
                    <a:gd name="connsiteX1" fmla="*/ 349462 w 448330"/>
                    <a:gd name="connsiteY1" fmla="*/ 501567 h 872336"/>
                    <a:gd name="connsiteX2" fmla="*/ 402699 w 448330"/>
                    <a:gd name="connsiteY2" fmla="*/ 118642 h 872336"/>
                    <a:gd name="connsiteX3" fmla="*/ 448330 w 448330"/>
                    <a:gd name="connsiteY3" fmla="*/ 27759 h 872336"/>
                    <a:gd name="connsiteX4" fmla="*/ 331970 w 448330"/>
                    <a:gd name="connsiteY4" fmla="*/ 0 h 872336"/>
                    <a:gd name="connsiteX5" fmla="*/ 303830 w 448330"/>
                    <a:gd name="connsiteY5" fmla="*/ 0 h 872336"/>
                    <a:gd name="connsiteX6" fmla="*/ 53237 w 448330"/>
                    <a:gd name="connsiteY6" fmla="*/ 173400 h 872336"/>
                    <a:gd name="connsiteX7" fmla="*/ 0 w 448330"/>
                    <a:gd name="connsiteY7" fmla="*/ 490160 h 872336"/>
                    <a:gd name="connsiteX8" fmla="*/ 58561 w 448330"/>
                    <a:gd name="connsiteY8" fmla="*/ 736570 h 872336"/>
                    <a:gd name="connsiteX9" fmla="*/ 287479 w 448330"/>
                    <a:gd name="connsiteY9" fmla="*/ 871944 h 872336"/>
                    <a:gd name="connsiteX10" fmla="*/ 335773 w 448330"/>
                    <a:gd name="connsiteY10" fmla="*/ 872324 h 872336"/>
                    <a:gd name="connsiteX11" fmla="*/ 438444 w 448330"/>
                    <a:gd name="connsiteY11" fmla="*/ 850649 h 872336"/>
                    <a:gd name="connsiteX12" fmla="*/ 408023 w 448330"/>
                    <a:gd name="connsiteY12" fmla="*/ 799314 h 87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0" h="872336">
                      <a:moveTo>
                        <a:pt x="408023" y="799314"/>
                      </a:moveTo>
                      <a:cubicBezTo>
                        <a:pt x="374940" y="730106"/>
                        <a:pt x="349462" y="633899"/>
                        <a:pt x="349462" y="501567"/>
                      </a:cubicBezTo>
                      <a:cubicBezTo>
                        <a:pt x="349462" y="329688"/>
                        <a:pt x="372278" y="206483"/>
                        <a:pt x="402699" y="118642"/>
                      </a:cubicBezTo>
                      <a:cubicBezTo>
                        <a:pt x="414487" y="84799"/>
                        <a:pt x="430078" y="54378"/>
                        <a:pt x="448330" y="27759"/>
                      </a:cubicBezTo>
                      <a:cubicBezTo>
                        <a:pt x="412205" y="9887"/>
                        <a:pt x="372658" y="0"/>
                        <a:pt x="331970" y="0"/>
                      </a:cubicBezTo>
                      <a:lnTo>
                        <a:pt x="303830" y="0"/>
                      </a:lnTo>
                      <a:cubicBezTo>
                        <a:pt x="198117" y="0"/>
                        <a:pt x="98488" y="65405"/>
                        <a:pt x="53237" y="173400"/>
                      </a:cubicBezTo>
                      <a:cubicBezTo>
                        <a:pt x="22816" y="246030"/>
                        <a:pt x="0" y="347941"/>
                        <a:pt x="0" y="490160"/>
                      </a:cubicBezTo>
                      <a:cubicBezTo>
                        <a:pt x="0" y="599675"/>
                        <a:pt x="25478" y="679150"/>
                        <a:pt x="58561" y="736570"/>
                      </a:cubicBezTo>
                      <a:cubicBezTo>
                        <a:pt x="108375" y="822890"/>
                        <a:pt x="196216" y="871183"/>
                        <a:pt x="287479" y="871944"/>
                      </a:cubicBezTo>
                      <a:lnTo>
                        <a:pt x="335773" y="872324"/>
                      </a:lnTo>
                      <a:cubicBezTo>
                        <a:pt x="371898" y="872704"/>
                        <a:pt x="406121" y="864339"/>
                        <a:pt x="438444" y="850649"/>
                      </a:cubicBezTo>
                      <a:cubicBezTo>
                        <a:pt x="427416" y="834678"/>
                        <a:pt x="416769" y="817946"/>
                        <a:pt x="408023" y="7993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a:p>
              </p:txBody>
            </p:sp>
            <p:sp>
              <p:nvSpPr>
                <p:cNvPr id="158" name="Freeform: Shape 157">
                  <a:extLst>
                    <a:ext uri="{FF2B5EF4-FFF2-40B4-BE49-F238E27FC236}">
                      <a16:creationId xmlns:a16="http://schemas.microsoft.com/office/drawing/2014/main" id="{299E505B-256F-705C-EE14-53A587A9A2EE}"/>
                    </a:ext>
                  </a:extLst>
                </p:cNvPr>
                <p:cNvSpPr/>
                <p:nvPr/>
              </p:nvSpPr>
              <p:spPr>
                <a:xfrm>
                  <a:off x="8137964" y="4801526"/>
                  <a:ext cx="448330" cy="872336"/>
                </a:xfrm>
                <a:custGeom>
                  <a:avLst/>
                  <a:gdLst>
                    <a:gd name="connsiteX0" fmla="*/ 408023 w 448330"/>
                    <a:gd name="connsiteY0" fmla="*/ 799314 h 872336"/>
                    <a:gd name="connsiteX1" fmla="*/ 349462 w 448330"/>
                    <a:gd name="connsiteY1" fmla="*/ 501567 h 872336"/>
                    <a:gd name="connsiteX2" fmla="*/ 402699 w 448330"/>
                    <a:gd name="connsiteY2" fmla="*/ 118642 h 872336"/>
                    <a:gd name="connsiteX3" fmla="*/ 448330 w 448330"/>
                    <a:gd name="connsiteY3" fmla="*/ 27759 h 872336"/>
                    <a:gd name="connsiteX4" fmla="*/ 331970 w 448330"/>
                    <a:gd name="connsiteY4" fmla="*/ 0 h 872336"/>
                    <a:gd name="connsiteX5" fmla="*/ 303830 w 448330"/>
                    <a:gd name="connsiteY5" fmla="*/ 0 h 872336"/>
                    <a:gd name="connsiteX6" fmla="*/ 53237 w 448330"/>
                    <a:gd name="connsiteY6" fmla="*/ 173400 h 872336"/>
                    <a:gd name="connsiteX7" fmla="*/ 0 w 448330"/>
                    <a:gd name="connsiteY7" fmla="*/ 490160 h 872336"/>
                    <a:gd name="connsiteX8" fmla="*/ 58561 w 448330"/>
                    <a:gd name="connsiteY8" fmla="*/ 736570 h 872336"/>
                    <a:gd name="connsiteX9" fmla="*/ 287479 w 448330"/>
                    <a:gd name="connsiteY9" fmla="*/ 871944 h 872336"/>
                    <a:gd name="connsiteX10" fmla="*/ 335773 w 448330"/>
                    <a:gd name="connsiteY10" fmla="*/ 872324 h 872336"/>
                    <a:gd name="connsiteX11" fmla="*/ 438444 w 448330"/>
                    <a:gd name="connsiteY11" fmla="*/ 850649 h 872336"/>
                    <a:gd name="connsiteX12" fmla="*/ 408023 w 448330"/>
                    <a:gd name="connsiteY12" fmla="*/ 799314 h 87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0" h="872336">
                      <a:moveTo>
                        <a:pt x="408023" y="799314"/>
                      </a:moveTo>
                      <a:cubicBezTo>
                        <a:pt x="374940" y="730106"/>
                        <a:pt x="349462" y="633899"/>
                        <a:pt x="349462" y="501567"/>
                      </a:cubicBezTo>
                      <a:cubicBezTo>
                        <a:pt x="349462" y="329688"/>
                        <a:pt x="372278" y="206483"/>
                        <a:pt x="402699" y="118642"/>
                      </a:cubicBezTo>
                      <a:cubicBezTo>
                        <a:pt x="414487" y="84799"/>
                        <a:pt x="430078" y="54378"/>
                        <a:pt x="448330" y="27759"/>
                      </a:cubicBezTo>
                      <a:cubicBezTo>
                        <a:pt x="412205" y="9887"/>
                        <a:pt x="372658" y="0"/>
                        <a:pt x="331970" y="0"/>
                      </a:cubicBezTo>
                      <a:lnTo>
                        <a:pt x="303830" y="0"/>
                      </a:lnTo>
                      <a:cubicBezTo>
                        <a:pt x="198117" y="0"/>
                        <a:pt x="98488" y="65405"/>
                        <a:pt x="53237" y="173400"/>
                      </a:cubicBezTo>
                      <a:cubicBezTo>
                        <a:pt x="22816" y="246030"/>
                        <a:pt x="0" y="347941"/>
                        <a:pt x="0" y="490160"/>
                      </a:cubicBezTo>
                      <a:cubicBezTo>
                        <a:pt x="0" y="599675"/>
                        <a:pt x="25478" y="679150"/>
                        <a:pt x="58561" y="736570"/>
                      </a:cubicBezTo>
                      <a:cubicBezTo>
                        <a:pt x="108375" y="822890"/>
                        <a:pt x="196216" y="871183"/>
                        <a:pt x="287479" y="871944"/>
                      </a:cubicBezTo>
                      <a:lnTo>
                        <a:pt x="335773" y="872324"/>
                      </a:lnTo>
                      <a:cubicBezTo>
                        <a:pt x="371898" y="872704"/>
                        <a:pt x="406121" y="864339"/>
                        <a:pt x="438444" y="850649"/>
                      </a:cubicBezTo>
                      <a:cubicBezTo>
                        <a:pt x="427416" y="834678"/>
                        <a:pt x="416769" y="817946"/>
                        <a:pt x="408023" y="799314"/>
                      </a:cubicBezTo>
                      <a:close/>
                    </a:path>
                  </a:pathLst>
                </a:custGeom>
                <a:gradFill flip="none" rotWithShape="1">
                  <a:gsLst>
                    <a:gs pos="0">
                      <a:schemeClr val="bg1">
                        <a:alpha val="26000"/>
                      </a:schemeClr>
                    </a:gs>
                    <a:gs pos="44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ID"/>
                </a:p>
              </p:txBody>
            </p:sp>
          </p:grpSp>
        </p:grpSp>
        <p:sp>
          <p:nvSpPr>
            <p:cNvPr id="89" name="Freeform: Shape 88">
              <a:extLst>
                <a:ext uri="{FF2B5EF4-FFF2-40B4-BE49-F238E27FC236}">
                  <a16:creationId xmlns:a16="http://schemas.microsoft.com/office/drawing/2014/main" id="{6ECF5D36-77CC-1064-D281-E98155159A24}"/>
                </a:ext>
              </a:extLst>
            </p:cNvPr>
            <p:cNvSpPr/>
            <p:nvPr/>
          </p:nvSpPr>
          <p:spPr>
            <a:xfrm>
              <a:off x="8471836" y="4753856"/>
              <a:ext cx="605759" cy="842800"/>
            </a:xfrm>
            <a:custGeom>
              <a:avLst/>
              <a:gdLst>
                <a:gd name="connsiteX0" fmla="*/ 0 w 605759"/>
                <a:gd name="connsiteY0" fmla="*/ 137 h 842800"/>
                <a:gd name="connsiteX1" fmla="*/ 252875 w 605759"/>
                <a:gd name="connsiteY1" fmla="*/ 842800 h 842800"/>
                <a:gd name="connsiteX2" fmla="*/ 605759 w 605759"/>
                <a:gd name="connsiteY2" fmla="*/ 842800 h 842800"/>
                <a:gd name="connsiteX3" fmla="*/ 395094 w 605759"/>
                <a:gd name="connsiteY3" fmla="*/ 137412 h 842800"/>
                <a:gd name="connsiteX4" fmla="*/ 0 w 605759"/>
                <a:gd name="connsiteY4" fmla="*/ 137 h 84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59" h="842800">
                  <a:moveTo>
                    <a:pt x="0" y="137"/>
                  </a:moveTo>
                  <a:cubicBezTo>
                    <a:pt x="41829" y="351880"/>
                    <a:pt x="117882" y="673963"/>
                    <a:pt x="252875" y="842800"/>
                  </a:cubicBezTo>
                  <a:lnTo>
                    <a:pt x="605759" y="842800"/>
                  </a:lnTo>
                  <a:cubicBezTo>
                    <a:pt x="598154" y="594108"/>
                    <a:pt x="569254" y="290278"/>
                    <a:pt x="395094" y="137412"/>
                  </a:cubicBezTo>
                  <a:cubicBezTo>
                    <a:pt x="265804" y="23333"/>
                    <a:pt x="135754" y="-2145"/>
                    <a:pt x="0" y="137"/>
                  </a:cubicBezTo>
                  <a:close/>
                </a:path>
              </a:pathLst>
            </a:custGeom>
            <a:solidFill>
              <a:srgbClr val="302B42"/>
            </a:solidFill>
            <a:ln w="37984" cap="flat">
              <a:noFill/>
              <a:prstDash val="solid"/>
              <a:miter/>
            </a:ln>
          </p:spPr>
          <p:txBody>
            <a:bodyPr rtlCol="0" anchor="ctr"/>
            <a:lstStyle/>
            <a:p>
              <a:endParaRPr lang="en-ID"/>
            </a:p>
          </p:txBody>
        </p:sp>
      </p:grpSp>
    </p:spTree>
    <p:extLst>
      <p:ext uri="{BB962C8B-B14F-4D97-AF65-F5344CB8AC3E}">
        <p14:creationId xmlns:p14="http://schemas.microsoft.com/office/powerpoint/2010/main" val="215768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Diagonal Corners Snipped 24">
            <a:extLst>
              <a:ext uri="{FF2B5EF4-FFF2-40B4-BE49-F238E27FC236}">
                <a16:creationId xmlns:a16="http://schemas.microsoft.com/office/drawing/2014/main" id="{DB3F2C69-2B12-2E54-EC41-7D8B7557B844}"/>
              </a:ext>
            </a:extLst>
          </p:cNvPr>
          <p:cNvSpPr>
            <a:spLocks/>
          </p:cNvSpPr>
          <p:nvPr/>
        </p:nvSpPr>
        <p:spPr>
          <a:xfrm>
            <a:off x="695526" y="3350986"/>
            <a:ext cx="2941447" cy="2816058"/>
          </a:xfrm>
          <a:prstGeom prst="snip2DiagRect">
            <a:avLst>
              <a:gd name="adj1" fmla="val 25000"/>
              <a:gd name="adj2" fmla="val 21281"/>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8" name="Rectangle 27">
            <a:extLst>
              <a:ext uri="{FF2B5EF4-FFF2-40B4-BE49-F238E27FC236}">
                <a16:creationId xmlns:a16="http://schemas.microsoft.com/office/drawing/2014/main" id="{4E702D59-3F6D-B483-22E6-FB909602EC25}"/>
              </a:ext>
            </a:extLst>
          </p:cNvPr>
          <p:cNvSpPr/>
          <p:nvPr/>
        </p:nvSpPr>
        <p:spPr>
          <a:xfrm>
            <a:off x="1628273" y="3266709"/>
            <a:ext cx="2575575" cy="423321"/>
          </a:xfrm>
          <a:prstGeom prst="rect">
            <a:avLst/>
          </a:prstGeom>
        </p:spPr>
        <p:txBody>
          <a:bodyPr wrap="square">
            <a:spAutoFit/>
          </a:bodyPr>
          <a:lstStyle/>
          <a:p>
            <a:pPr>
              <a:lnSpc>
                <a:spcPct val="130000"/>
              </a:lnSpc>
            </a:pPr>
            <a:r>
              <a:rPr lang="en-US" dirty="0">
                <a:solidFill>
                  <a:schemeClr val="accent1"/>
                </a:solidFill>
                <a:latin typeface="+mj-lt"/>
                <a:cs typeface="Segoe UI" panose="020B0502040204020203" pitchFamily="34" charset="0"/>
              </a:rPr>
              <a:t>WABOT-1</a:t>
            </a:r>
          </a:p>
        </p:txBody>
      </p:sp>
      <p:sp>
        <p:nvSpPr>
          <p:cNvPr id="30" name="Rectangle: Diagonal Corners Snipped 29">
            <a:extLst>
              <a:ext uri="{FF2B5EF4-FFF2-40B4-BE49-F238E27FC236}">
                <a16:creationId xmlns:a16="http://schemas.microsoft.com/office/drawing/2014/main" id="{9525AD59-D2CC-F13B-6051-7A870D9FA7D3}"/>
              </a:ext>
            </a:extLst>
          </p:cNvPr>
          <p:cNvSpPr>
            <a:spLocks noGrp="1" noRot="1" noMove="1" noResize="1" noEditPoints="1" noAdjustHandles="1" noChangeArrowheads="1" noChangeShapeType="1"/>
          </p:cNvSpPr>
          <p:nvPr/>
        </p:nvSpPr>
        <p:spPr>
          <a:xfrm>
            <a:off x="3847083" y="3429000"/>
            <a:ext cx="3749409" cy="2598226"/>
          </a:xfrm>
          <a:prstGeom prst="snip2DiagRect">
            <a:avLst>
              <a:gd name="adj1" fmla="val 25000"/>
              <a:gd name="adj2" fmla="val 21281"/>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5" name="Rectangle: Diagonal Corners Snipped 34">
            <a:extLst>
              <a:ext uri="{FF2B5EF4-FFF2-40B4-BE49-F238E27FC236}">
                <a16:creationId xmlns:a16="http://schemas.microsoft.com/office/drawing/2014/main" id="{37D35657-CC78-1A3B-9C5F-C3A3A8E80FD7}"/>
              </a:ext>
            </a:extLst>
          </p:cNvPr>
          <p:cNvSpPr/>
          <p:nvPr/>
        </p:nvSpPr>
        <p:spPr>
          <a:xfrm>
            <a:off x="7969137" y="3408374"/>
            <a:ext cx="3808060" cy="2678281"/>
          </a:xfrm>
          <a:prstGeom prst="snip2DiagRect">
            <a:avLst>
              <a:gd name="adj1" fmla="val 26484"/>
              <a:gd name="adj2" fmla="val 21281"/>
            </a:avLst>
          </a:prstGeom>
          <a:gradFill flip="none" rotWithShape="1">
            <a:gsLst>
              <a:gs pos="100000">
                <a:schemeClr val="accent2">
                  <a:alpha val="5000"/>
                </a:schemeClr>
              </a:gs>
              <a:gs pos="0">
                <a:schemeClr val="accent1">
                  <a:alpha val="15000"/>
                </a:schemeClr>
              </a:gs>
            </a:gsLst>
            <a:path path="rect">
              <a:fillToRect l="100000" t="100000"/>
            </a:path>
            <a:tileRect r="-100000" b="-100000"/>
          </a:gradFill>
          <a:ln w="19050">
            <a:gradFill flip="none" rotWithShape="1">
              <a:gsLst>
                <a:gs pos="0">
                  <a:schemeClr val="accent1">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3" name="Rectangle 42">
            <a:extLst>
              <a:ext uri="{FF2B5EF4-FFF2-40B4-BE49-F238E27FC236}">
                <a16:creationId xmlns:a16="http://schemas.microsoft.com/office/drawing/2014/main" id="{24357C95-F8BC-60FD-5242-B60EB7F101BB}"/>
              </a:ext>
            </a:extLst>
          </p:cNvPr>
          <p:cNvSpPr/>
          <p:nvPr/>
        </p:nvSpPr>
        <p:spPr>
          <a:xfrm>
            <a:off x="5237967" y="3395192"/>
            <a:ext cx="2575575" cy="468141"/>
          </a:xfrm>
          <a:prstGeom prst="rect">
            <a:avLst/>
          </a:prstGeom>
        </p:spPr>
        <p:txBody>
          <a:bodyPr wrap="square">
            <a:spAutoFit/>
          </a:bodyPr>
          <a:lstStyle/>
          <a:p>
            <a:pPr>
              <a:lnSpc>
                <a:spcPct val="130000"/>
              </a:lnSpc>
            </a:pPr>
            <a:r>
              <a:rPr lang="en-US" sz="2000" dirty="0">
                <a:solidFill>
                  <a:schemeClr val="accent2"/>
                </a:solidFill>
                <a:latin typeface="+mj-lt"/>
                <a:cs typeface="Segoe UI" panose="020B0502040204020203" pitchFamily="34" charset="0"/>
              </a:rPr>
              <a:t>ASIMO</a:t>
            </a:r>
          </a:p>
        </p:txBody>
      </p:sp>
      <p:sp>
        <p:nvSpPr>
          <p:cNvPr id="45" name="Rectangle 44">
            <a:extLst>
              <a:ext uri="{FF2B5EF4-FFF2-40B4-BE49-F238E27FC236}">
                <a16:creationId xmlns:a16="http://schemas.microsoft.com/office/drawing/2014/main" id="{76B64402-A988-DA1B-A957-8B8BAA66E06D}"/>
              </a:ext>
            </a:extLst>
          </p:cNvPr>
          <p:cNvSpPr/>
          <p:nvPr/>
        </p:nvSpPr>
        <p:spPr>
          <a:xfrm>
            <a:off x="9415932" y="3357907"/>
            <a:ext cx="2575575" cy="468141"/>
          </a:xfrm>
          <a:prstGeom prst="rect">
            <a:avLst/>
          </a:prstGeom>
        </p:spPr>
        <p:txBody>
          <a:bodyPr wrap="square">
            <a:spAutoFit/>
          </a:bodyPr>
          <a:lstStyle/>
          <a:p>
            <a:pPr>
              <a:lnSpc>
                <a:spcPct val="130000"/>
              </a:lnSpc>
            </a:pPr>
            <a:r>
              <a:rPr lang="en-US" sz="2000" dirty="0">
                <a:solidFill>
                  <a:schemeClr val="accent3"/>
                </a:solidFill>
                <a:latin typeface="+mj-lt"/>
                <a:cs typeface="Segoe UI" panose="020B0502040204020203" pitchFamily="34" charset="0"/>
              </a:rPr>
              <a:t>SOPHIA</a:t>
            </a:r>
          </a:p>
        </p:txBody>
      </p:sp>
      <p:sp>
        <p:nvSpPr>
          <p:cNvPr id="46" name="TextBox 45">
            <a:extLst>
              <a:ext uri="{FF2B5EF4-FFF2-40B4-BE49-F238E27FC236}">
                <a16:creationId xmlns:a16="http://schemas.microsoft.com/office/drawing/2014/main" id="{B5DFB146-DF64-7681-6DB4-D96C8D655E29}"/>
              </a:ext>
            </a:extLst>
          </p:cNvPr>
          <p:cNvSpPr txBox="1"/>
          <p:nvPr/>
        </p:nvSpPr>
        <p:spPr>
          <a:xfrm>
            <a:off x="1139924" y="166627"/>
            <a:ext cx="7097625" cy="830997"/>
          </a:xfrm>
          <a:prstGeom prst="rect">
            <a:avLst/>
          </a:prstGeom>
          <a:noFill/>
        </p:spPr>
        <p:txBody>
          <a:bodyPr wrap="square" rtlCol="0">
            <a:spAutoFit/>
          </a:bodyPr>
          <a:lstStyle/>
          <a:p>
            <a:pPr algn="ctr"/>
            <a:r>
              <a:rPr lang="en-US" sz="4800" dirty="0">
                <a:solidFill>
                  <a:schemeClr val="bg1"/>
                </a:solidFill>
                <a:latin typeface="+mj-lt"/>
              </a:rPr>
              <a:t>History of humanoid robots</a:t>
            </a:r>
          </a:p>
        </p:txBody>
      </p:sp>
      <p:grpSp>
        <p:nvGrpSpPr>
          <p:cNvPr id="47" name="Group 46">
            <a:extLst>
              <a:ext uri="{FF2B5EF4-FFF2-40B4-BE49-F238E27FC236}">
                <a16:creationId xmlns:a16="http://schemas.microsoft.com/office/drawing/2014/main" id="{51F3B91D-E712-7DBF-C3A7-E59493738908}"/>
              </a:ext>
            </a:extLst>
          </p:cNvPr>
          <p:cNvGrpSpPr/>
          <p:nvPr/>
        </p:nvGrpSpPr>
        <p:grpSpPr>
          <a:xfrm rot="16200000">
            <a:off x="8853808" y="-503331"/>
            <a:ext cx="229559" cy="2097098"/>
            <a:chOff x="9483237" y="542426"/>
            <a:chExt cx="273513" cy="2498650"/>
          </a:xfrm>
        </p:grpSpPr>
        <p:sp>
          <p:nvSpPr>
            <p:cNvPr id="48" name="Oval 47">
              <a:extLst>
                <a:ext uri="{FF2B5EF4-FFF2-40B4-BE49-F238E27FC236}">
                  <a16:creationId xmlns:a16="http://schemas.microsoft.com/office/drawing/2014/main" id="{DE89D6F8-091E-372D-A392-706E9403784C}"/>
                </a:ext>
              </a:extLst>
            </p:cNvPr>
            <p:cNvSpPr/>
            <p:nvPr/>
          </p:nvSpPr>
          <p:spPr>
            <a:xfrm>
              <a:off x="9483237" y="2767563"/>
              <a:ext cx="273513" cy="273513"/>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9" name="Rectangle 48">
              <a:extLst>
                <a:ext uri="{FF2B5EF4-FFF2-40B4-BE49-F238E27FC236}">
                  <a16:creationId xmlns:a16="http://schemas.microsoft.com/office/drawing/2014/main" id="{5C50B326-5FCC-5B9D-FF66-E23E81800E90}"/>
                </a:ext>
              </a:extLst>
            </p:cNvPr>
            <p:cNvSpPr/>
            <p:nvPr/>
          </p:nvSpPr>
          <p:spPr>
            <a:xfrm>
              <a:off x="9576019" y="542426"/>
              <a:ext cx="87952" cy="229217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50" name="Oval 49">
            <a:extLst>
              <a:ext uri="{FF2B5EF4-FFF2-40B4-BE49-F238E27FC236}">
                <a16:creationId xmlns:a16="http://schemas.microsoft.com/office/drawing/2014/main" id="{A8103431-F979-9221-5907-5384D39EF4D3}"/>
              </a:ext>
            </a:extLst>
          </p:cNvPr>
          <p:cNvSpPr/>
          <p:nvPr/>
        </p:nvSpPr>
        <p:spPr>
          <a:xfrm rot="15069083" flipH="1">
            <a:off x="241890" y="2174526"/>
            <a:ext cx="107863" cy="107862"/>
          </a:xfrm>
          <a:prstGeom prst="ellipse">
            <a:avLst/>
          </a:prstGeom>
          <a:solidFill>
            <a:schemeClr val="accent1"/>
          </a:solidFill>
          <a:ln>
            <a:noFill/>
          </a:ln>
          <a:effectLst>
            <a:outerShdw blurRad="266700" sx="103000" sy="103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62" name="Oval 61">
            <a:extLst>
              <a:ext uri="{FF2B5EF4-FFF2-40B4-BE49-F238E27FC236}">
                <a16:creationId xmlns:a16="http://schemas.microsoft.com/office/drawing/2014/main" id="{4CE93F54-8297-DD7E-9288-BEBFF0FE7702}"/>
              </a:ext>
            </a:extLst>
          </p:cNvPr>
          <p:cNvSpPr/>
          <p:nvPr/>
        </p:nvSpPr>
        <p:spPr>
          <a:xfrm rot="15069083" flipH="1">
            <a:off x="764565" y="471458"/>
            <a:ext cx="343071" cy="343066"/>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63" name="Oval 62">
            <a:extLst>
              <a:ext uri="{FF2B5EF4-FFF2-40B4-BE49-F238E27FC236}">
                <a16:creationId xmlns:a16="http://schemas.microsoft.com/office/drawing/2014/main" id="{379E64E4-E074-05B8-588F-D33DD62C19F8}"/>
              </a:ext>
            </a:extLst>
          </p:cNvPr>
          <p:cNvSpPr/>
          <p:nvPr/>
        </p:nvSpPr>
        <p:spPr>
          <a:xfrm rot="15069083" flipH="1">
            <a:off x="11086713" y="334308"/>
            <a:ext cx="149100" cy="14909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Rectangle 63">
            <a:extLst>
              <a:ext uri="{FF2B5EF4-FFF2-40B4-BE49-F238E27FC236}">
                <a16:creationId xmlns:a16="http://schemas.microsoft.com/office/drawing/2014/main" id="{34CC68CD-0102-1873-4BEC-533355775985}"/>
              </a:ext>
            </a:extLst>
          </p:cNvPr>
          <p:cNvSpPr/>
          <p:nvPr/>
        </p:nvSpPr>
        <p:spPr>
          <a:xfrm>
            <a:off x="364285" y="997624"/>
            <a:ext cx="11942301" cy="2186432"/>
          </a:xfrm>
          <a:prstGeom prst="rect">
            <a:avLst/>
          </a:prstGeom>
        </p:spPr>
        <p:txBody>
          <a:bodyPr wrap="square">
            <a:spAutoFit/>
          </a:bodyPr>
          <a:lstStyle/>
          <a:p>
            <a:pPr>
              <a:lnSpc>
                <a:spcPct val="200000"/>
              </a:lnSpc>
            </a:pPr>
            <a:r>
              <a:rPr lang="en-US" sz="1400" dirty="0">
                <a:solidFill>
                  <a:schemeClr val="tx2">
                    <a:lumMod val="20000"/>
                    <a:lumOff val="80000"/>
                  </a:schemeClr>
                </a:solidFill>
              </a:rPr>
              <a:t>The history of humanoid robots dates back to the early 20th century, when scientists and engineers began experimenting with machines that could mimic human movement. However, it wasn't until the 1970s that the first true humanoid robot was developed. This robot, called WABOT-1, was created by researchers at </a:t>
            </a:r>
            <a:r>
              <a:rPr lang="en-US" sz="1400" dirty="0" err="1">
                <a:solidFill>
                  <a:schemeClr val="tx2">
                    <a:lumMod val="20000"/>
                    <a:lumOff val="80000"/>
                  </a:schemeClr>
                </a:solidFill>
              </a:rPr>
              <a:t>Waseda</a:t>
            </a:r>
            <a:r>
              <a:rPr lang="en-US" sz="1400" dirty="0">
                <a:solidFill>
                  <a:schemeClr val="tx2">
                    <a:lumMod val="20000"/>
                    <a:lumOff val="80000"/>
                  </a:schemeClr>
                </a:solidFill>
              </a:rPr>
              <a:t> University in Japan. Honda's Advanced Step in Innovative Mobility (ASIMO) </a:t>
            </a:r>
            <a:r>
              <a:rPr lang="en-US" sz="1400" dirty="0" err="1">
                <a:solidFill>
                  <a:schemeClr val="tx2">
                    <a:lumMod val="20000"/>
                    <a:lumOff val="80000"/>
                  </a:schemeClr>
                </a:solidFill>
              </a:rPr>
              <a:t>programme</a:t>
            </a:r>
            <a:r>
              <a:rPr lang="en-US" sz="1400" dirty="0">
                <a:solidFill>
                  <a:schemeClr val="tx2">
                    <a:lumMod val="20000"/>
                    <a:lumOff val="80000"/>
                  </a:schemeClr>
                </a:solidFill>
              </a:rPr>
              <a:t> achieved important strides in humanoid robots in 2000. ASIMO was made to run, climb stairs, and engage in conversation with people. It was able to distinguish faces, objects, and gestures. On the other hand, </a:t>
            </a:r>
            <a:r>
              <a:rPr lang="en-US" sz="1400" b="0" i="0" dirty="0">
                <a:solidFill>
                  <a:schemeClr val="tx2">
                    <a:lumMod val="20000"/>
                    <a:lumOff val="80000"/>
                  </a:schemeClr>
                </a:solidFill>
                <a:effectLst/>
              </a:rPr>
              <a:t>Sophia was developed by Hanson Robotics in the United States and was marketed as a "social robot" that can mimic social behavior and induce feelings of love in humans.</a:t>
            </a:r>
            <a:endParaRPr lang="en-US" sz="1400" dirty="0">
              <a:solidFill>
                <a:schemeClr val="tx2">
                  <a:lumMod val="20000"/>
                  <a:lumOff val="80000"/>
                </a:schemeClr>
              </a:solidFill>
            </a:endParaRPr>
          </a:p>
        </p:txBody>
      </p:sp>
      <p:grpSp>
        <p:nvGrpSpPr>
          <p:cNvPr id="73" name="Group 72">
            <a:extLst>
              <a:ext uri="{FF2B5EF4-FFF2-40B4-BE49-F238E27FC236}">
                <a16:creationId xmlns:a16="http://schemas.microsoft.com/office/drawing/2014/main" id="{03DBB540-2D61-CC7E-7311-977B064BFB89}"/>
              </a:ext>
            </a:extLst>
          </p:cNvPr>
          <p:cNvGrpSpPr/>
          <p:nvPr/>
        </p:nvGrpSpPr>
        <p:grpSpPr>
          <a:xfrm>
            <a:off x="2945908" y="3266709"/>
            <a:ext cx="793610" cy="793608"/>
            <a:chOff x="3451144" y="3304948"/>
            <a:chExt cx="854156" cy="854153"/>
          </a:xfrm>
        </p:grpSpPr>
        <p:sp>
          <p:nvSpPr>
            <p:cNvPr id="69" name="Oval 68">
              <a:extLst>
                <a:ext uri="{FF2B5EF4-FFF2-40B4-BE49-F238E27FC236}">
                  <a16:creationId xmlns:a16="http://schemas.microsoft.com/office/drawing/2014/main" id="{C6C04338-64AC-5EA9-BE04-838156090CE5}"/>
                </a:ext>
              </a:extLst>
            </p:cNvPr>
            <p:cNvSpPr/>
            <p:nvPr/>
          </p:nvSpPr>
          <p:spPr>
            <a:xfrm>
              <a:off x="3451144" y="3304948"/>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1" name="Oval 70">
              <a:extLst>
                <a:ext uri="{FF2B5EF4-FFF2-40B4-BE49-F238E27FC236}">
                  <a16:creationId xmlns:a16="http://schemas.microsoft.com/office/drawing/2014/main" id="{357F8ED4-1511-634F-6137-C432F82F91C2}"/>
                </a:ext>
              </a:extLst>
            </p:cNvPr>
            <p:cNvSpPr/>
            <p:nvPr/>
          </p:nvSpPr>
          <p:spPr>
            <a:xfrm>
              <a:off x="3552071" y="3405875"/>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A</a:t>
              </a:r>
            </a:p>
          </p:txBody>
        </p:sp>
      </p:grpSp>
      <p:grpSp>
        <p:nvGrpSpPr>
          <p:cNvPr id="74" name="Group 73">
            <a:extLst>
              <a:ext uri="{FF2B5EF4-FFF2-40B4-BE49-F238E27FC236}">
                <a16:creationId xmlns:a16="http://schemas.microsoft.com/office/drawing/2014/main" id="{F211AE48-885A-E138-342F-C28AA2D1EAFB}"/>
              </a:ext>
            </a:extLst>
          </p:cNvPr>
          <p:cNvGrpSpPr/>
          <p:nvPr/>
        </p:nvGrpSpPr>
        <p:grpSpPr>
          <a:xfrm>
            <a:off x="6961217" y="3320714"/>
            <a:ext cx="793610" cy="793608"/>
            <a:chOff x="3451144" y="3304948"/>
            <a:chExt cx="854156" cy="854153"/>
          </a:xfrm>
        </p:grpSpPr>
        <p:sp>
          <p:nvSpPr>
            <p:cNvPr id="75" name="Oval 74">
              <a:extLst>
                <a:ext uri="{FF2B5EF4-FFF2-40B4-BE49-F238E27FC236}">
                  <a16:creationId xmlns:a16="http://schemas.microsoft.com/office/drawing/2014/main" id="{3BF2B4CE-4BCD-1A07-8062-782D06FC5810}"/>
                </a:ext>
              </a:extLst>
            </p:cNvPr>
            <p:cNvSpPr/>
            <p:nvPr/>
          </p:nvSpPr>
          <p:spPr>
            <a:xfrm>
              <a:off x="3451144" y="3304948"/>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 name="Oval 75">
              <a:extLst>
                <a:ext uri="{FF2B5EF4-FFF2-40B4-BE49-F238E27FC236}">
                  <a16:creationId xmlns:a16="http://schemas.microsoft.com/office/drawing/2014/main" id="{C55C03C6-7848-456F-B473-7CABD163D8B7}"/>
                </a:ext>
              </a:extLst>
            </p:cNvPr>
            <p:cNvSpPr/>
            <p:nvPr/>
          </p:nvSpPr>
          <p:spPr>
            <a:xfrm>
              <a:off x="3552071" y="3405875"/>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B</a:t>
              </a:r>
            </a:p>
          </p:txBody>
        </p:sp>
      </p:grpSp>
      <p:grpSp>
        <p:nvGrpSpPr>
          <p:cNvPr id="77" name="Group 76">
            <a:extLst>
              <a:ext uri="{FF2B5EF4-FFF2-40B4-BE49-F238E27FC236}">
                <a16:creationId xmlns:a16="http://schemas.microsoft.com/office/drawing/2014/main" id="{9D1C805A-D991-EC8C-C298-FCB4FE556154}"/>
              </a:ext>
            </a:extLst>
          </p:cNvPr>
          <p:cNvGrpSpPr/>
          <p:nvPr/>
        </p:nvGrpSpPr>
        <p:grpSpPr>
          <a:xfrm>
            <a:off x="11066626" y="3304415"/>
            <a:ext cx="793610" cy="793608"/>
            <a:chOff x="3451144" y="3304948"/>
            <a:chExt cx="854156" cy="854153"/>
          </a:xfrm>
        </p:grpSpPr>
        <p:sp>
          <p:nvSpPr>
            <p:cNvPr id="78" name="Oval 77">
              <a:extLst>
                <a:ext uri="{FF2B5EF4-FFF2-40B4-BE49-F238E27FC236}">
                  <a16:creationId xmlns:a16="http://schemas.microsoft.com/office/drawing/2014/main" id="{7EA8ED7C-644A-092B-4F33-1D2C2980459D}"/>
                </a:ext>
              </a:extLst>
            </p:cNvPr>
            <p:cNvSpPr/>
            <p:nvPr/>
          </p:nvSpPr>
          <p:spPr>
            <a:xfrm>
              <a:off x="3451144" y="3304948"/>
              <a:ext cx="854156" cy="854153"/>
            </a:xfrm>
            <a:prstGeom prst="ellipse">
              <a:avLst/>
            </a:prstGeom>
            <a:noFill/>
            <a:ln w="25400" cap="sq">
              <a:gradFill>
                <a:gsLst>
                  <a:gs pos="0">
                    <a:schemeClr val="accent1"/>
                  </a:gs>
                  <a:gs pos="100000">
                    <a:schemeClr val="accent2"/>
                  </a:gs>
                </a:gsLst>
                <a:lin ang="5400000" scaled="1"/>
              </a:gra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9" name="Oval 78">
              <a:extLst>
                <a:ext uri="{FF2B5EF4-FFF2-40B4-BE49-F238E27FC236}">
                  <a16:creationId xmlns:a16="http://schemas.microsoft.com/office/drawing/2014/main" id="{B68C52E8-A470-122D-9F3E-23F8C5B211AB}"/>
                </a:ext>
              </a:extLst>
            </p:cNvPr>
            <p:cNvSpPr/>
            <p:nvPr/>
          </p:nvSpPr>
          <p:spPr>
            <a:xfrm>
              <a:off x="3552071" y="3405875"/>
              <a:ext cx="652301" cy="652298"/>
            </a:xfrm>
            <a:prstGeom prst="ellipse">
              <a:avLst/>
            </a:prstGeom>
            <a:gradFill>
              <a:gsLst>
                <a:gs pos="0">
                  <a:schemeClr val="accent1"/>
                </a:gs>
                <a:gs pos="100000">
                  <a:schemeClr val="accent2"/>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C</a:t>
              </a:r>
            </a:p>
          </p:txBody>
        </p:sp>
      </p:grpSp>
      <p:pic>
        <p:nvPicPr>
          <p:cNvPr id="1026" name="Picture 2" descr="The WABOT-1 was the first fun-scale anthropomorphic robot developed in the  world. The WABOT-1 was able to communicate-with a perso… | Lower limb,  Lamp, Novelty lamp">
            <a:extLst>
              <a:ext uri="{FF2B5EF4-FFF2-40B4-BE49-F238E27FC236}">
                <a16:creationId xmlns:a16="http://schemas.microsoft.com/office/drawing/2014/main" id="{F97F45FC-A78B-E32F-3420-B8F44722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409" y="3690030"/>
            <a:ext cx="1388390" cy="2396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onda retires its famed Asimo robot - The Verge">
            <a:extLst>
              <a:ext uri="{FF2B5EF4-FFF2-40B4-BE49-F238E27FC236}">
                <a16:creationId xmlns:a16="http://schemas.microsoft.com/office/drawing/2014/main" id="{655C858B-D43D-A303-E2E8-1EED05077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593" y="3861359"/>
            <a:ext cx="2029505" cy="20295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Sophia: Humanoid robot Sophia to star at World Congress on Information  Technology in Hyderabad - The Economic Times">
            <a:extLst>
              <a:ext uri="{FF2B5EF4-FFF2-40B4-BE49-F238E27FC236}">
                <a16:creationId xmlns:a16="http://schemas.microsoft.com/office/drawing/2014/main" id="{38CBE6D6-D3F9-8F35-B8DE-03ECD12F9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619" y="3851618"/>
            <a:ext cx="2697919" cy="20234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5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E5C69EC-AC1A-527B-D079-0D13B4B1F442}"/>
              </a:ext>
            </a:extLst>
          </p:cNvPr>
          <p:cNvGrpSpPr/>
          <p:nvPr/>
        </p:nvGrpSpPr>
        <p:grpSpPr>
          <a:xfrm>
            <a:off x="7495102" y="3099050"/>
            <a:ext cx="5370080" cy="1709718"/>
            <a:chOff x="2728674" y="3102850"/>
            <a:chExt cx="7293225" cy="2322007"/>
          </a:xfrm>
        </p:grpSpPr>
        <p:grpSp>
          <p:nvGrpSpPr>
            <p:cNvPr id="24" name="Group 23">
              <a:extLst>
                <a:ext uri="{FF2B5EF4-FFF2-40B4-BE49-F238E27FC236}">
                  <a16:creationId xmlns:a16="http://schemas.microsoft.com/office/drawing/2014/main" id="{70469FC8-76FE-01E3-9AFD-2A279773EF4C}"/>
                </a:ext>
              </a:extLst>
            </p:cNvPr>
            <p:cNvGrpSpPr/>
            <p:nvPr/>
          </p:nvGrpSpPr>
          <p:grpSpPr>
            <a:xfrm rot="1080000">
              <a:off x="2728674" y="3102850"/>
              <a:ext cx="7293225" cy="2322007"/>
              <a:chOff x="316672" y="2554163"/>
              <a:chExt cx="7293225" cy="2322007"/>
            </a:xfrm>
          </p:grpSpPr>
          <p:cxnSp>
            <p:nvCxnSpPr>
              <p:cNvPr id="32" name="Straight Connector 31">
                <a:extLst>
                  <a:ext uri="{FF2B5EF4-FFF2-40B4-BE49-F238E27FC236}">
                    <a16:creationId xmlns:a16="http://schemas.microsoft.com/office/drawing/2014/main" id="{0805E409-9475-DD8F-41CC-8A6A2A644F3B}"/>
                  </a:ext>
                </a:extLst>
              </p:cNvPr>
              <p:cNvCxnSpPr>
                <a:cxnSpLocks/>
              </p:cNvCxnSpPr>
              <p:nvPr/>
            </p:nvCxnSpPr>
            <p:spPr>
              <a:xfrm rot="2700000">
                <a:off x="5124289" y="2390562"/>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0164EB-91C2-204D-17A0-D506E385685F}"/>
                  </a:ext>
                </a:extLst>
              </p:cNvPr>
              <p:cNvCxnSpPr>
                <a:cxnSpLocks/>
              </p:cNvCxnSpPr>
              <p:nvPr/>
            </p:nvCxnSpPr>
            <p:spPr>
              <a:xfrm rot="2700000">
                <a:off x="4659888" y="1926161"/>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BE98638-B638-5260-B352-6319B407CEFE}"/>
                  </a:ext>
                </a:extLst>
              </p:cNvPr>
              <p:cNvCxnSpPr>
                <a:cxnSpLocks/>
              </p:cNvCxnSpPr>
              <p:nvPr/>
            </p:nvCxnSpPr>
            <p:spPr>
              <a:xfrm rot="2700000">
                <a:off x="4195486" y="1461760"/>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43BC34-CED4-800D-A88F-C12DE5530C14}"/>
                  </a:ext>
                </a:extLst>
              </p:cNvPr>
              <p:cNvCxnSpPr>
                <a:cxnSpLocks/>
              </p:cNvCxnSpPr>
              <p:nvPr/>
            </p:nvCxnSpPr>
            <p:spPr>
              <a:xfrm rot="2700000">
                <a:off x="3731084" y="997359"/>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A25D2C-8AAE-5B8B-DBDF-6C5E6BA6B475}"/>
                  </a:ext>
                </a:extLst>
              </p:cNvPr>
              <p:cNvCxnSpPr>
                <a:cxnSpLocks/>
              </p:cNvCxnSpPr>
              <p:nvPr/>
            </p:nvCxnSpPr>
            <p:spPr>
              <a:xfrm rot="2700000">
                <a:off x="3266682" y="532957"/>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943778C-780D-51EA-B88E-D1F0C39F8C09}"/>
                  </a:ext>
                </a:extLst>
              </p:cNvPr>
              <p:cNvCxnSpPr>
                <a:cxnSpLocks/>
              </p:cNvCxnSpPr>
              <p:nvPr/>
            </p:nvCxnSpPr>
            <p:spPr>
              <a:xfrm rot="2700000">
                <a:off x="2802280" y="68555"/>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C73FD72-0BAE-1352-3140-DF2BED9B1219}"/>
                </a:ext>
              </a:extLst>
            </p:cNvPr>
            <p:cNvGrpSpPr/>
            <p:nvPr/>
          </p:nvGrpSpPr>
          <p:grpSpPr>
            <a:xfrm rot="20520000" flipH="1">
              <a:off x="2728674" y="3102850"/>
              <a:ext cx="7293225" cy="2322007"/>
              <a:chOff x="316672" y="2554163"/>
              <a:chExt cx="7293225" cy="2322007"/>
            </a:xfrm>
          </p:grpSpPr>
          <p:cxnSp>
            <p:nvCxnSpPr>
              <p:cNvPr id="26" name="Straight Connector 25">
                <a:extLst>
                  <a:ext uri="{FF2B5EF4-FFF2-40B4-BE49-F238E27FC236}">
                    <a16:creationId xmlns:a16="http://schemas.microsoft.com/office/drawing/2014/main" id="{8BBB6A8F-DD5F-1079-8CF4-E6B12F2610D6}"/>
                  </a:ext>
                </a:extLst>
              </p:cNvPr>
              <p:cNvCxnSpPr>
                <a:cxnSpLocks/>
              </p:cNvCxnSpPr>
              <p:nvPr/>
            </p:nvCxnSpPr>
            <p:spPr>
              <a:xfrm rot="2700000">
                <a:off x="5124289" y="2390562"/>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53F249-495A-E568-2A39-36CDFF0D95C9}"/>
                  </a:ext>
                </a:extLst>
              </p:cNvPr>
              <p:cNvCxnSpPr>
                <a:cxnSpLocks/>
              </p:cNvCxnSpPr>
              <p:nvPr/>
            </p:nvCxnSpPr>
            <p:spPr>
              <a:xfrm rot="2700000">
                <a:off x="4659888" y="1926161"/>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D14532-9DCE-85E4-7F00-30F9B59F6313}"/>
                  </a:ext>
                </a:extLst>
              </p:cNvPr>
              <p:cNvCxnSpPr>
                <a:cxnSpLocks/>
              </p:cNvCxnSpPr>
              <p:nvPr/>
            </p:nvCxnSpPr>
            <p:spPr>
              <a:xfrm rot="2700000">
                <a:off x="4195486" y="1461760"/>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A5CE92-B1C7-6282-B5E5-86AF56D27E2B}"/>
                  </a:ext>
                </a:extLst>
              </p:cNvPr>
              <p:cNvCxnSpPr>
                <a:cxnSpLocks/>
              </p:cNvCxnSpPr>
              <p:nvPr/>
            </p:nvCxnSpPr>
            <p:spPr>
              <a:xfrm rot="2700000">
                <a:off x="3731084" y="997359"/>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DDD9E5-816F-B49B-FCDD-DBE2EB6AFDB6}"/>
                  </a:ext>
                </a:extLst>
              </p:cNvPr>
              <p:cNvCxnSpPr>
                <a:cxnSpLocks/>
              </p:cNvCxnSpPr>
              <p:nvPr/>
            </p:nvCxnSpPr>
            <p:spPr>
              <a:xfrm rot="2700000">
                <a:off x="3266682" y="532957"/>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A46835-7087-DF5E-803D-082F32E306AF}"/>
                  </a:ext>
                </a:extLst>
              </p:cNvPr>
              <p:cNvCxnSpPr>
                <a:cxnSpLocks/>
              </p:cNvCxnSpPr>
              <p:nvPr/>
            </p:nvCxnSpPr>
            <p:spPr>
              <a:xfrm rot="2700000">
                <a:off x="2802280" y="68555"/>
                <a:ext cx="0" cy="4971216"/>
              </a:xfrm>
              <a:prstGeom prst="line">
                <a:avLst/>
              </a:prstGeom>
              <a:ln>
                <a:gradFill>
                  <a:gsLst>
                    <a:gs pos="0">
                      <a:schemeClr val="bg1">
                        <a:alpha val="0"/>
                      </a:schemeClr>
                    </a:gs>
                    <a:gs pos="50000">
                      <a:schemeClr val="bg1">
                        <a:alpha val="4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259" name="TextBox 258">
            <a:extLst>
              <a:ext uri="{FF2B5EF4-FFF2-40B4-BE49-F238E27FC236}">
                <a16:creationId xmlns:a16="http://schemas.microsoft.com/office/drawing/2014/main" id="{94FE881C-5BD2-6F71-29A8-0CEA82AF85DC}"/>
              </a:ext>
            </a:extLst>
          </p:cNvPr>
          <p:cNvSpPr txBox="1"/>
          <p:nvPr/>
        </p:nvSpPr>
        <p:spPr>
          <a:xfrm>
            <a:off x="475950" y="428521"/>
            <a:ext cx="3474219" cy="830997"/>
          </a:xfrm>
          <a:prstGeom prst="rect">
            <a:avLst/>
          </a:prstGeom>
          <a:noFill/>
        </p:spPr>
        <p:txBody>
          <a:bodyPr wrap="square" rtlCol="0">
            <a:spAutoFit/>
          </a:bodyPr>
          <a:lstStyle/>
          <a:p>
            <a:r>
              <a:rPr lang="en-US" sz="4800" dirty="0">
                <a:solidFill>
                  <a:schemeClr val="bg1"/>
                </a:solidFill>
                <a:latin typeface="+mj-lt"/>
              </a:rPr>
              <a:t>Applications</a:t>
            </a:r>
          </a:p>
        </p:txBody>
      </p:sp>
      <p:sp>
        <p:nvSpPr>
          <p:cNvPr id="263" name="Rectangle 262">
            <a:extLst>
              <a:ext uri="{FF2B5EF4-FFF2-40B4-BE49-F238E27FC236}">
                <a16:creationId xmlns:a16="http://schemas.microsoft.com/office/drawing/2014/main" id="{DE9FC928-C156-745A-9079-44CC44BB057B}"/>
              </a:ext>
            </a:extLst>
          </p:cNvPr>
          <p:cNvSpPr/>
          <p:nvPr/>
        </p:nvSpPr>
        <p:spPr>
          <a:xfrm>
            <a:off x="527610" y="1207649"/>
            <a:ext cx="3467961" cy="349776"/>
          </a:xfrm>
          <a:prstGeom prst="rect">
            <a:avLst/>
          </a:prstGeom>
        </p:spPr>
        <p:txBody>
          <a:bodyPr wrap="square">
            <a:spAutoFit/>
          </a:bodyPr>
          <a:lstStyle/>
          <a:p>
            <a:pPr>
              <a:lnSpc>
                <a:spcPct val="130000"/>
              </a:lnSpc>
            </a:pPr>
            <a:r>
              <a:rPr lang="en-US" sz="1400" dirty="0">
                <a:solidFill>
                  <a:schemeClr val="bg1"/>
                </a:solidFill>
                <a:cs typeface="Poppins Light" panose="02000000000000000000" pitchFamily="2" charset="0"/>
              </a:rPr>
              <a:t>How and where are humanoid robots used?</a:t>
            </a:r>
            <a:endParaRPr lang="id-ID" sz="1400" dirty="0">
              <a:solidFill>
                <a:schemeClr val="bg1"/>
              </a:solidFill>
              <a:cs typeface="Poppins Light" panose="02000000000000000000" pitchFamily="2" charset="0"/>
            </a:endParaRPr>
          </a:p>
        </p:txBody>
      </p:sp>
      <p:grpSp>
        <p:nvGrpSpPr>
          <p:cNvPr id="38" name="Group 37">
            <a:extLst>
              <a:ext uri="{FF2B5EF4-FFF2-40B4-BE49-F238E27FC236}">
                <a16:creationId xmlns:a16="http://schemas.microsoft.com/office/drawing/2014/main" id="{05FD44F2-695E-E3C9-CA41-CA65DFB981F1}"/>
              </a:ext>
            </a:extLst>
          </p:cNvPr>
          <p:cNvGrpSpPr/>
          <p:nvPr/>
        </p:nvGrpSpPr>
        <p:grpSpPr>
          <a:xfrm>
            <a:off x="7113402" y="2949211"/>
            <a:ext cx="5732653" cy="2926377"/>
            <a:chOff x="3191574" y="3418861"/>
            <a:chExt cx="5732653" cy="2926377"/>
          </a:xfrm>
        </p:grpSpPr>
        <p:sp>
          <p:nvSpPr>
            <p:cNvPr id="39" name="Freeform: Shape 38">
              <a:extLst>
                <a:ext uri="{FF2B5EF4-FFF2-40B4-BE49-F238E27FC236}">
                  <a16:creationId xmlns:a16="http://schemas.microsoft.com/office/drawing/2014/main" id="{E195E8AC-6A57-C65F-4617-803DEC815E89}"/>
                </a:ext>
              </a:extLst>
            </p:cNvPr>
            <p:cNvSpPr/>
            <p:nvPr/>
          </p:nvSpPr>
          <p:spPr>
            <a:xfrm>
              <a:off x="3191574" y="3418861"/>
              <a:ext cx="5732653" cy="2926377"/>
            </a:xfrm>
            <a:custGeom>
              <a:avLst/>
              <a:gdLst>
                <a:gd name="connsiteX0" fmla="*/ 4200906 w 4200906"/>
                <a:gd name="connsiteY0" fmla="*/ 1072229 h 2144458"/>
                <a:gd name="connsiteX1" fmla="*/ 2100453 w 4200906"/>
                <a:gd name="connsiteY1" fmla="*/ 2144459 h 2144458"/>
                <a:gd name="connsiteX2" fmla="*/ 0 w 4200906"/>
                <a:gd name="connsiteY2" fmla="*/ 1072229 h 2144458"/>
                <a:gd name="connsiteX3" fmla="*/ 2100453 w 4200906"/>
                <a:gd name="connsiteY3" fmla="*/ 0 h 2144458"/>
                <a:gd name="connsiteX4" fmla="*/ 4200906 w 4200906"/>
                <a:gd name="connsiteY4" fmla="*/ 1072229 h 214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906" h="2144458">
                  <a:moveTo>
                    <a:pt x="4200906" y="1072229"/>
                  </a:moveTo>
                  <a:cubicBezTo>
                    <a:pt x="4200906" y="1664405"/>
                    <a:pt x="3260501" y="2144459"/>
                    <a:pt x="2100453" y="2144459"/>
                  </a:cubicBezTo>
                  <a:cubicBezTo>
                    <a:pt x="940405" y="2144459"/>
                    <a:pt x="0" y="1664405"/>
                    <a:pt x="0" y="1072229"/>
                  </a:cubicBezTo>
                  <a:cubicBezTo>
                    <a:pt x="0" y="480053"/>
                    <a:pt x="940405" y="0"/>
                    <a:pt x="2100453" y="0"/>
                  </a:cubicBezTo>
                  <a:cubicBezTo>
                    <a:pt x="3260501" y="0"/>
                    <a:pt x="4200906" y="480053"/>
                    <a:pt x="4200906" y="1072229"/>
                  </a:cubicBezTo>
                  <a:close/>
                </a:path>
              </a:pathLst>
            </a:custGeom>
            <a:solidFill>
              <a:schemeClr val="accent4">
                <a:alpha val="32000"/>
              </a:schemeClr>
            </a:solidFill>
            <a:ln w="3859" cap="flat">
              <a:noFill/>
              <a:prstDash val="solid"/>
              <a:miter/>
            </a:ln>
            <a:effectLst>
              <a:softEdge rad="952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nvGrpSpPr>
            <p:cNvPr id="40" name="Graphic 5">
              <a:extLst>
                <a:ext uri="{FF2B5EF4-FFF2-40B4-BE49-F238E27FC236}">
                  <a16:creationId xmlns:a16="http://schemas.microsoft.com/office/drawing/2014/main" id="{33CC443C-2F78-049B-387F-7A4CD5CD09DC}"/>
                </a:ext>
              </a:extLst>
            </p:cNvPr>
            <p:cNvGrpSpPr/>
            <p:nvPr/>
          </p:nvGrpSpPr>
          <p:grpSpPr>
            <a:xfrm>
              <a:off x="4172878" y="3820212"/>
              <a:ext cx="3315771" cy="1541103"/>
              <a:chOff x="4172878" y="3820212"/>
              <a:chExt cx="3315771" cy="1541103"/>
            </a:xfrm>
            <a:solidFill>
              <a:srgbClr val="E0E0E0"/>
            </a:solidFill>
          </p:grpSpPr>
          <p:sp>
            <p:nvSpPr>
              <p:cNvPr id="47" name="Freeform: Shape 46">
                <a:extLst>
                  <a:ext uri="{FF2B5EF4-FFF2-40B4-BE49-F238E27FC236}">
                    <a16:creationId xmlns:a16="http://schemas.microsoft.com/office/drawing/2014/main" id="{2268C27D-6380-61C9-CA5E-04D674DF099E}"/>
                  </a:ext>
                </a:extLst>
              </p:cNvPr>
              <p:cNvSpPr/>
              <p:nvPr/>
            </p:nvSpPr>
            <p:spPr>
              <a:xfrm>
                <a:off x="4172878" y="3820212"/>
                <a:ext cx="2668928" cy="1541103"/>
              </a:xfrm>
              <a:custGeom>
                <a:avLst/>
                <a:gdLst>
                  <a:gd name="connsiteX0" fmla="*/ 917186 w 2668928"/>
                  <a:gd name="connsiteY0" fmla="*/ 1527599 h 1541103"/>
                  <a:gd name="connsiteX1" fmla="*/ 23360 w 2668928"/>
                  <a:gd name="connsiteY1" fmla="*/ 1011629 h 1541103"/>
                  <a:gd name="connsiteX2" fmla="*/ 23360 w 2668928"/>
                  <a:gd name="connsiteY2" fmla="*/ 946383 h 1541103"/>
                  <a:gd name="connsiteX3" fmla="*/ 1638800 w 2668928"/>
                  <a:gd name="connsiteY3" fmla="*/ 13505 h 1541103"/>
                  <a:gd name="connsiteX4" fmla="*/ 1751767 w 2668928"/>
                  <a:gd name="connsiteY4" fmla="*/ 13505 h 1541103"/>
                  <a:gd name="connsiteX5" fmla="*/ 2645497 w 2668928"/>
                  <a:gd name="connsiteY5" fmla="*/ 529474 h 1541103"/>
                  <a:gd name="connsiteX6" fmla="*/ 2645497 w 2668928"/>
                  <a:gd name="connsiteY6" fmla="*/ 594720 h 1541103"/>
                  <a:gd name="connsiteX7" fmla="*/ 1030153 w 2668928"/>
                  <a:gd name="connsiteY7" fmla="*/ 1527599 h 1541103"/>
                  <a:gd name="connsiteX8" fmla="*/ 917186 w 2668928"/>
                  <a:gd name="connsiteY8" fmla="*/ 1527599 h 15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928" h="1541103">
                    <a:moveTo>
                      <a:pt x="917186" y="1527599"/>
                    </a:moveTo>
                    <a:lnTo>
                      <a:pt x="23360" y="1011629"/>
                    </a:lnTo>
                    <a:cubicBezTo>
                      <a:pt x="-7787" y="993627"/>
                      <a:pt x="-7787" y="964004"/>
                      <a:pt x="23360" y="946383"/>
                    </a:cubicBezTo>
                    <a:lnTo>
                      <a:pt x="1638800" y="13505"/>
                    </a:lnTo>
                    <a:cubicBezTo>
                      <a:pt x="1674303" y="-4502"/>
                      <a:pt x="1716264" y="-4502"/>
                      <a:pt x="1751767" y="13505"/>
                    </a:cubicBezTo>
                    <a:lnTo>
                      <a:pt x="2645497" y="529474"/>
                    </a:lnTo>
                    <a:cubicBezTo>
                      <a:pt x="2676739" y="547476"/>
                      <a:pt x="2676739" y="577099"/>
                      <a:pt x="2645497" y="594720"/>
                    </a:cubicBezTo>
                    <a:lnTo>
                      <a:pt x="1030153" y="1527599"/>
                    </a:lnTo>
                    <a:cubicBezTo>
                      <a:pt x="994650" y="1545605"/>
                      <a:pt x="952689" y="1545605"/>
                      <a:pt x="917186" y="1527599"/>
                    </a:cubicBezTo>
                    <a:close/>
                  </a:path>
                </a:pathLst>
              </a:custGeom>
              <a:gradFill>
                <a:gsLst>
                  <a:gs pos="0">
                    <a:schemeClr val="accent3"/>
                  </a:gs>
                  <a:gs pos="50000">
                    <a:schemeClr val="accent4">
                      <a:alpha val="55000"/>
                    </a:schemeClr>
                  </a:gs>
                  <a:gs pos="100000">
                    <a:schemeClr val="accent5">
                      <a:alpha val="0"/>
                    </a:schemeClr>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48" name="Freeform: Shape 47">
                <a:extLst>
                  <a:ext uri="{FF2B5EF4-FFF2-40B4-BE49-F238E27FC236}">
                    <a16:creationId xmlns:a16="http://schemas.microsoft.com/office/drawing/2014/main" id="{376EC5F8-8596-C23E-2E51-C068A3DA96D0}"/>
                  </a:ext>
                </a:extLst>
              </p:cNvPr>
              <p:cNvSpPr/>
              <p:nvPr/>
            </p:nvSpPr>
            <p:spPr>
              <a:xfrm>
                <a:off x="6256686" y="4461224"/>
                <a:ext cx="1231963" cy="711326"/>
              </a:xfrm>
              <a:custGeom>
                <a:avLst/>
                <a:gdLst>
                  <a:gd name="connsiteX0" fmla="*/ 1231963 w 1231963"/>
                  <a:gd name="connsiteY0" fmla="*/ 355663 h 711326"/>
                  <a:gd name="connsiteX1" fmla="*/ 615982 w 1231963"/>
                  <a:gd name="connsiteY1" fmla="*/ 711327 h 711326"/>
                  <a:gd name="connsiteX2" fmla="*/ 0 w 1231963"/>
                  <a:gd name="connsiteY2" fmla="*/ 355663 h 711326"/>
                  <a:gd name="connsiteX3" fmla="*/ 615982 w 1231963"/>
                  <a:gd name="connsiteY3" fmla="*/ 0 h 711326"/>
                  <a:gd name="connsiteX4" fmla="*/ 1231963 w 1231963"/>
                  <a:gd name="connsiteY4" fmla="*/ 355663 h 71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963" h="711326">
                    <a:moveTo>
                      <a:pt x="1231963" y="355663"/>
                    </a:moveTo>
                    <a:cubicBezTo>
                      <a:pt x="1231963" y="552091"/>
                      <a:pt x="956179" y="711327"/>
                      <a:pt x="615982" y="711327"/>
                    </a:cubicBezTo>
                    <a:cubicBezTo>
                      <a:pt x="275784" y="711327"/>
                      <a:pt x="0" y="552091"/>
                      <a:pt x="0" y="355663"/>
                    </a:cubicBezTo>
                    <a:cubicBezTo>
                      <a:pt x="0" y="159236"/>
                      <a:pt x="275784" y="0"/>
                      <a:pt x="615982" y="0"/>
                    </a:cubicBezTo>
                    <a:cubicBezTo>
                      <a:pt x="956179" y="0"/>
                      <a:pt x="1231963" y="159236"/>
                      <a:pt x="1231963" y="355663"/>
                    </a:cubicBezTo>
                    <a:close/>
                  </a:path>
                </a:pathLst>
              </a:custGeom>
              <a:gradFill flip="none" rotWithShape="1">
                <a:gsLst>
                  <a:gs pos="100000">
                    <a:schemeClr val="accent1">
                      <a:alpha val="62000"/>
                    </a:schemeClr>
                  </a:gs>
                  <a:gs pos="0">
                    <a:schemeClr val="accent2"/>
                  </a:gs>
                </a:gsLst>
                <a:path path="rect">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grpSp>
        <p:grpSp>
          <p:nvGrpSpPr>
            <p:cNvPr id="41" name="Graphic 5">
              <a:extLst>
                <a:ext uri="{FF2B5EF4-FFF2-40B4-BE49-F238E27FC236}">
                  <a16:creationId xmlns:a16="http://schemas.microsoft.com/office/drawing/2014/main" id="{98055B08-C1DA-C16A-0949-9AC9A655FE4E}"/>
                </a:ext>
              </a:extLst>
            </p:cNvPr>
            <p:cNvGrpSpPr/>
            <p:nvPr/>
          </p:nvGrpSpPr>
          <p:grpSpPr>
            <a:xfrm>
              <a:off x="4588165" y="4248921"/>
              <a:ext cx="536071" cy="885097"/>
              <a:chOff x="4588165" y="4248921"/>
              <a:chExt cx="536071" cy="885097"/>
            </a:xfrm>
          </p:grpSpPr>
          <p:sp>
            <p:nvSpPr>
              <p:cNvPr id="42" name="Freeform: Shape 41">
                <a:extLst>
                  <a:ext uri="{FF2B5EF4-FFF2-40B4-BE49-F238E27FC236}">
                    <a16:creationId xmlns:a16="http://schemas.microsoft.com/office/drawing/2014/main" id="{35CD2483-7693-6D52-0D52-8BF352F2765F}"/>
                  </a:ext>
                </a:extLst>
              </p:cNvPr>
              <p:cNvSpPr/>
              <p:nvPr/>
            </p:nvSpPr>
            <p:spPr>
              <a:xfrm>
                <a:off x="4588165" y="4248921"/>
                <a:ext cx="482182" cy="602922"/>
              </a:xfrm>
              <a:custGeom>
                <a:avLst/>
                <a:gdLst>
                  <a:gd name="connsiteX0" fmla="*/ 482182 w 482182"/>
                  <a:gd name="connsiteY0" fmla="*/ 602923 h 602922"/>
                  <a:gd name="connsiteX1" fmla="*/ 399410 w 482182"/>
                  <a:gd name="connsiteY1" fmla="*/ 256880 h 602922"/>
                  <a:gd name="connsiteX2" fmla="*/ 139473 w 482182"/>
                  <a:gd name="connsiteY2" fmla="*/ 3991 h 602922"/>
                  <a:gd name="connsiteX3" fmla="*/ 41937 w 482182"/>
                  <a:gd name="connsiteY3" fmla="*/ 143056 h 602922"/>
                  <a:gd name="connsiteX4" fmla="*/ 367025 w 482182"/>
                  <a:gd name="connsiteY4" fmla="*/ 586064 h 60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82" h="602922">
                    <a:moveTo>
                      <a:pt x="482182" y="602923"/>
                    </a:moveTo>
                    <a:cubicBezTo>
                      <a:pt x="482182" y="602923"/>
                      <a:pt x="460561" y="392897"/>
                      <a:pt x="399410" y="256880"/>
                    </a:cubicBezTo>
                    <a:cubicBezTo>
                      <a:pt x="338260" y="120863"/>
                      <a:pt x="240343" y="27137"/>
                      <a:pt x="139473" y="3991"/>
                    </a:cubicBezTo>
                    <a:cubicBezTo>
                      <a:pt x="38603" y="-19155"/>
                      <a:pt x="-57695" y="62475"/>
                      <a:pt x="41937" y="143056"/>
                    </a:cubicBezTo>
                    <a:cubicBezTo>
                      <a:pt x="141568" y="223637"/>
                      <a:pt x="313495" y="331651"/>
                      <a:pt x="367025" y="586064"/>
                    </a:cubicBezTo>
                    <a:close/>
                  </a:path>
                </a:pathLst>
              </a:custGeom>
              <a:gradFill>
                <a:gsLst>
                  <a:gs pos="0">
                    <a:schemeClr val="accent3"/>
                  </a:gs>
                  <a:gs pos="50000">
                    <a:schemeClr val="accent4"/>
                  </a:gs>
                  <a:gs pos="100000">
                    <a:schemeClr val="accent5">
                      <a:alpha val="0"/>
                    </a:schemeClr>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43" name="Freeform: Shape 42">
                <a:extLst>
                  <a:ext uri="{FF2B5EF4-FFF2-40B4-BE49-F238E27FC236}">
                    <a16:creationId xmlns:a16="http://schemas.microsoft.com/office/drawing/2014/main" id="{8AE19E90-8ECC-541E-CED8-35EEEA14B867}"/>
                  </a:ext>
                </a:extLst>
              </p:cNvPr>
              <p:cNvSpPr/>
              <p:nvPr/>
            </p:nvSpPr>
            <p:spPr>
              <a:xfrm>
                <a:off x="4588165" y="4248921"/>
                <a:ext cx="482182" cy="602922"/>
              </a:xfrm>
              <a:custGeom>
                <a:avLst/>
                <a:gdLst>
                  <a:gd name="connsiteX0" fmla="*/ 482182 w 482182"/>
                  <a:gd name="connsiteY0" fmla="*/ 602923 h 602922"/>
                  <a:gd name="connsiteX1" fmla="*/ 399410 w 482182"/>
                  <a:gd name="connsiteY1" fmla="*/ 256880 h 602922"/>
                  <a:gd name="connsiteX2" fmla="*/ 139473 w 482182"/>
                  <a:gd name="connsiteY2" fmla="*/ 3991 h 602922"/>
                  <a:gd name="connsiteX3" fmla="*/ 41937 w 482182"/>
                  <a:gd name="connsiteY3" fmla="*/ 143056 h 602922"/>
                  <a:gd name="connsiteX4" fmla="*/ 367025 w 482182"/>
                  <a:gd name="connsiteY4" fmla="*/ 586064 h 60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182" h="602922">
                    <a:moveTo>
                      <a:pt x="482182" y="602923"/>
                    </a:moveTo>
                    <a:cubicBezTo>
                      <a:pt x="482182" y="602923"/>
                      <a:pt x="460561" y="392897"/>
                      <a:pt x="399410" y="256880"/>
                    </a:cubicBezTo>
                    <a:cubicBezTo>
                      <a:pt x="338260" y="120863"/>
                      <a:pt x="240343" y="27137"/>
                      <a:pt x="139473" y="3991"/>
                    </a:cubicBezTo>
                    <a:cubicBezTo>
                      <a:pt x="38603" y="-19155"/>
                      <a:pt x="-57695" y="62475"/>
                      <a:pt x="41937" y="143056"/>
                    </a:cubicBezTo>
                    <a:cubicBezTo>
                      <a:pt x="141568" y="223637"/>
                      <a:pt x="313495" y="331651"/>
                      <a:pt x="367025" y="586064"/>
                    </a:cubicBezTo>
                    <a:close/>
                  </a:path>
                </a:pathLst>
              </a:custGeom>
              <a:gradFill>
                <a:gsLst>
                  <a:gs pos="0">
                    <a:schemeClr val="accent3"/>
                  </a:gs>
                  <a:gs pos="50000">
                    <a:schemeClr val="accent4"/>
                  </a:gs>
                  <a:gs pos="100000">
                    <a:schemeClr val="accent5">
                      <a:alpha val="0"/>
                    </a:schemeClr>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44" name="Freeform: Shape 43">
                <a:extLst>
                  <a:ext uri="{FF2B5EF4-FFF2-40B4-BE49-F238E27FC236}">
                    <a16:creationId xmlns:a16="http://schemas.microsoft.com/office/drawing/2014/main" id="{68DDCB0D-3888-21DD-53CE-5CC9371DC0DC}"/>
                  </a:ext>
                </a:extLst>
              </p:cNvPr>
              <p:cNvSpPr/>
              <p:nvPr/>
            </p:nvSpPr>
            <p:spPr>
              <a:xfrm>
                <a:off x="4702616" y="4311184"/>
                <a:ext cx="309729" cy="535801"/>
              </a:xfrm>
              <a:custGeom>
                <a:avLst/>
                <a:gdLst>
                  <a:gd name="connsiteX0" fmla="*/ 305438 w 309729"/>
                  <a:gd name="connsiteY0" fmla="*/ 535802 h 535801"/>
                  <a:gd name="connsiteX1" fmla="*/ 301247 w 309729"/>
                  <a:gd name="connsiteY1" fmla="*/ 531706 h 535801"/>
                  <a:gd name="connsiteX2" fmla="*/ 1877 w 309729"/>
                  <a:gd name="connsiteY2" fmla="*/ 7831 h 535801"/>
                  <a:gd name="connsiteX3" fmla="*/ 742 w 309729"/>
                  <a:gd name="connsiteY3" fmla="*/ 1877 h 535801"/>
                  <a:gd name="connsiteX4" fmla="*/ 5877 w 309729"/>
                  <a:gd name="connsiteY4" fmla="*/ 306 h 535801"/>
                  <a:gd name="connsiteX5" fmla="*/ 309724 w 309729"/>
                  <a:gd name="connsiteY5" fmla="*/ 531230 h 535801"/>
                  <a:gd name="connsiteX6" fmla="*/ 305724 w 309729"/>
                  <a:gd name="connsiteY6" fmla="*/ 535707 h 53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729" h="535801">
                    <a:moveTo>
                      <a:pt x="305438" y="535802"/>
                    </a:moveTo>
                    <a:cubicBezTo>
                      <a:pt x="303180" y="535754"/>
                      <a:pt x="301347" y="533962"/>
                      <a:pt x="301247" y="531706"/>
                    </a:cubicBezTo>
                    <a:cubicBezTo>
                      <a:pt x="285245" y="203951"/>
                      <a:pt x="106842" y="62886"/>
                      <a:pt x="1877" y="7831"/>
                    </a:cubicBezTo>
                    <a:cubicBezTo>
                      <a:pt x="-81" y="6500"/>
                      <a:pt x="-589" y="3834"/>
                      <a:pt x="742" y="1877"/>
                    </a:cubicBezTo>
                    <a:cubicBezTo>
                      <a:pt x="1873" y="213"/>
                      <a:pt x="4009" y="-440"/>
                      <a:pt x="5877" y="306"/>
                    </a:cubicBezTo>
                    <a:cubicBezTo>
                      <a:pt x="112367" y="56123"/>
                      <a:pt x="293437" y="199284"/>
                      <a:pt x="309724" y="531230"/>
                    </a:cubicBezTo>
                    <a:cubicBezTo>
                      <a:pt x="309833" y="533563"/>
                      <a:pt x="308054" y="535554"/>
                      <a:pt x="305724" y="535707"/>
                    </a:cubicBezTo>
                    <a:close/>
                  </a:path>
                </a:pathLst>
              </a:custGeom>
              <a:solidFill>
                <a:schemeClr val="bg1"/>
              </a:soli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45" name="Freeform: Shape 44">
                <a:extLst>
                  <a:ext uri="{FF2B5EF4-FFF2-40B4-BE49-F238E27FC236}">
                    <a16:creationId xmlns:a16="http://schemas.microsoft.com/office/drawing/2014/main" id="{D6DF1F82-72D6-ACD4-C3BA-DAAEB17CB6EF}"/>
                  </a:ext>
                </a:extLst>
              </p:cNvPr>
              <p:cNvSpPr/>
              <p:nvPr/>
            </p:nvSpPr>
            <p:spPr>
              <a:xfrm>
                <a:off x="4626772" y="4613403"/>
                <a:ext cx="497464" cy="520615"/>
              </a:xfrm>
              <a:custGeom>
                <a:avLst/>
                <a:gdLst>
                  <a:gd name="connsiteX0" fmla="*/ 2377 w 497464"/>
                  <a:gd name="connsiteY0" fmla="*/ 46893 h 520615"/>
                  <a:gd name="connsiteX1" fmla="*/ 33714 w 497464"/>
                  <a:gd name="connsiteY1" fmla="*/ 114139 h 520615"/>
                  <a:gd name="connsiteX2" fmla="*/ 70195 w 497464"/>
                  <a:gd name="connsiteY2" fmla="*/ 160622 h 520615"/>
                  <a:gd name="connsiteX3" fmla="*/ 41620 w 497464"/>
                  <a:gd name="connsiteY3" fmla="*/ 276160 h 520615"/>
                  <a:gd name="connsiteX4" fmla="*/ 74672 w 497464"/>
                  <a:gd name="connsiteY4" fmla="*/ 313117 h 520615"/>
                  <a:gd name="connsiteX5" fmla="*/ 113629 w 497464"/>
                  <a:gd name="connsiteY5" fmla="*/ 329690 h 520615"/>
                  <a:gd name="connsiteX6" fmla="*/ 133251 w 497464"/>
                  <a:gd name="connsiteY6" fmla="*/ 334453 h 520615"/>
                  <a:gd name="connsiteX7" fmla="*/ 186495 w 497464"/>
                  <a:gd name="connsiteY7" fmla="*/ 358265 h 520615"/>
                  <a:gd name="connsiteX8" fmla="*/ 213261 w 497464"/>
                  <a:gd name="connsiteY8" fmla="*/ 449039 h 520615"/>
                  <a:gd name="connsiteX9" fmla="*/ 213261 w 497464"/>
                  <a:gd name="connsiteY9" fmla="*/ 450086 h 520615"/>
                  <a:gd name="connsiteX10" fmla="*/ 331162 w 497464"/>
                  <a:gd name="connsiteY10" fmla="*/ 517164 h 520615"/>
                  <a:gd name="connsiteX11" fmla="*/ 361851 w 497464"/>
                  <a:gd name="connsiteY11" fmla="*/ 502474 h 520615"/>
                  <a:gd name="connsiteX12" fmla="*/ 471483 w 497464"/>
                  <a:gd name="connsiteY12" fmla="*/ 424369 h 520615"/>
                  <a:gd name="connsiteX13" fmla="*/ 489581 w 497464"/>
                  <a:gd name="connsiteY13" fmla="*/ 293400 h 520615"/>
                  <a:gd name="connsiteX14" fmla="*/ 452052 w 497464"/>
                  <a:gd name="connsiteY14" fmla="*/ 238250 h 520615"/>
                  <a:gd name="connsiteX15" fmla="*/ 398808 w 497464"/>
                  <a:gd name="connsiteY15" fmla="*/ 189673 h 520615"/>
                  <a:gd name="connsiteX16" fmla="*/ 386330 w 497464"/>
                  <a:gd name="connsiteY16" fmla="*/ 134047 h 520615"/>
                  <a:gd name="connsiteX17" fmla="*/ 368328 w 497464"/>
                  <a:gd name="connsiteY17" fmla="*/ 80421 h 520615"/>
                  <a:gd name="connsiteX18" fmla="*/ 298224 w 497464"/>
                  <a:gd name="connsiteY18" fmla="*/ 42321 h 520615"/>
                  <a:gd name="connsiteX19" fmla="*/ 203640 w 497464"/>
                  <a:gd name="connsiteY19" fmla="*/ 40797 h 520615"/>
                  <a:gd name="connsiteX20" fmla="*/ 113629 w 497464"/>
                  <a:gd name="connsiteY20" fmla="*/ 3935 h 520615"/>
                  <a:gd name="connsiteX21" fmla="*/ 13617 w 497464"/>
                  <a:gd name="connsiteY21" fmla="*/ 27843 h 520615"/>
                  <a:gd name="connsiteX22" fmla="*/ 2377 w 497464"/>
                  <a:gd name="connsiteY22" fmla="*/ 46893 h 5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7464" h="520615">
                    <a:moveTo>
                      <a:pt x="2377" y="46893"/>
                    </a:moveTo>
                    <a:cubicBezTo>
                      <a:pt x="-7148" y="76706"/>
                      <a:pt x="13712" y="97376"/>
                      <a:pt x="33714" y="114139"/>
                    </a:cubicBezTo>
                    <a:cubicBezTo>
                      <a:pt x="49145" y="126998"/>
                      <a:pt x="65909" y="141000"/>
                      <a:pt x="70195" y="160622"/>
                    </a:cubicBezTo>
                    <a:cubicBezTo>
                      <a:pt x="78672" y="200341"/>
                      <a:pt x="32095" y="236822"/>
                      <a:pt x="41620" y="276160"/>
                    </a:cubicBezTo>
                    <a:cubicBezTo>
                      <a:pt x="47099" y="292492"/>
                      <a:pt x="59050" y="305855"/>
                      <a:pt x="74672" y="313117"/>
                    </a:cubicBezTo>
                    <a:cubicBezTo>
                      <a:pt x="87365" y="319305"/>
                      <a:pt x="100368" y="324837"/>
                      <a:pt x="113629" y="329690"/>
                    </a:cubicBezTo>
                    <a:cubicBezTo>
                      <a:pt x="120065" y="331681"/>
                      <a:pt x="126618" y="333272"/>
                      <a:pt x="133251" y="334453"/>
                    </a:cubicBezTo>
                    <a:cubicBezTo>
                      <a:pt x="153139" y="336303"/>
                      <a:pt x="171858" y="344675"/>
                      <a:pt x="186495" y="358265"/>
                    </a:cubicBezTo>
                    <a:cubicBezTo>
                      <a:pt x="208212" y="381792"/>
                      <a:pt x="205545" y="417892"/>
                      <a:pt x="213261" y="449039"/>
                    </a:cubicBezTo>
                    <a:lnTo>
                      <a:pt x="213261" y="450086"/>
                    </a:lnTo>
                    <a:cubicBezTo>
                      <a:pt x="227295" y="501167"/>
                      <a:pt x="280081" y="531198"/>
                      <a:pt x="331162" y="517164"/>
                    </a:cubicBezTo>
                    <a:cubicBezTo>
                      <a:pt x="342185" y="514135"/>
                      <a:pt x="352578" y="509160"/>
                      <a:pt x="361851" y="502474"/>
                    </a:cubicBezTo>
                    <a:lnTo>
                      <a:pt x="471483" y="424369"/>
                    </a:lnTo>
                    <a:cubicBezTo>
                      <a:pt x="497906" y="386038"/>
                      <a:pt x="504618" y="337460"/>
                      <a:pt x="489581" y="293400"/>
                    </a:cubicBezTo>
                    <a:cubicBezTo>
                      <a:pt x="482710" y="271754"/>
                      <a:pt x="469666" y="252586"/>
                      <a:pt x="452052" y="238250"/>
                    </a:cubicBezTo>
                    <a:cubicBezTo>
                      <a:pt x="431288" y="221963"/>
                      <a:pt x="410047" y="216343"/>
                      <a:pt x="398808" y="189673"/>
                    </a:cubicBezTo>
                    <a:cubicBezTo>
                      <a:pt x="392480" y="171685"/>
                      <a:pt x="388292" y="153014"/>
                      <a:pt x="386330" y="134047"/>
                    </a:cubicBezTo>
                    <a:cubicBezTo>
                      <a:pt x="384328" y="115069"/>
                      <a:pt x="378183" y="96763"/>
                      <a:pt x="368328" y="80421"/>
                    </a:cubicBezTo>
                    <a:cubicBezTo>
                      <a:pt x="351349" y="58437"/>
                      <a:pt x="325906" y="44610"/>
                      <a:pt x="298224" y="42321"/>
                    </a:cubicBezTo>
                    <a:cubicBezTo>
                      <a:pt x="266505" y="38321"/>
                      <a:pt x="233358" y="51846"/>
                      <a:pt x="203640" y="40797"/>
                    </a:cubicBezTo>
                    <a:cubicBezTo>
                      <a:pt x="173922" y="29748"/>
                      <a:pt x="145252" y="12222"/>
                      <a:pt x="113629" y="3935"/>
                    </a:cubicBezTo>
                    <a:cubicBezTo>
                      <a:pt x="79149" y="-4732"/>
                      <a:pt x="39429" y="-65"/>
                      <a:pt x="13617" y="27843"/>
                    </a:cubicBezTo>
                    <a:cubicBezTo>
                      <a:pt x="8540" y="33308"/>
                      <a:pt x="4706" y="39807"/>
                      <a:pt x="2377" y="46893"/>
                    </a:cubicBezTo>
                    <a:close/>
                  </a:path>
                </a:pathLst>
              </a:custGeom>
              <a:gradFill>
                <a:gsLst>
                  <a:gs pos="0">
                    <a:schemeClr val="accent3"/>
                  </a:gs>
                  <a:gs pos="50000">
                    <a:schemeClr val="accent4"/>
                  </a:gs>
                  <a:gs pos="100000">
                    <a:schemeClr val="accent5">
                      <a:alpha val="0"/>
                    </a:schemeClr>
                  </a:gs>
                </a:gsLst>
                <a:path path="circle">
                  <a:fillToRect r="100000" b="100000"/>
                </a:path>
              </a:gra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sp>
            <p:nvSpPr>
              <p:cNvPr id="46" name="Freeform: Shape 45">
                <a:extLst>
                  <a:ext uri="{FF2B5EF4-FFF2-40B4-BE49-F238E27FC236}">
                    <a16:creationId xmlns:a16="http://schemas.microsoft.com/office/drawing/2014/main" id="{A9C41DD1-0968-0FF0-DE53-9E01C0B6F31E}"/>
                  </a:ext>
                </a:extLst>
              </p:cNvPr>
              <p:cNvSpPr/>
              <p:nvPr/>
            </p:nvSpPr>
            <p:spPr>
              <a:xfrm>
                <a:off x="4691051" y="4653810"/>
                <a:ext cx="329097" cy="424920"/>
              </a:xfrm>
              <a:custGeom>
                <a:avLst/>
                <a:gdLst>
                  <a:gd name="connsiteX0" fmla="*/ 259282 w 329097"/>
                  <a:gd name="connsiteY0" fmla="*/ 181842 h 424920"/>
                  <a:gd name="connsiteX1" fmla="*/ 257948 w 329097"/>
                  <a:gd name="connsiteY1" fmla="*/ 179936 h 424920"/>
                  <a:gd name="connsiteX2" fmla="*/ 5440 w 329097"/>
                  <a:gd name="connsiteY2" fmla="*/ 105 h 424920"/>
                  <a:gd name="connsiteX3" fmla="*/ 109 w 329097"/>
                  <a:gd name="connsiteY3" fmla="*/ 3520 h 424920"/>
                  <a:gd name="connsiteX4" fmla="*/ 106 w 329097"/>
                  <a:gd name="connsiteY4" fmla="*/ 3534 h 424920"/>
                  <a:gd name="connsiteX5" fmla="*/ 3535 w 329097"/>
                  <a:gd name="connsiteY5" fmla="*/ 8963 h 424920"/>
                  <a:gd name="connsiteX6" fmla="*/ 242994 w 329097"/>
                  <a:gd name="connsiteY6" fmla="*/ 174603 h 424920"/>
                  <a:gd name="connsiteX7" fmla="*/ 44112 w 329097"/>
                  <a:gd name="connsiteY7" fmla="*/ 191938 h 424920"/>
                  <a:gd name="connsiteX8" fmla="*/ 42778 w 329097"/>
                  <a:gd name="connsiteY8" fmla="*/ 198225 h 424920"/>
                  <a:gd name="connsiteX9" fmla="*/ 46398 w 329097"/>
                  <a:gd name="connsiteY9" fmla="*/ 200320 h 424920"/>
                  <a:gd name="connsiteX10" fmla="*/ 49065 w 329097"/>
                  <a:gd name="connsiteY10" fmla="*/ 199558 h 424920"/>
                  <a:gd name="connsiteX11" fmla="*/ 252138 w 329097"/>
                  <a:gd name="connsiteY11" fmla="*/ 187176 h 424920"/>
                  <a:gd name="connsiteX12" fmla="*/ 320051 w 329097"/>
                  <a:gd name="connsiteY12" fmla="*/ 420253 h 424920"/>
                  <a:gd name="connsiteX13" fmla="*/ 324052 w 329097"/>
                  <a:gd name="connsiteY13" fmla="*/ 424920 h 424920"/>
                  <a:gd name="connsiteX14" fmla="*/ 324052 w 329097"/>
                  <a:gd name="connsiteY14" fmla="*/ 424920 h 424920"/>
                  <a:gd name="connsiteX15" fmla="*/ 328719 w 329097"/>
                  <a:gd name="connsiteY15" fmla="*/ 420538 h 424920"/>
                  <a:gd name="connsiteX16" fmla="*/ 259282 w 329097"/>
                  <a:gd name="connsiteY16" fmla="*/ 181842 h 42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097" h="424920">
                    <a:moveTo>
                      <a:pt x="259282" y="181842"/>
                    </a:moveTo>
                    <a:cubicBezTo>
                      <a:pt x="258983" y="181116"/>
                      <a:pt x="258527" y="180466"/>
                      <a:pt x="257948" y="179936"/>
                    </a:cubicBezTo>
                    <a:cubicBezTo>
                      <a:pt x="176414" y="64493"/>
                      <a:pt x="48398" y="9725"/>
                      <a:pt x="5440" y="105"/>
                    </a:cubicBezTo>
                    <a:cubicBezTo>
                      <a:pt x="3025" y="-424"/>
                      <a:pt x="638" y="1105"/>
                      <a:pt x="109" y="3520"/>
                    </a:cubicBezTo>
                    <a:cubicBezTo>
                      <a:pt x="108" y="3524"/>
                      <a:pt x="107" y="3529"/>
                      <a:pt x="106" y="3534"/>
                    </a:cubicBezTo>
                    <a:cubicBezTo>
                      <a:pt x="-428" y="5977"/>
                      <a:pt x="1100" y="8396"/>
                      <a:pt x="3535" y="8963"/>
                    </a:cubicBezTo>
                    <a:cubicBezTo>
                      <a:pt x="44398" y="18488"/>
                      <a:pt x="163079" y="68684"/>
                      <a:pt x="242994" y="174603"/>
                    </a:cubicBezTo>
                    <a:cubicBezTo>
                      <a:pt x="177177" y="152446"/>
                      <a:pt x="105103" y="158729"/>
                      <a:pt x="44112" y="191938"/>
                    </a:cubicBezTo>
                    <a:cubicBezTo>
                      <a:pt x="42021" y="193315"/>
                      <a:pt x="41427" y="196118"/>
                      <a:pt x="42778" y="198225"/>
                    </a:cubicBezTo>
                    <a:cubicBezTo>
                      <a:pt x="43597" y="199444"/>
                      <a:pt x="44933" y="200217"/>
                      <a:pt x="46398" y="200320"/>
                    </a:cubicBezTo>
                    <a:cubicBezTo>
                      <a:pt x="47338" y="200301"/>
                      <a:pt x="48257" y="200039"/>
                      <a:pt x="49065" y="199558"/>
                    </a:cubicBezTo>
                    <a:cubicBezTo>
                      <a:pt x="111599" y="165620"/>
                      <a:pt x="185944" y="161086"/>
                      <a:pt x="252138" y="187176"/>
                    </a:cubicBezTo>
                    <a:cubicBezTo>
                      <a:pt x="299732" y="255314"/>
                      <a:pt x="323596" y="337214"/>
                      <a:pt x="320051" y="420253"/>
                    </a:cubicBezTo>
                    <a:cubicBezTo>
                      <a:pt x="319984" y="422607"/>
                      <a:pt x="321715" y="424627"/>
                      <a:pt x="324052" y="424920"/>
                    </a:cubicBezTo>
                    <a:lnTo>
                      <a:pt x="324052" y="424920"/>
                    </a:lnTo>
                    <a:cubicBezTo>
                      <a:pt x="326541" y="424974"/>
                      <a:pt x="328616" y="423026"/>
                      <a:pt x="328719" y="420538"/>
                    </a:cubicBezTo>
                    <a:cubicBezTo>
                      <a:pt x="332482" y="335498"/>
                      <a:pt x="308074" y="251594"/>
                      <a:pt x="259282" y="181842"/>
                    </a:cubicBezTo>
                    <a:close/>
                  </a:path>
                </a:pathLst>
              </a:custGeom>
              <a:solidFill>
                <a:schemeClr val="bg1"/>
              </a:solidFill>
              <a:ln w="3859" cap="flat">
                <a:noFill/>
                <a:prstDash val="solid"/>
                <a:miter/>
              </a:ln>
              <a:effectLst>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p>
            </p:txBody>
          </p:sp>
        </p:grpSp>
      </p:grpSp>
      <p:grpSp>
        <p:nvGrpSpPr>
          <p:cNvPr id="282" name="Group 281">
            <a:extLst>
              <a:ext uri="{FF2B5EF4-FFF2-40B4-BE49-F238E27FC236}">
                <a16:creationId xmlns:a16="http://schemas.microsoft.com/office/drawing/2014/main" id="{6684C03C-4BA4-34E9-821F-553981252D38}"/>
              </a:ext>
            </a:extLst>
          </p:cNvPr>
          <p:cNvGrpSpPr/>
          <p:nvPr/>
        </p:nvGrpSpPr>
        <p:grpSpPr>
          <a:xfrm>
            <a:off x="8147317" y="839564"/>
            <a:ext cx="4001658" cy="3893455"/>
            <a:chOff x="4509155" y="1272701"/>
            <a:chExt cx="4001658" cy="3893455"/>
          </a:xfrm>
        </p:grpSpPr>
        <p:grpSp>
          <p:nvGrpSpPr>
            <p:cNvPr id="49" name="Graphic 5">
              <a:extLst>
                <a:ext uri="{FF2B5EF4-FFF2-40B4-BE49-F238E27FC236}">
                  <a16:creationId xmlns:a16="http://schemas.microsoft.com/office/drawing/2014/main" id="{D908D3FD-CEFF-1F82-B00D-E9ADC2C55364}"/>
                </a:ext>
              </a:extLst>
            </p:cNvPr>
            <p:cNvGrpSpPr/>
            <p:nvPr/>
          </p:nvGrpSpPr>
          <p:grpSpPr>
            <a:xfrm>
              <a:off x="4509155" y="1617030"/>
              <a:ext cx="739471" cy="1503963"/>
              <a:chOff x="4162425" y="1653543"/>
              <a:chExt cx="739471" cy="1503963"/>
            </a:xfrm>
          </p:grpSpPr>
          <p:sp>
            <p:nvSpPr>
              <p:cNvPr id="50" name="Freeform: Shape 49">
                <a:extLst>
                  <a:ext uri="{FF2B5EF4-FFF2-40B4-BE49-F238E27FC236}">
                    <a16:creationId xmlns:a16="http://schemas.microsoft.com/office/drawing/2014/main" id="{6B7A2B9F-E79F-B166-721E-771F2CA8B3F4}"/>
                  </a:ext>
                </a:extLst>
              </p:cNvPr>
              <p:cNvSpPr/>
              <p:nvPr/>
            </p:nvSpPr>
            <p:spPr>
              <a:xfrm>
                <a:off x="4232382" y="2533108"/>
                <a:ext cx="502685" cy="617951"/>
              </a:xfrm>
              <a:custGeom>
                <a:avLst/>
                <a:gdLst>
                  <a:gd name="connsiteX0" fmla="*/ 444393 w 502685"/>
                  <a:gd name="connsiteY0" fmla="*/ 82456 h 617951"/>
                  <a:gd name="connsiteX1" fmla="*/ 444393 w 502685"/>
                  <a:gd name="connsiteY1" fmla="*/ 82456 h 617951"/>
                  <a:gd name="connsiteX2" fmla="*/ 434868 w 502685"/>
                  <a:gd name="connsiteY2" fmla="*/ 83695 h 617951"/>
                  <a:gd name="connsiteX3" fmla="*/ 415818 w 502685"/>
                  <a:gd name="connsiteY3" fmla="*/ 96839 h 617951"/>
                  <a:gd name="connsiteX4" fmla="*/ 412389 w 502685"/>
                  <a:gd name="connsiteY4" fmla="*/ 108174 h 617951"/>
                  <a:gd name="connsiteX5" fmla="*/ 419818 w 502685"/>
                  <a:gd name="connsiteY5" fmla="*/ 128652 h 617951"/>
                  <a:gd name="connsiteX6" fmla="*/ 429915 w 502685"/>
                  <a:gd name="connsiteY6" fmla="*/ 138177 h 617951"/>
                  <a:gd name="connsiteX7" fmla="*/ 448965 w 502685"/>
                  <a:gd name="connsiteY7" fmla="*/ 141130 h 617951"/>
                  <a:gd name="connsiteX8" fmla="*/ 493161 w 502685"/>
                  <a:gd name="connsiteY8" fmla="*/ 110364 h 617951"/>
                  <a:gd name="connsiteX9" fmla="*/ 502686 w 502685"/>
                  <a:gd name="connsiteY9" fmla="*/ 109031 h 617951"/>
                  <a:gd name="connsiteX10" fmla="*/ 387243 w 502685"/>
                  <a:gd name="connsiteY10" fmla="*/ 245238 h 617951"/>
                  <a:gd name="connsiteX11" fmla="*/ 320568 w 502685"/>
                  <a:gd name="connsiteY11" fmla="*/ 197613 h 617951"/>
                  <a:gd name="connsiteX12" fmla="*/ 328950 w 502685"/>
                  <a:gd name="connsiteY12" fmla="*/ 217902 h 617951"/>
                  <a:gd name="connsiteX13" fmla="*/ 260274 w 502685"/>
                  <a:gd name="connsiteY13" fmla="*/ 398877 h 617951"/>
                  <a:gd name="connsiteX14" fmla="*/ 202362 w 502685"/>
                  <a:gd name="connsiteY14" fmla="*/ 426499 h 617951"/>
                  <a:gd name="connsiteX15" fmla="*/ 318853 w 502685"/>
                  <a:gd name="connsiteY15" fmla="*/ 426499 h 617951"/>
                  <a:gd name="connsiteX16" fmla="*/ 386481 w 502685"/>
                  <a:gd name="connsiteY16" fmla="*/ 245238 h 617951"/>
                  <a:gd name="connsiteX17" fmla="*/ 366097 w 502685"/>
                  <a:gd name="connsiteY17" fmla="*/ 7113 h 617951"/>
                  <a:gd name="connsiteX18" fmla="*/ 366097 w 502685"/>
                  <a:gd name="connsiteY18" fmla="*/ 7113 h 617951"/>
                  <a:gd name="connsiteX19" fmla="*/ 362287 w 502685"/>
                  <a:gd name="connsiteY19" fmla="*/ 5875 h 617951"/>
                  <a:gd name="connsiteX20" fmla="*/ 326283 w 502685"/>
                  <a:gd name="connsiteY20" fmla="*/ 160 h 617951"/>
                  <a:gd name="connsiteX21" fmla="*/ 307233 w 502685"/>
                  <a:gd name="connsiteY21" fmla="*/ 9685 h 617951"/>
                  <a:gd name="connsiteX22" fmla="*/ 279420 w 502685"/>
                  <a:gd name="connsiteY22" fmla="*/ 69883 h 617951"/>
                  <a:gd name="connsiteX23" fmla="*/ 272752 w 502685"/>
                  <a:gd name="connsiteY23" fmla="*/ 78075 h 617951"/>
                  <a:gd name="connsiteX24" fmla="*/ 272752 w 502685"/>
                  <a:gd name="connsiteY24" fmla="*/ 78075 h 617951"/>
                  <a:gd name="connsiteX25" fmla="*/ 267418 w 502685"/>
                  <a:gd name="connsiteY25" fmla="*/ 81789 h 617951"/>
                  <a:gd name="connsiteX26" fmla="*/ 280753 w 502685"/>
                  <a:gd name="connsiteY26" fmla="*/ 113412 h 617951"/>
                  <a:gd name="connsiteX27" fmla="*/ 297627 w 502685"/>
                  <a:gd name="connsiteY27" fmla="*/ 119822 h 617951"/>
                  <a:gd name="connsiteX28" fmla="*/ 298089 w 502685"/>
                  <a:gd name="connsiteY28" fmla="*/ 119604 h 617951"/>
                  <a:gd name="connsiteX29" fmla="*/ 319234 w 502685"/>
                  <a:gd name="connsiteY29" fmla="*/ 111984 h 617951"/>
                  <a:gd name="connsiteX30" fmla="*/ 330093 w 502685"/>
                  <a:gd name="connsiteY30" fmla="*/ 105316 h 617951"/>
                  <a:gd name="connsiteX31" fmla="*/ 336855 w 502685"/>
                  <a:gd name="connsiteY31" fmla="*/ 97125 h 617951"/>
                  <a:gd name="connsiteX32" fmla="*/ 364573 w 502685"/>
                  <a:gd name="connsiteY32" fmla="*/ 36831 h 617951"/>
                  <a:gd name="connsiteX33" fmla="*/ 383623 w 502685"/>
                  <a:gd name="connsiteY33" fmla="*/ 27306 h 617951"/>
                  <a:gd name="connsiteX34" fmla="*/ 419723 w 502685"/>
                  <a:gd name="connsiteY34" fmla="*/ 33021 h 617951"/>
                  <a:gd name="connsiteX35" fmla="*/ 423342 w 502685"/>
                  <a:gd name="connsiteY35" fmla="*/ 34069 h 617951"/>
                  <a:gd name="connsiteX36" fmla="*/ 319425 w 502685"/>
                  <a:gd name="connsiteY36" fmla="*/ 579661 h 617951"/>
                  <a:gd name="connsiteX37" fmla="*/ 315615 w 502685"/>
                  <a:gd name="connsiteY37" fmla="*/ 574899 h 617951"/>
                  <a:gd name="connsiteX38" fmla="*/ 300279 w 502685"/>
                  <a:gd name="connsiteY38" fmla="*/ 538704 h 617951"/>
                  <a:gd name="connsiteX39" fmla="*/ 283567 w 502685"/>
                  <a:gd name="connsiteY39" fmla="*/ 531536 h 617951"/>
                  <a:gd name="connsiteX40" fmla="*/ 282468 w 502685"/>
                  <a:gd name="connsiteY40" fmla="*/ 532036 h 617951"/>
                  <a:gd name="connsiteX41" fmla="*/ 261322 w 502685"/>
                  <a:gd name="connsiteY41" fmla="*/ 539656 h 617951"/>
                  <a:gd name="connsiteX42" fmla="*/ 254750 w 502685"/>
                  <a:gd name="connsiteY42" fmla="*/ 542609 h 617951"/>
                  <a:gd name="connsiteX43" fmla="*/ 256750 w 502685"/>
                  <a:gd name="connsiteY43" fmla="*/ 547276 h 617951"/>
                  <a:gd name="connsiteX44" fmla="*/ 261798 w 502685"/>
                  <a:gd name="connsiteY44" fmla="*/ 552705 h 617951"/>
                  <a:gd name="connsiteX45" fmla="*/ 261798 w 502685"/>
                  <a:gd name="connsiteY45" fmla="*/ 552705 h 617951"/>
                  <a:gd name="connsiteX46" fmla="*/ 200743 w 502685"/>
                  <a:gd name="connsiteY46" fmla="*/ 44070 h 617951"/>
                  <a:gd name="connsiteX47" fmla="*/ 196743 w 502685"/>
                  <a:gd name="connsiteY47" fmla="*/ 43308 h 617951"/>
                  <a:gd name="connsiteX48" fmla="*/ 190456 w 502685"/>
                  <a:gd name="connsiteY48" fmla="*/ 45975 h 617951"/>
                  <a:gd name="connsiteX49" fmla="*/ 141021 w 502685"/>
                  <a:gd name="connsiteY49" fmla="*/ 86933 h 617951"/>
                  <a:gd name="connsiteX50" fmla="*/ 139212 w 502685"/>
                  <a:gd name="connsiteY50" fmla="*/ 88838 h 617951"/>
                  <a:gd name="connsiteX51" fmla="*/ 137973 w 502685"/>
                  <a:gd name="connsiteY51" fmla="*/ 90362 h 617951"/>
                  <a:gd name="connsiteX52" fmla="*/ 133973 w 502685"/>
                  <a:gd name="connsiteY52" fmla="*/ 98268 h 617951"/>
                  <a:gd name="connsiteX53" fmla="*/ 133973 w 502685"/>
                  <a:gd name="connsiteY53" fmla="*/ 100173 h 617951"/>
                  <a:gd name="connsiteX54" fmla="*/ 133973 w 502685"/>
                  <a:gd name="connsiteY54" fmla="*/ 100173 h 617951"/>
                  <a:gd name="connsiteX55" fmla="*/ 133402 w 502685"/>
                  <a:gd name="connsiteY55" fmla="*/ 108174 h 617951"/>
                  <a:gd name="connsiteX56" fmla="*/ 140831 w 502685"/>
                  <a:gd name="connsiteY56" fmla="*/ 154751 h 617951"/>
                  <a:gd name="connsiteX57" fmla="*/ 134735 w 502685"/>
                  <a:gd name="connsiteY57" fmla="*/ 177706 h 617951"/>
                  <a:gd name="connsiteX58" fmla="*/ 112923 w 502685"/>
                  <a:gd name="connsiteY58" fmla="*/ 208948 h 617951"/>
                  <a:gd name="connsiteX59" fmla="*/ 102064 w 502685"/>
                  <a:gd name="connsiteY59" fmla="*/ 217806 h 617951"/>
                  <a:gd name="connsiteX60" fmla="*/ 97492 w 502685"/>
                  <a:gd name="connsiteY60" fmla="*/ 219330 h 617951"/>
                  <a:gd name="connsiteX61" fmla="*/ 95301 w 502685"/>
                  <a:gd name="connsiteY61" fmla="*/ 219330 h 617951"/>
                  <a:gd name="connsiteX62" fmla="*/ 92253 w 502685"/>
                  <a:gd name="connsiteY62" fmla="*/ 219330 h 617951"/>
                  <a:gd name="connsiteX63" fmla="*/ 56916 w 502685"/>
                  <a:gd name="connsiteY63" fmla="*/ 219330 h 617951"/>
                  <a:gd name="connsiteX64" fmla="*/ 54153 w 502685"/>
                  <a:gd name="connsiteY64" fmla="*/ 219330 h 617951"/>
                  <a:gd name="connsiteX65" fmla="*/ 51677 w 502685"/>
                  <a:gd name="connsiteY65" fmla="*/ 219997 h 617951"/>
                  <a:gd name="connsiteX66" fmla="*/ 51677 w 502685"/>
                  <a:gd name="connsiteY66" fmla="*/ 219997 h 617951"/>
                  <a:gd name="connsiteX67" fmla="*/ 49010 w 502685"/>
                  <a:gd name="connsiteY67" fmla="*/ 221140 h 617951"/>
                  <a:gd name="connsiteX68" fmla="*/ 44343 w 502685"/>
                  <a:gd name="connsiteY68" fmla="*/ 224188 h 617951"/>
                  <a:gd name="connsiteX69" fmla="*/ 39485 w 502685"/>
                  <a:gd name="connsiteY69" fmla="*/ 230856 h 617951"/>
                  <a:gd name="connsiteX70" fmla="*/ 13672 w 502685"/>
                  <a:gd name="connsiteY70" fmla="*/ 298769 h 617951"/>
                  <a:gd name="connsiteX71" fmla="*/ 20530 w 502685"/>
                  <a:gd name="connsiteY71" fmla="*/ 314485 h 617951"/>
                  <a:gd name="connsiteX72" fmla="*/ 59964 w 502685"/>
                  <a:gd name="connsiteY72" fmla="*/ 333916 h 617951"/>
                  <a:gd name="connsiteX73" fmla="*/ 61678 w 502685"/>
                  <a:gd name="connsiteY73" fmla="*/ 342965 h 617951"/>
                  <a:gd name="connsiteX74" fmla="*/ 58725 w 502685"/>
                  <a:gd name="connsiteY74" fmla="*/ 374969 h 617951"/>
                  <a:gd name="connsiteX75" fmla="*/ 49200 w 502685"/>
                  <a:gd name="connsiteY75" fmla="*/ 396972 h 617951"/>
                  <a:gd name="connsiteX76" fmla="*/ 48724 w 502685"/>
                  <a:gd name="connsiteY76" fmla="*/ 396972 h 617951"/>
                  <a:gd name="connsiteX77" fmla="*/ 6243 w 502685"/>
                  <a:gd name="connsiteY77" fmla="*/ 439358 h 617951"/>
                  <a:gd name="connsiteX78" fmla="*/ 4242 w 502685"/>
                  <a:gd name="connsiteY78" fmla="*/ 441739 h 617951"/>
                  <a:gd name="connsiteX79" fmla="*/ 4242 w 502685"/>
                  <a:gd name="connsiteY79" fmla="*/ 442215 h 617951"/>
                  <a:gd name="connsiteX80" fmla="*/ 2623 w 502685"/>
                  <a:gd name="connsiteY80" fmla="*/ 445168 h 617951"/>
                  <a:gd name="connsiteX81" fmla="*/ 623 w 502685"/>
                  <a:gd name="connsiteY81" fmla="*/ 461170 h 617951"/>
                  <a:gd name="connsiteX82" fmla="*/ 13863 w 502685"/>
                  <a:gd name="connsiteY82" fmla="*/ 508128 h 617951"/>
                  <a:gd name="connsiteX83" fmla="*/ 18625 w 502685"/>
                  <a:gd name="connsiteY83" fmla="*/ 514415 h 617951"/>
                  <a:gd name="connsiteX84" fmla="*/ 76918 w 502685"/>
                  <a:gd name="connsiteY84" fmla="*/ 541466 h 617951"/>
                  <a:gd name="connsiteX85" fmla="*/ 72441 w 502685"/>
                  <a:gd name="connsiteY85" fmla="*/ 535370 h 617951"/>
                  <a:gd name="connsiteX86" fmla="*/ 59202 w 502685"/>
                  <a:gd name="connsiteY86" fmla="*/ 488412 h 617951"/>
                  <a:gd name="connsiteX87" fmla="*/ 59202 w 502685"/>
                  <a:gd name="connsiteY87" fmla="*/ 478887 h 617951"/>
                  <a:gd name="connsiteX88" fmla="*/ 65393 w 502685"/>
                  <a:gd name="connsiteY88" fmla="*/ 466218 h 617951"/>
                  <a:gd name="connsiteX89" fmla="*/ 108065 w 502685"/>
                  <a:gd name="connsiteY89" fmla="*/ 424594 h 617951"/>
                  <a:gd name="connsiteX90" fmla="*/ 108065 w 502685"/>
                  <a:gd name="connsiteY90" fmla="*/ 424118 h 617951"/>
                  <a:gd name="connsiteX91" fmla="*/ 117590 w 502685"/>
                  <a:gd name="connsiteY91" fmla="*/ 402020 h 617951"/>
                  <a:gd name="connsiteX92" fmla="*/ 120543 w 502685"/>
                  <a:gd name="connsiteY92" fmla="*/ 370111 h 617951"/>
                  <a:gd name="connsiteX93" fmla="*/ 109494 w 502685"/>
                  <a:gd name="connsiteY93" fmla="*/ 352966 h 617951"/>
                  <a:gd name="connsiteX94" fmla="*/ 80919 w 502685"/>
                  <a:gd name="connsiteY94" fmla="*/ 343441 h 617951"/>
                  <a:gd name="connsiteX95" fmla="*/ 72012 w 502685"/>
                  <a:gd name="connsiteY95" fmla="*/ 327432 h 617951"/>
                  <a:gd name="connsiteX96" fmla="*/ 72156 w 502685"/>
                  <a:gd name="connsiteY96" fmla="*/ 326963 h 617951"/>
                  <a:gd name="connsiteX97" fmla="*/ 97968 w 502685"/>
                  <a:gd name="connsiteY97" fmla="*/ 259050 h 617951"/>
                  <a:gd name="connsiteX98" fmla="*/ 102826 w 502685"/>
                  <a:gd name="connsiteY98" fmla="*/ 252382 h 617951"/>
                  <a:gd name="connsiteX99" fmla="*/ 116542 w 502685"/>
                  <a:gd name="connsiteY99" fmla="*/ 247048 h 617951"/>
                  <a:gd name="connsiteX100" fmla="*/ 150737 w 502685"/>
                  <a:gd name="connsiteY100" fmla="*/ 247048 h 617951"/>
                  <a:gd name="connsiteX101" fmla="*/ 160262 w 502685"/>
                  <a:gd name="connsiteY101" fmla="*/ 244858 h 617951"/>
                  <a:gd name="connsiteX102" fmla="*/ 171120 w 502685"/>
                  <a:gd name="connsiteY102" fmla="*/ 235999 h 617951"/>
                  <a:gd name="connsiteX103" fmla="*/ 192933 w 502685"/>
                  <a:gd name="connsiteY103" fmla="*/ 204757 h 617951"/>
                  <a:gd name="connsiteX104" fmla="*/ 199029 w 502685"/>
                  <a:gd name="connsiteY104" fmla="*/ 181802 h 617951"/>
                  <a:gd name="connsiteX105" fmla="*/ 191599 w 502685"/>
                  <a:gd name="connsiteY105" fmla="*/ 135320 h 617951"/>
                  <a:gd name="connsiteX106" fmla="*/ 191599 w 502685"/>
                  <a:gd name="connsiteY106" fmla="*/ 127128 h 617951"/>
                  <a:gd name="connsiteX107" fmla="*/ 199219 w 502685"/>
                  <a:gd name="connsiteY107" fmla="*/ 113984 h 617951"/>
                  <a:gd name="connsiteX108" fmla="*/ 248654 w 502685"/>
                  <a:gd name="connsiteY108" fmla="*/ 73026 h 617951"/>
                  <a:gd name="connsiteX109" fmla="*/ 258941 w 502685"/>
                  <a:gd name="connsiteY109" fmla="*/ 71121 h 617951"/>
                  <a:gd name="connsiteX110" fmla="*/ 167406 w 502685"/>
                  <a:gd name="connsiteY110" fmla="*/ 543466 h 617951"/>
                  <a:gd name="connsiteX111" fmla="*/ 159976 w 502685"/>
                  <a:gd name="connsiteY111" fmla="*/ 522987 h 617951"/>
                  <a:gd name="connsiteX112" fmla="*/ 149880 w 502685"/>
                  <a:gd name="connsiteY112" fmla="*/ 513462 h 617951"/>
                  <a:gd name="connsiteX113" fmla="*/ 130830 w 502685"/>
                  <a:gd name="connsiteY113" fmla="*/ 510319 h 617951"/>
                  <a:gd name="connsiteX114" fmla="*/ 105493 w 502685"/>
                  <a:gd name="connsiteY114" fmla="*/ 527845 h 617951"/>
                  <a:gd name="connsiteX115" fmla="*/ 90634 w 502685"/>
                  <a:gd name="connsiteY115" fmla="*/ 577566 h 617951"/>
                  <a:gd name="connsiteX116" fmla="*/ 96540 w 502685"/>
                  <a:gd name="connsiteY116" fmla="*/ 590615 h 617951"/>
                  <a:gd name="connsiteX117" fmla="*/ 96540 w 502685"/>
                  <a:gd name="connsiteY117" fmla="*/ 590615 h 617951"/>
                  <a:gd name="connsiteX118" fmla="*/ 155214 w 502685"/>
                  <a:gd name="connsiteY118" fmla="*/ 617952 h 617951"/>
                  <a:gd name="connsiteX119" fmla="*/ 149308 w 502685"/>
                  <a:gd name="connsiteY119" fmla="*/ 604712 h 6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02685" h="617951">
                    <a:moveTo>
                      <a:pt x="444393" y="82456"/>
                    </a:moveTo>
                    <a:lnTo>
                      <a:pt x="444393" y="82456"/>
                    </a:lnTo>
                    <a:cubicBezTo>
                      <a:pt x="441227" y="81121"/>
                      <a:pt x="437587" y="81594"/>
                      <a:pt x="434868" y="83695"/>
                    </a:cubicBezTo>
                    <a:lnTo>
                      <a:pt x="415818" y="96839"/>
                    </a:lnTo>
                    <a:lnTo>
                      <a:pt x="412389" y="108174"/>
                    </a:lnTo>
                    <a:cubicBezTo>
                      <a:pt x="410910" y="115847"/>
                      <a:pt x="413763" y="123713"/>
                      <a:pt x="419818" y="128652"/>
                    </a:cubicBezTo>
                    <a:cubicBezTo>
                      <a:pt x="423422" y="131565"/>
                      <a:pt x="426797" y="134750"/>
                      <a:pt x="429915" y="138177"/>
                    </a:cubicBezTo>
                    <a:cubicBezTo>
                      <a:pt x="434636" y="143782"/>
                      <a:pt x="442769" y="145042"/>
                      <a:pt x="448965" y="141130"/>
                    </a:cubicBezTo>
                    <a:lnTo>
                      <a:pt x="493161" y="110364"/>
                    </a:lnTo>
                    <a:cubicBezTo>
                      <a:pt x="495862" y="108232"/>
                      <a:pt x="499503" y="107722"/>
                      <a:pt x="502686" y="109031"/>
                    </a:cubicBezTo>
                    <a:close/>
                    <a:moveTo>
                      <a:pt x="387243" y="245238"/>
                    </a:moveTo>
                    <a:cubicBezTo>
                      <a:pt x="377718" y="210377"/>
                      <a:pt x="351619" y="193899"/>
                      <a:pt x="320568" y="197613"/>
                    </a:cubicBezTo>
                    <a:cubicBezTo>
                      <a:pt x="324210" y="203994"/>
                      <a:pt x="327027" y="210811"/>
                      <a:pt x="328950" y="217902"/>
                    </a:cubicBezTo>
                    <a:cubicBezTo>
                      <a:pt x="344571" y="273242"/>
                      <a:pt x="313710" y="354109"/>
                      <a:pt x="260274" y="398877"/>
                    </a:cubicBezTo>
                    <a:cubicBezTo>
                      <a:pt x="243977" y="413385"/>
                      <a:pt x="223894" y="422964"/>
                      <a:pt x="202362" y="426499"/>
                    </a:cubicBezTo>
                    <a:cubicBezTo>
                      <a:pt x="224651" y="463075"/>
                      <a:pt x="272657" y="464599"/>
                      <a:pt x="318853" y="426499"/>
                    </a:cubicBezTo>
                    <a:cubicBezTo>
                      <a:pt x="371336" y="381541"/>
                      <a:pt x="402102" y="300579"/>
                      <a:pt x="386481" y="245238"/>
                    </a:cubicBezTo>
                    <a:close/>
                    <a:moveTo>
                      <a:pt x="366097" y="7113"/>
                    </a:moveTo>
                    <a:lnTo>
                      <a:pt x="366097" y="7113"/>
                    </a:lnTo>
                    <a:cubicBezTo>
                      <a:pt x="364906" y="6488"/>
                      <a:pt x="363618" y="6070"/>
                      <a:pt x="362287" y="5875"/>
                    </a:cubicBezTo>
                    <a:lnTo>
                      <a:pt x="326283" y="160"/>
                    </a:lnTo>
                    <a:cubicBezTo>
                      <a:pt x="318585" y="-843"/>
                      <a:pt x="311049" y="2925"/>
                      <a:pt x="307233" y="9685"/>
                    </a:cubicBezTo>
                    <a:lnTo>
                      <a:pt x="279420" y="69883"/>
                    </a:lnTo>
                    <a:cubicBezTo>
                      <a:pt x="277772" y="73035"/>
                      <a:pt x="275504" y="75821"/>
                      <a:pt x="272752" y="78075"/>
                    </a:cubicBezTo>
                    <a:lnTo>
                      <a:pt x="272752" y="78075"/>
                    </a:lnTo>
                    <a:cubicBezTo>
                      <a:pt x="271099" y="79483"/>
                      <a:pt x="269312" y="80727"/>
                      <a:pt x="267418" y="81789"/>
                    </a:cubicBezTo>
                    <a:lnTo>
                      <a:pt x="280753" y="113412"/>
                    </a:lnTo>
                    <a:cubicBezTo>
                      <a:pt x="283643" y="119842"/>
                      <a:pt x="291197" y="122712"/>
                      <a:pt x="297627" y="119822"/>
                    </a:cubicBezTo>
                    <a:cubicBezTo>
                      <a:pt x="297782" y="119753"/>
                      <a:pt x="297936" y="119680"/>
                      <a:pt x="298089" y="119604"/>
                    </a:cubicBezTo>
                    <a:cubicBezTo>
                      <a:pt x="304980" y="116648"/>
                      <a:pt x="312041" y="114103"/>
                      <a:pt x="319234" y="111984"/>
                    </a:cubicBezTo>
                    <a:cubicBezTo>
                      <a:pt x="323244" y="110469"/>
                      <a:pt x="326928" y="108207"/>
                      <a:pt x="330093" y="105316"/>
                    </a:cubicBezTo>
                    <a:cubicBezTo>
                      <a:pt x="332919" y="103114"/>
                      <a:pt x="335228" y="100317"/>
                      <a:pt x="336855" y="97125"/>
                    </a:cubicBezTo>
                    <a:lnTo>
                      <a:pt x="364573" y="36831"/>
                    </a:lnTo>
                    <a:cubicBezTo>
                      <a:pt x="368389" y="30072"/>
                      <a:pt x="375926" y="26304"/>
                      <a:pt x="383623" y="27306"/>
                    </a:cubicBezTo>
                    <a:lnTo>
                      <a:pt x="419723" y="33021"/>
                    </a:lnTo>
                    <a:cubicBezTo>
                      <a:pt x="420973" y="33199"/>
                      <a:pt x="422191" y="33552"/>
                      <a:pt x="423342" y="34069"/>
                    </a:cubicBezTo>
                    <a:close/>
                    <a:moveTo>
                      <a:pt x="319425" y="579661"/>
                    </a:moveTo>
                    <a:cubicBezTo>
                      <a:pt x="317667" y="578534"/>
                      <a:pt x="316328" y="576861"/>
                      <a:pt x="315615" y="574899"/>
                    </a:cubicBezTo>
                    <a:lnTo>
                      <a:pt x="300279" y="538704"/>
                    </a:lnTo>
                    <a:cubicBezTo>
                      <a:pt x="297644" y="532109"/>
                      <a:pt x="290161" y="528900"/>
                      <a:pt x="283567" y="531536"/>
                    </a:cubicBezTo>
                    <a:cubicBezTo>
                      <a:pt x="283193" y="531685"/>
                      <a:pt x="282826" y="531852"/>
                      <a:pt x="282468" y="532036"/>
                    </a:cubicBezTo>
                    <a:cubicBezTo>
                      <a:pt x="275593" y="535036"/>
                      <a:pt x="268530" y="537582"/>
                      <a:pt x="261322" y="539656"/>
                    </a:cubicBezTo>
                    <a:cubicBezTo>
                      <a:pt x="259000" y="540317"/>
                      <a:pt x="256786" y="541312"/>
                      <a:pt x="254750" y="542609"/>
                    </a:cubicBezTo>
                    <a:lnTo>
                      <a:pt x="256750" y="547276"/>
                    </a:lnTo>
                    <a:cubicBezTo>
                      <a:pt x="257684" y="549661"/>
                      <a:pt x="259488" y="551601"/>
                      <a:pt x="261798" y="552705"/>
                    </a:cubicBezTo>
                    <a:lnTo>
                      <a:pt x="261798" y="552705"/>
                    </a:lnTo>
                    <a:close/>
                    <a:moveTo>
                      <a:pt x="200743" y="44070"/>
                    </a:moveTo>
                    <a:cubicBezTo>
                      <a:pt x="199468" y="43571"/>
                      <a:pt x="198112" y="43312"/>
                      <a:pt x="196743" y="43308"/>
                    </a:cubicBezTo>
                    <a:cubicBezTo>
                      <a:pt x="194406" y="43463"/>
                      <a:pt x="192191" y="44403"/>
                      <a:pt x="190456" y="45975"/>
                    </a:cubicBezTo>
                    <a:lnTo>
                      <a:pt x="141021" y="86933"/>
                    </a:lnTo>
                    <a:cubicBezTo>
                      <a:pt x="140348" y="87497"/>
                      <a:pt x="139740" y="88136"/>
                      <a:pt x="139212" y="88838"/>
                    </a:cubicBezTo>
                    <a:cubicBezTo>
                      <a:pt x="138721" y="89277"/>
                      <a:pt x="138303" y="89791"/>
                      <a:pt x="137973" y="90362"/>
                    </a:cubicBezTo>
                    <a:cubicBezTo>
                      <a:pt x="136237" y="92773"/>
                      <a:pt x="134887" y="95440"/>
                      <a:pt x="133973" y="98268"/>
                    </a:cubicBezTo>
                    <a:cubicBezTo>
                      <a:pt x="134027" y="98902"/>
                      <a:pt x="134027" y="99539"/>
                      <a:pt x="133973" y="100173"/>
                    </a:cubicBezTo>
                    <a:lnTo>
                      <a:pt x="133973" y="100173"/>
                    </a:lnTo>
                    <a:cubicBezTo>
                      <a:pt x="133231" y="102771"/>
                      <a:pt x="133036" y="105496"/>
                      <a:pt x="133402" y="108174"/>
                    </a:cubicBezTo>
                    <a:lnTo>
                      <a:pt x="140831" y="154751"/>
                    </a:lnTo>
                    <a:cubicBezTo>
                      <a:pt x="141624" y="162887"/>
                      <a:pt x="139460" y="171036"/>
                      <a:pt x="134735" y="177706"/>
                    </a:cubicBezTo>
                    <a:cubicBezTo>
                      <a:pt x="126938" y="187743"/>
                      <a:pt x="119658" y="198170"/>
                      <a:pt x="112923" y="208948"/>
                    </a:cubicBezTo>
                    <a:cubicBezTo>
                      <a:pt x="110236" y="212889"/>
                      <a:pt x="106464" y="215965"/>
                      <a:pt x="102064" y="217806"/>
                    </a:cubicBezTo>
                    <a:cubicBezTo>
                      <a:pt x="100591" y="218456"/>
                      <a:pt x="99061" y="218967"/>
                      <a:pt x="97492" y="219330"/>
                    </a:cubicBezTo>
                    <a:cubicBezTo>
                      <a:pt x="96765" y="219430"/>
                      <a:pt x="96028" y="219430"/>
                      <a:pt x="95301" y="219330"/>
                    </a:cubicBezTo>
                    <a:cubicBezTo>
                      <a:pt x="94291" y="219476"/>
                      <a:pt x="93264" y="219476"/>
                      <a:pt x="92253" y="219330"/>
                    </a:cubicBezTo>
                    <a:lnTo>
                      <a:pt x="56916" y="219330"/>
                    </a:lnTo>
                    <a:lnTo>
                      <a:pt x="54153" y="219330"/>
                    </a:lnTo>
                    <a:lnTo>
                      <a:pt x="51677" y="219997"/>
                    </a:lnTo>
                    <a:lnTo>
                      <a:pt x="51677" y="219997"/>
                    </a:lnTo>
                    <a:cubicBezTo>
                      <a:pt x="50755" y="220297"/>
                      <a:pt x="49863" y="220680"/>
                      <a:pt x="49010" y="221140"/>
                    </a:cubicBezTo>
                    <a:cubicBezTo>
                      <a:pt x="47351" y="221988"/>
                      <a:pt x="45786" y="223010"/>
                      <a:pt x="44343" y="224188"/>
                    </a:cubicBezTo>
                    <a:cubicBezTo>
                      <a:pt x="42256" y="226029"/>
                      <a:pt x="40598" y="228305"/>
                      <a:pt x="39485" y="230856"/>
                    </a:cubicBezTo>
                    <a:lnTo>
                      <a:pt x="13672" y="298769"/>
                    </a:lnTo>
                    <a:cubicBezTo>
                      <a:pt x="11527" y="304994"/>
                      <a:pt x="14507" y="311825"/>
                      <a:pt x="20530" y="314485"/>
                    </a:cubicBezTo>
                    <a:lnTo>
                      <a:pt x="59964" y="333916"/>
                    </a:lnTo>
                    <a:cubicBezTo>
                      <a:pt x="61505" y="336665"/>
                      <a:pt x="62107" y="339842"/>
                      <a:pt x="61678" y="342965"/>
                    </a:cubicBezTo>
                    <a:cubicBezTo>
                      <a:pt x="60047" y="353563"/>
                      <a:pt x="59061" y="364251"/>
                      <a:pt x="58725" y="374969"/>
                    </a:cubicBezTo>
                    <a:cubicBezTo>
                      <a:pt x="58142" y="383172"/>
                      <a:pt x="54783" y="390932"/>
                      <a:pt x="49200" y="396972"/>
                    </a:cubicBezTo>
                    <a:lnTo>
                      <a:pt x="48724" y="396972"/>
                    </a:lnTo>
                    <a:lnTo>
                      <a:pt x="6243" y="439358"/>
                    </a:lnTo>
                    <a:cubicBezTo>
                      <a:pt x="5498" y="440083"/>
                      <a:pt x="4828" y="440881"/>
                      <a:pt x="4242" y="441739"/>
                    </a:cubicBezTo>
                    <a:cubicBezTo>
                      <a:pt x="4242" y="441739"/>
                      <a:pt x="4242" y="441739"/>
                      <a:pt x="4242" y="442215"/>
                    </a:cubicBezTo>
                    <a:cubicBezTo>
                      <a:pt x="3556" y="443112"/>
                      <a:pt x="3010" y="444108"/>
                      <a:pt x="2623" y="445168"/>
                    </a:cubicBezTo>
                    <a:cubicBezTo>
                      <a:pt x="51" y="450087"/>
                      <a:pt x="-659" y="455769"/>
                      <a:pt x="623" y="461170"/>
                    </a:cubicBezTo>
                    <a:lnTo>
                      <a:pt x="13863" y="508128"/>
                    </a:lnTo>
                    <a:cubicBezTo>
                      <a:pt x="14552" y="510773"/>
                      <a:pt x="16266" y="513035"/>
                      <a:pt x="18625" y="514415"/>
                    </a:cubicBezTo>
                    <a:lnTo>
                      <a:pt x="76918" y="541466"/>
                    </a:lnTo>
                    <a:cubicBezTo>
                      <a:pt x="74649" y="540139"/>
                      <a:pt x="73028" y="537933"/>
                      <a:pt x="72441" y="535370"/>
                    </a:cubicBezTo>
                    <a:lnTo>
                      <a:pt x="59202" y="488412"/>
                    </a:lnTo>
                    <a:cubicBezTo>
                      <a:pt x="58419" y="485285"/>
                      <a:pt x="58419" y="482014"/>
                      <a:pt x="59202" y="478887"/>
                    </a:cubicBezTo>
                    <a:cubicBezTo>
                      <a:pt x="59898" y="474123"/>
                      <a:pt x="62062" y="469695"/>
                      <a:pt x="65393" y="466218"/>
                    </a:cubicBezTo>
                    <a:lnTo>
                      <a:pt x="108065" y="424594"/>
                    </a:lnTo>
                    <a:lnTo>
                      <a:pt x="108065" y="424118"/>
                    </a:lnTo>
                    <a:cubicBezTo>
                      <a:pt x="113623" y="418025"/>
                      <a:pt x="116976" y="410244"/>
                      <a:pt x="117590" y="402020"/>
                    </a:cubicBezTo>
                    <a:cubicBezTo>
                      <a:pt x="117882" y="391331"/>
                      <a:pt x="118869" y="380672"/>
                      <a:pt x="120543" y="370111"/>
                    </a:cubicBezTo>
                    <a:cubicBezTo>
                      <a:pt x="121264" y="362529"/>
                      <a:pt x="116696" y="355441"/>
                      <a:pt x="109494" y="352966"/>
                    </a:cubicBezTo>
                    <a:lnTo>
                      <a:pt x="80919" y="343441"/>
                    </a:lnTo>
                    <a:cubicBezTo>
                      <a:pt x="74038" y="341480"/>
                      <a:pt x="70051" y="334312"/>
                      <a:pt x="72012" y="327432"/>
                    </a:cubicBezTo>
                    <a:cubicBezTo>
                      <a:pt x="72057" y="327275"/>
                      <a:pt x="72105" y="327118"/>
                      <a:pt x="72156" y="326963"/>
                    </a:cubicBezTo>
                    <a:lnTo>
                      <a:pt x="97968" y="259050"/>
                    </a:lnTo>
                    <a:cubicBezTo>
                      <a:pt x="99056" y="256485"/>
                      <a:pt x="100718" y="254203"/>
                      <a:pt x="102826" y="252382"/>
                    </a:cubicBezTo>
                    <a:cubicBezTo>
                      <a:pt x="106638" y="249062"/>
                      <a:pt x="111489" y="247176"/>
                      <a:pt x="116542" y="247048"/>
                    </a:cubicBezTo>
                    <a:lnTo>
                      <a:pt x="150737" y="247048"/>
                    </a:lnTo>
                    <a:cubicBezTo>
                      <a:pt x="154035" y="247035"/>
                      <a:pt x="157289" y="246286"/>
                      <a:pt x="160262" y="244858"/>
                    </a:cubicBezTo>
                    <a:cubicBezTo>
                      <a:pt x="164676" y="243041"/>
                      <a:pt x="168454" y="239959"/>
                      <a:pt x="171120" y="235999"/>
                    </a:cubicBezTo>
                    <a:cubicBezTo>
                      <a:pt x="177883" y="225236"/>
                      <a:pt x="185217" y="214758"/>
                      <a:pt x="192933" y="204757"/>
                    </a:cubicBezTo>
                    <a:cubicBezTo>
                      <a:pt x="197690" y="198102"/>
                      <a:pt x="199857" y="189941"/>
                      <a:pt x="199029" y="181802"/>
                    </a:cubicBezTo>
                    <a:lnTo>
                      <a:pt x="191599" y="135320"/>
                    </a:lnTo>
                    <a:cubicBezTo>
                      <a:pt x="191005" y="132622"/>
                      <a:pt x="191005" y="129827"/>
                      <a:pt x="191599" y="127128"/>
                    </a:cubicBezTo>
                    <a:cubicBezTo>
                      <a:pt x="192735" y="122071"/>
                      <a:pt x="195394" y="117483"/>
                      <a:pt x="199219" y="113984"/>
                    </a:cubicBezTo>
                    <a:lnTo>
                      <a:pt x="248654" y="73026"/>
                    </a:lnTo>
                    <a:cubicBezTo>
                      <a:pt x="251396" y="70397"/>
                      <a:pt x="255439" y="69648"/>
                      <a:pt x="258941" y="71121"/>
                    </a:cubicBezTo>
                    <a:close/>
                    <a:moveTo>
                      <a:pt x="167406" y="543466"/>
                    </a:moveTo>
                    <a:cubicBezTo>
                      <a:pt x="168821" y="535798"/>
                      <a:pt x="165979" y="527964"/>
                      <a:pt x="159976" y="522987"/>
                    </a:cubicBezTo>
                    <a:cubicBezTo>
                      <a:pt x="156349" y="520101"/>
                      <a:pt x="152972" y="516915"/>
                      <a:pt x="149880" y="513462"/>
                    </a:cubicBezTo>
                    <a:cubicBezTo>
                      <a:pt x="145212" y="507794"/>
                      <a:pt x="137071" y="506451"/>
                      <a:pt x="130830" y="510319"/>
                    </a:cubicBezTo>
                    <a:lnTo>
                      <a:pt x="105493" y="527845"/>
                    </a:lnTo>
                    <a:lnTo>
                      <a:pt x="90634" y="577566"/>
                    </a:lnTo>
                    <a:cubicBezTo>
                      <a:pt x="89003" y="582784"/>
                      <a:pt x="91543" y="588396"/>
                      <a:pt x="96540" y="590615"/>
                    </a:cubicBezTo>
                    <a:lnTo>
                      <a:pt x="96540" y="590615"/>
                    </a:lnTo>
                    <a:lnTo>
                      <a:pt x="155214" y="617952"/>
                    </a:lnTo>
                    <a:cubicBezTo>
                      <a:pt x="150189" y="615659"/>
                      <a:pt x="147657" y="609983"/>
                      <a:pt x="149308" y="604712"/>
                    </a:cubicBezTo>
                    <a:close/>
                  </a:path>
                </a:pathLst>
              </a:custGeom>
              <a:solidFill>
                <a:srgbClr val="32CD8B"/>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73E3E45-6538-6337-822C-7E522528A173}"/>
                  </a:ext>
                </a:extLst>
              </p:cNvPr>
              <p:cNvSpPr/>
              <p:nvPr/>
            </p:nvSpPr>
            <p:spPr>
              <a:xfrm>
                <a:off x="4232382" y="2533108"/>
                <a:ext cx="502685" cy="617951"/>
              </a:xfrm>
              <a:custGeom>
                <a:avLst/>
                <a:gdLst>
                  <a:gd name="connsiteX0" fmla="*/ 444393 w 502685"/>
                  <a:gd name="connsiteY0" fmla="*/ 82456 h 617951"/>
                  <a:gd name="connsiteX1" fmla="*/ 444393 w 502685"/>
                  <a:gd name="connsiteY1" fmla="*/ 82456 h 617951"/>
                  <a:gd name="connsiteX2" fmla="*/ 434868 w 502685"/>
                  <a:gd name="connsiteY2" fmla="*/ 83695 h 617951"/>
                  <a:gd name="connsiteX3" fmla="*/ 415818 w 502685"/>
                  <a:gd name="connsiteY3" fmla="*/ 96839 h 617951"/>
                  <a:gd name="connsiteX4" fmla="*/ 412389 w 502685"/>
                  <a:gd name="connsiteY4" fmla="*/ 108174 h 617951"/>
                  <a:gd name="connsiteX5" fmla="*/ 419818 w 502685"/>
                  <a:gd name="connsiteY5" fmla="*/ 128652 h 617951"/>
                  <a:gd name="connsiteX6" fmla="*/ 429915 w 502685"/>
                  <a:gd name="connsiteY6" fmla="*/ 138177 h 617951"/>
                  <a:gd name="connsiteX7" fmla="*/ 448965 w 502685"/>
                  <a:gd name="connsiteY7" fmla="*/ 141130 h 617951"/>
                  <a:gd name="connsiteX8" fmla="*/ 493161 w 502685"/>
                  <a:gd name="connsiteY8" fmla="*/ 110364 h 617951"/>
                  <a:gd name="connsiteX9" fmla="*/ 502686 w 502685"/>
                  <a:gd name="connsiteY9" fmla="*/ 109031 h 617951"/>
                  <a:gd name="connsiteX10" fmla="*/ 387243 w 502685"/>
                  <a:gd name="connsiteY10" fmla="*/ 245238 h 617951"/>
                  <a:gd name="connsiteX11" fmla="*/ 320568 w 502685"/>
                  <a:gd name="connsiteY11" fmla="*/ 197613 h 617951"/>
                  <a:gd name="connsiteX12" fmla="*/ 328950 w 502685"/>
                  <a:gd name="connsiteY12" fmla="*/ 217902 h 617951"/>
                  <a:gd name="connsiteX13" fmla="*/ 260274 w 502685"/>
                  <a:gd name="connsiteY13" fmla="*/ 398877 h 617951"/>
                  <a:gd name="connsiteX14" fmla="*/ 202362 w 502685"/>
                  <a:gd name="connsiteY14" fmla="*/ 426499 h 617951"/>
                  <a:gd name="connsiteX15" fmla="*/ 318853 w 502685"/>
                  <a:gd name="connsiteY15" fmla="*/ 426499 h 617951"/>
                  <a:gd name="connsiteX16" fmla="*/ 386481 w 502685"/>
                  <a:gd name="connsiteY16" fmla="*/ 245238 h 617951"/>
                  <a:gd name="connsiteX17" fmla="*/ 366097 w 502685"/>
                  <a:gd name="connsiteY17" fmla="*/ 7113 h 617951"/>
                  <a:gd name="connsiteX18" fmla="*/ 366097 w 502685"/>
                  <a:gd name="connsiteY18" fmla="*/ 7113 h 617951"/>
                  <a:gd name="connsiteX19" fmla="*/ 362287 w 502685"/>
                  <a:gd name="connsiteY19" fmla="*/ 5875 h 617951"/>
                  <a:gd name="connsiteX20" fmla="*/ 326283 w 502685"/>
                  <a:gd name="connsiteY20" fmla="*/ 160 h 617951"/>
                  <a:gd name="connsiteX21" fmla="*/ 307233 w 502685"/>
                  <a:gd name="connsiteY21" fmla="*/ 9685 h 617951"/>
                  <a:gd name="connsiteX22" fmla="*/ 279420 w 502685"/>
                  <a:gd name="connsiteY22" fmla="*/ 69883 h 617951"/>
                  <a:gd name="connsiteX23" fmla="*/ 272752 w 502685"/>
                  <a:gd name="connsiteY23" fmla="*/ 78075 h 617951"/>
                  <a:gd name="connsiteX24" fmla="*/ 272752 w 502685"/>
                  <a:gd name="connsiteY24" fmla="*/ 78075 h 617951"/>
                  <a:gd name="connsiteX25" fmla="*/ 267418 w 502685"/>
                  <a:gd name="connsiteY25" fmla="*/ 81789 h 617951"/>
                  <a:gd name="connsiteX26" fmla="*/ 280753 w 502685"/>
                  <a:gd name="connsiteY26" fmla="*/ 113412 h 617951"/>
                  <a:gd name="connsiteX27" fmla="*/ 297627 w 502685"/>
                  <a:gd name="connsiteY27" fmla="*/ 119822 h 617951"/>
                  <a:gd name="connsiteX28" fmla="*/ 298089 w 502685"/>
                  <a:gd name="connsiteY28" fmla="*/ 119604 h 617951"/>
                  <a:gd name="connsiteX29" fmla="*/ 319234 w 502685"/>
                  <a:gd name="connsiteY29" fmla="*/ 111984 h 617951"/>
                  <a:gd name="connsiteX30" fmla="*/ 330093 w 502685"/>
                  <a:gd name="connsiteY30" fmla="*/ 105316 h 617951"/>
                  <a:gd name="connsiteX31" fmla="*/ 336855 w 502685"/>
                  <a:gd name="connsiteY31" fmla="*/ 97125 h 617951"/>
                  <a:gd name="connsiteX32" fmla="*/ 364573 w 502685"/>
                  <a:gd name="connsiteY32" fmla="*/ 36831 h 617951"/>
                  <a:gd name="connsiteX33" fmla="*/ 383623 w 502685"/>
                  <a:gd name="connsiteY33" fmla="*/ 27306 h 617951"/>
                  <a:gd name="connsiteX34" fmla="*/ 419723 w 502685"/>
                  <a:gd name="connsiteY34" fmla="*/ 33021 h 617951"/>
                  <a:gd name="connsiteX35" fmla="*/ 423342 w 502685"/>
                  <a:gd name="connsiteY35" fmla="*/ 34069 h 617951"/>
                  <a:gd name="connsiteX36" fmla="*/ 319425 w 502685"/>
                  <a:gd name="connsiteY36" fmla="*/ 579661 h 617951"/>
                  <a:gd name="connsiteX37" fmla="*/ 315615 w 502685"/>
                  <a:gd name="connsiteY37" fmla="*/ 574899 h 617951"/>
                  <a:gd name="connsiteX38" fmla="*/ 300279 w 502685"/>
                  <a:gd name="connsiteY38" fmla="*/ 538704 h 617951"/>
                  <a:gd name="connsiteX39" fmla="*/ 283567 w 502685"/>
                  <a:gd name="connsiteY39" fmla="*/ 531536 h 617951"/>
                  <a:gd name="connsiteX40" fmla="*/ 282468 w 502685"/>
                  <a:gd name="connsiteY40" fmla="*/ 532036 h 617951"/>
                  <a:gd name="connsiteX41" fmla="*/ 261322 w 502685"/>
                  <a:gd name="connsiteY41" fmla="*/ 539656 h 617951"/>
                  <a:gd name="connsiteX42" fmla="*/ 254750 w 502685"/>
                  <a:gd name="connsiteY42" fmla="*/ 542609 h 617951"/>
                  <a:gd name="connsiteX43" fmla="*/ 256750 w 502685"/>
                  <a:gd name="connsiteY43" fmla="*/ 547276 h 617951"/>
                  <a:gd name="connsiteX44" fmla="*/ 261798 w 502685"/>
                  <a:gd name="connsiteY44" fmla="*/ 552705 h 617951"/>
                  <a:gd name="connsiteX45" fmla="*/ 261798 w 502685"/>
                  <a:gd name="connsiteY45" fmla="*/ 552705 h 617951"/>
                  <a:gd name="connsiteX46" fmla="*/ 200743 w 502685"/>
                  <a:gd name="connsiteY46" fmla="*/ 44070 h 617951"/>
                  <a:gd name="connsiteX47" fmla="*/ 196743 w 502685"/>
                  <a:gd name="connsiteY47" fmla="*/ 43308 h 617951"/>
                  <a:gd name="connsiteX48" fmla="*/ 190456 w 502685"/>
                  <a:gd name="connsiteY48" fmla="*/ 45975 h 617951"/>
                  <a:gd name="connsiteX49" fmla="*/ 141021 w 502685"/>
                  <a:gd name="connsiteY49" fmla="*/ 86933 h 617951"/>
                  <a:gd name="connsiteX50" fmla="*/ 139212 w 502685"/>
                  <a:gd name="connsiteY50" fmla="*/ 88838 h 617951"/>
                  <a:gd name="connsiteX51" fmla="*/ 137973 w 502685"/>
                  <a:gd name="connsiteY51" fmla="*/ 90362 h 617951"/>
                  <a:gd name="connsiteX52" fmla="*/ 133973 w 502685"/>
                  <a:gd name="connsiteY52" fmla="*/ 98268 h 617951"/>
                  <a:gd name="connsiteX53" fmla="*/ 133973 w 502685"/>
                  <a:gd name="connsiteY53" fmla="*/ 100173 h 617951"/>
                  <a:gd name="connsiteX54" fmla="*/ 133973 w 502685"/>
                  <a:gd name="connsiteY54" fmla="*/ 100173 h 617951"/>
                  <a:gd name="connsiteX55" fmla="*/ 133402 w 502685"/>
                  <a:gd name="connsiteY55" fmla="*/ 108174 h 617951"/>
                  <a:gd name="connsiteX56" fmla="*/ 140831 w 502685"/>
                  <a:gd name="connsiteY56" fmla="*/ 154751 h 617951"/>
                  <a:gd name="connsiteX57" fmla="*/ 134735 w 502685"/>
                  <a:gd name="connsiteY57" fmla="*/ 177706 h 617951"/>
                  <a:gd name="connsiteX58" fmla="*/ 112923 w 502685"/>
                  <a:gd name="connsiteY58" fmla="*/ 208948 h 617951"/>
                  <a:gd name="connsiteX59" fmla="*/ 102064 w 502685"/>
                  <a:gd name="connsiteY59" fmla="*/ 217806 h 617951"/>
                  <a:gd name="connsiteX60" fmla="*/ 97492 w 502685"/>
                  <a:gd name="connsiteY60" fmla="*/ 219330 h 617951"/>
                  <a:gd name="connsiteX61" fmla="*/ 95301 w 502685"/>
                  <a:gd name="connsiteY61" fmla="*/ 219330 h 617951"/>
                  <a:gd name="connsiteX62" fmla="*/ 92253 w 502685"/>
                  <a:gd name="connsiteY62" fmla="*/ 219330 h 617951"/>
                  <a:gd name="connsiteX63" fmla="*/ 56916 w 502685"/>
                  <a:gd name="connsiteY63" fmla="*/ 219330 h 617951"/>
                  <a:gd name="connsiteX64" fmla="*/ 54153 w 502685"/>
                  <a:gd name="connsiteY64" fmla="*/ 219330 h 617951"/>
                  <a:gd name="connsiteX65" fmla="*/ 51677 w 502685"/>
                  <a:gd name="connsiteY65" fmla="*/ 219997 h 617951"/>
                  <a:gd name="connsiteX66" fmla="*/ 51677 w 502685"/>
                  <a:gd name="connsiteY66" fmla="*/ 219997 h 617951"/>
                  <a:gd name="connsiteX67" fmla="*/ 49010 w 502685"/>
                  <a:gd name="connsiteY67" fmla="*/ 221140 h 617951"/>
                  <a:gd name="connsiteX68" fmla="*/ 44343 w 502685"/>
                  <a:gd name="connsiteY68" fmla="*/ 224188 h 617951"/>
                  <a:gd name="connsiteX69" fmla="*/ 39485 w 502685"/>
                  <a:gd name="connsiteY69" fmla="*/ 230856 h 617951"/>
                  <a:gd name="connsiteX70" fmla="*/ 13672 w 502685"/>
                  <a:gd name="connsiteY70" fmla="*/ 298769 h 617951"/>
                  <a:gd name="connsiteX71" fmla="*/ 20530 w 502685"/>
                  <a:gd name="connsiteY71" fmla="*/ 314485 h 617951"/>
                  <a:gd name="connsiteX72" fmla="*/ 59964 w 502685"/>
                  <a:gd name="connsiteY72" fmla="*/ 333916 h 617951"/>
                  <a:gd name="connsiteX73" fmla="*/ 61678 w 502685"/>
                  <a:gd name="connsiteY73" fmla="*/ 342965 h 617951"/>
                  <a:gd name="connsiteX74" fmla="*/ 58725 w 502685"/>
                  <a:gd name="connsiteY74" fmla="*/ 374969 h 617951"/>
                  <a:gd name="connsiteX75" fmla="*/ 49200 w 502685"/>
                  <a:gd name="connsiteY75" fmla="*/ 396972 h 617951"/>
                  <a:gd name="connsiteX76" fmla="*/ 48724 w 502685"/>
                  <a:gd name="connsiteY76" fmla="*/ 396972 h 617951"/>
                  <a:gd name="connsiteX77" fmla="*/ 6243 w 502685"/>
                  <a:gd name="connsiteY77" fmla="*/ 439358 h 617951"/>
                  <a:gd name="connsiteX78" fmla="*/ 4242 w 502685"/>
                  <a:gd name="connsiteY78" fmla="*/ 441739 h 617951"/>
                  <a:gd name="connsiteX79" fmla="*/ 4242 w 502685"/>
                  <a:gd name="connsiteY79" fmla="*/ 442215 h 617951"/>
                  <a:gd name="connsiteX80" fmla="*/ 2623 w 502685"/>
                  <a:gd name="connsiteY80" fmla="*/ 445168 h 617951"/>
                  <a:gd name="connsiteX81" fmla="*/ 623 w 502685"/>
                  <a:gd name="connsiteY81" fmla="*/ 461170 h 617951"/>
                  <a:gd name="connsiteX82" fmla="*/ 13863 w 502685"/>
                  <a:gd name="connsiteY82" fmla="*/ 508128 h 617951"/>
                  <a:gd name="connsiteX83" fmla="*/ 18625 w 502685"/>
                  <a:gd name="connsiteY83" fmla="*/ 514415 h 617951"/>
                  <a:gd name="connsiteX84" fmla="*/ 76918 w 502685"/>
                  <a:gd name="connsiteY84" fmla="*/ 541466 h 617951"/>
                  <a:gd name="connsiteX85" fmla="*/ 72441 w 502685"/>
                  <a:gd name="connsiteY85" fmla="*/ 535370 h 617951"/>
                  <a:gd name="connsiteX86" fmla="*/ 59202 w 502685"/>
                  <a:gd name="connsiteY86" fmla="*/ 488412 h 617951"/>
                  <a:gd name="connsiteX87" fmla="*/ 59202 w 502685"/>
                  <a:gd name="connsiteY87" fmla="*/ 478887 h 617951"/>
                  <a:gd name="connsiteX88" fmla="*/ 65393 w 502685"/>
                  <a:gd name="connsiteY88" fmla="*/ 466218 h 617951"/>
                  <a:gd name="connsiteX89" fmla="*/ 108065 w 502685"/>
                  <a:gd name="connsiteY89" fmla="*/ 424594 h 617951"/>
                  <a:gd name="connsiteX90" fmla="*/ 108065 w 502685"/>
                  <a:gd name="connsiteY90" fmla="*/ 424118 h 617951"/>
                  <a:gd name="connsiteX91" fmla="*/ 117590 w 502685"/>
                  <a:gd name="connsiteY91" fmla="*/ 402020 h 617951"/>
                  <a:gd name="connsiteX92" fmla="*/ 120543 w 502685"/>
                  <a:gd name="connsiteY92" fmla="*/ 370111 h 617951"/>
                  <a:gd name="connsiteX93" fmla="*/ 109494 w 502685"/>
                  <a:gd name="connsiteY93" fmla="*/ 352966 h 617951"/>
                  <a:gd name="connsiteX94" fmla="*/ 80919 w 502685"/>
                  <a:gd name="connsiteY94" fmla="*/ 343441 h 617951"/>
                  <a:gd name="connsiteX95" fmla="*/ 72012 w 502685"/>
                  <a:gd name="connsiteY95" fmla="*/ 327432 h 617951"/>
                  <a:gd name="connsiteX96" fmla="*/ 72156 w 502685"/>
                  <a:gd name="connsiteY96" fmla="*/ 326963 h 617951"/>
                  <a:gd name="connsiteX97" fmla="*/ 97968 w 502685"/>
                  <a:gd name="connsiteY97" fmla="*/ 259050 h 617951"/>
                  <a:gd name="connsiteX98" fmla="*/ 102826 w 502685"/>
                  <a:gd name="connsiteY98" fmla="*/ 252382 h 617951"/>
                  <a:gd name="connsiteX99" fmla="*/ 116542 w 502685"/>
                  <a:gd name="connsiteY99" fmla="*/ 247048 h 617951"/>
                  <a:gd name="connsiteX100" fmla="*/ 150737 w 502685"/>
                  <a:gd name="connsiteY100" fmla="*/ 247048 h 617951"/>
                  <a:gd name="connsiteX101" fmla="*/ 160262 w 502685"/>
                  <a:gd name="connsiteY101" fmla="*/ 244858 h 617951"/>
                  <a:gd name="connsiteX102" fmla="*/ 171120 w 502685"/>
                  <a:gd name="connsiteY102" fmla="*/ 235999 h 617951"/>
                  <a:gd name="connsiteX103" fmla="*/ 192933 w 502685"/>
                  <a:gd name="connsiteY103" fmla="*/ 204757 h 617951"/>
                  <a:gd name="connsiteX104" fmla="*/ 199029 w 502685"/>
                  <a:gd name="connsiteY104" fmla="*/ 181802 h 617951"/>
                  <a:gd name="connsiteX105" fmla="*/ 191599 w 502685"/>
                  <a:gd name="connsiteY105" fmla="*/ 135320 h 617951"/>
                  <a:gd name="connsiteX106" fmla="*/ 191599 w 502685"/>
                  <a:gd name="connsiteY106" fmla="*/ 127128 h 617951"/>
                  <a:gd name="connsiteX107" fmla="*/ 199219 w 502685"/>
                  <a:gd name="connsiteY107" fmla="*/ 113984 h 617951"/>
                  <a:gd name="connsiteX108" fmla="*/ 248654 w 502685"/>
                  <a:gd name="connsiteY108" fmla="*/ 73026 h 617951"/>
                  <a:gd name="connsiteX109" fmla="*/ 258941 w 502685"/>
                  <a:gd name="connsiteY109" fmla="*/ 71121 h 617951"/>
                  <a:gd name="connsiteX110" fmla="*/ 167406 w 502685"/>
                  <a:gd name="connsiteY110" fmla="*/ 543466 h 617951"/>
                  <a:gd name="connsiteX111" fmla="*/ 159976 w 502685"/>
                  <a:gd name="connsiteY111" fmla="*/ 522987 h 617951"/>
                  <a:gd name="connsiteX112" fmla="*/ 149880 w 502685"/>
                  <a:gd name="connsiteY112" fmla="*/ 513462 h 617951"/>
                  <a:gd name="connsiteX113" fmla="*/ 130830 w 502685"/>
                  <a:gd name="connsiteY113" fmla="*/ 510319 h 617951"/>
                  <a:gd name="connsiteX114" fmla="*/ 105493 w 502685"/>
                  <a:gd name="connsiteY114" fmla="*/ 527845 h 617951"/>
                  <a:gd name="connsiteX115" fmla="*/ 90634 w 502685"/>
                  <a:gd name="connsiteY115" fmla="*/ 577566 h 617951"/>
                  <a:gd name="connsiteX116" fmla="*/ 96540 w 502685"/>
                  <a:gd name="connsiteY116" fmla="*/ 590615 h 617951"/>
                  <a:gd name="connsiteX117" fmla="*/ 96540 w 502685"/>
                  <a:gd name="connsiteY117" fmla="*/ 590615 h 617951"/>
                  <a:gd name="connsiteX118" fmla="*/ 155214 w 502685"/>
                  <a:gd name="connsiteY118" fmla="*/ 617952 h 617951"/>
                  <a:gd name="connsiteX119" fmla="*/ 149308 w 502685"/>
                  <a:gd name="connsiteY119" fmla="*/ 604712 h 6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02685" h="617951">
                    <a:moveTo>
                      <a:pt x="444393" y="82456"/>
                    </a:moveTo>
                    <a:lnTo>
                      <a:pt x="444393" y="82456"/>
                    </a:lnTo>
                    <a:cubicBezTo>
                      <a:pt x="441227" y="81121"/>
                      <a:pt x="437587" y="81594"/>
                      <a:pt x="434868" y="83695"/>
                    </a:cubicBezTo>
                    <a:lnTo>
                      <a:pt x="415818" y="96839"/>
                    </a:lnTo>
                    <a:lnTo>
                      <a:pt x="412389" y="108174"/>
                    </a:lnTo>
                    <a:cubicBezTo>
                      <a:pt x="410910" y="115847"/>
                      <a:pt x="413763" y="123713"/>
                      <a:pt x="419818" y="128652"/>
                    </a:cubicBezTo>
                    <a:cubicBezTo>
                      <a:pt x="423422" y="131565"/>
                      <a:pt x="426797" y="134750"/>
                      <a:pt x="429915" y="138177"/>
                    </a:cubicBezTo>
                    <a:cubicBezTo>
                      <a:pt x="434636" y="143782"/>
                      <a:pt x="442769" y="145042"/>
                      <a:pt x="448965" y="141130"/>
                    </a:cubicBezTo>
                    <a:lnTo>
                      <a:pt x="493161" y="110364"/>
                    </a:lnTo>
                    <a:cubicBezTo>
                      <a:pt x="495862" y="108232"/>
                      <a:pt x="499503" y="107722"/>
                      <a:pt x="502686" y="109031"/>
                    </a:cubicBezTo>
                    <a:close/>
                    <a:moveTo>
                      <a:pt x="387243" y="245238"/>
                    </a:moveTo>
                    <a:cubicBezTo>
                      <a:pt x="377718" y="210377"/>
                      <a:pt x="351619" y="193899"/>
                      <a:pt x="320568" y="197613"/>
                    </a:cubicBezTo>
                    <a:cubicBezTo>
                      <a:pt x="324210" y="203994"/>
                      <a:pt x="327027" y="210811"/>
                      <a:pt x="328950" y="217902"/>
                    </a:cubicBezTo>
                    <a:cubicBezTo>
                      <a:pt x="344571" y="273242"/>
                      <a:pt x="313710" y="354109"/>
                      <a:pt x="260274" y="398877"/>
                    </a:cubicBezTo>
                    <a:cubicBezTo>
                      <a:pt x="243977" y="413385"/>
                      <a:pt x="223894" y="422964"/>
                      <a:pt x="202362" y="426499"/>
                    </a:cubicBezTo>
                    <a:cubicBezTo>
                      <a:pt x="224651" y="463075"/>
                      <a:pt x="272657" y="464599"/>
                      <a:pt x="318853" y="426499"/>
                    </a:cubicBezTo>
                    <a:cubicBezTo>
                      <a:pt x="371336" y="381541"/>
                      <a:pt x="402102" y="300579"/>
                      <a:pt x="386481" y="245238"/>
                    </a:cubicBezTo>
                    <a:close/>
                    <a:moveTo>
                      <a:pt x="366097" y="7113"/>
                    </a:moveTo>
                    <a:lnTo>
                      <a:pt x="366097" y="7113"/>
                    </a:lnTo>
                    <a:cubicBezTo>
                      <a:pt x="364906" y="6488"/>
                      <a:pt x="363618" y="6070"/>
                      <a:pt x="362287" y="5875"/>
                    </a:cubicBezTo>
                    <a:lnTo>
                      <a:pt x="326283" y="160"/>
                    </a:lnTo>
                    <a:cubicBezTo>
                      <a:pt x="318585" y="-843"/>
                      <a:pt x="311049" y="2925"/>
                      <a:pt x="307233" y="9685"/>
                    </a:cubicBezTo>
                    <a:lnTo>
                      <a:pt x="279420" y="69883"/>
                    </a:lnTo>
                    <a:cubicBezTo>
                      <a:pt x="277772" y="73035"/>
                      <a:pt x="275504" y="75821"/>
                      <a:pt x="272752" y="78075"/>
                    </a:cubicBezTo>
                    <a:lnTo>
                      <a:pt x="272752" y="78075"/>
                    </a:lnTo>
                    <a:cubicBezTo>
                      <a:pt x="271099" y="79483"/>
                      <a:pt x="269312" y="80727"/>
                      <a:pt x="267418" y="81789"/>
                    </a:cubicBezTo>
                    <a:lnTo>
                      <a:pt x="280753" y="113412"/>
                    </a:lnTo>
                    <a:cubicBezTo>
                      <a:pt x="283643" y="119842"/>
                      <a:pt x="291197" y="122712"/>
                      <a:pt x="297627" y="119822"/>
                    </a:cubicBezTo>
                    <a:cubicBezTo>
                      <a:pt x="297782" y="119753"/>
                      <a:pt x="297936" y="119680"/>
                      <a:pt x="298089" y="119604"/>
                    </a:cubicBezTo>
                    <a:cubicBezTo>
                      <a:pt x="304980" y="116648"/>
                      <a:pt x="312041" y="114103"/>
                      <a:pt x="319234" y="111984"/>
                    </a:cubicBezTo>
                    <a:cubicBezTo>
                      <a:pt x="323244" y="110469"/>
                      <a:pt x="326928" y="108207"/>
                      <a:pt x="330093" y="105316"/>
                    </a:cubicBezTo>
                    <a:cubicBezTo>
                      <a:pt x="332919" y="103114"/>
                      <a:pt x="335228" y="100317"/>
                      <a:pt x="336855" y="97125"/>
                    </a:cubicBezTo>
                    <a:lnTo>
                      <a:pt x="364573" y="36831"/>
                    </a:lnTo>
                    <a:cubicBezTo>
                      <a:pt x="368389" y="30072"/>
                      <a:pt x="375926" y="26304"/>
                      <a:pt x="383623" y="27306"/>
                    </a:cubicBezTo>
                    <a:lnTo>
                      <a:pt x="419723" y="33021"/>
                    </a:lnTo>
                    <a:cubicBezTo>
                      <a:pt x="420973" y="33199"/>
                      <a:pt x="422191" y="33552"/>
                      <a:pt x="423342" y="34069"/>
                    </a:cubicBezTo>
                    <a:close/>
                    <a:moveTo>
                      <a:pt x="319425" y="579661"/>
                    </a:moveTo>
                    <a:cubicBezTo>
                      <a:pt x="317667" y="578534"/>
                      <a:pt x="316328" y="576861"/>
                      <a:pt x="315615" y="574899"/>
                    </a:cubicBezTo>
                    <a:lnTo>
                      <a:pt x="300279" y="538704"/>
                    </a:lnTo>
                    <a:cubicBezTo>
                      <a:pt x="297644" y="532109"/>
                      <a:pt x="290161" y="528900"/>
                      <a:pt x="283567" y="531536"/>
                    </a:cubicBezTo>
                    <a:cubicBezTo>
                      <a:pt x="283193" y="531685"/>
                      <a:pt x="282826" y="531852"/>
                      <a:pt x="282468" y="532036"/>
                    </a:cubicBezTo>
                    <a:cubicBezTo>
                      <a:pt x="275593" y="535036"/>
                      <a:pt x="268530" y="537582"/>
                      <a:pt x="261322" y="539656"/>
                    </a:cubicBezTo>
                    <a:cubicBezTo>
                      <a:pt x="259000" y="540317"/>
                      <a:pt x="256786" y="541312"/>
                      <a:pt x="254750" y="542609"/>
                    </a:cubicBezTo>
                    <a:lnTo>
                      <a:pt x="256750" y="547276"/>
                    </a:lnTo>
                    <a:cubicBezTo>
                      <a:pt x="257684" y="549661"/>
                      <a:pt x="259488" y="551601"/>
                      <a:pt x="261798" y="552705"/>
                    </a:cubicBezTo>
                    <a:lnTo>
                      <a:pt x="261798" y="552705"/>
                    </a:lnTo>
                    <a:close/>
                    <a:moveTo>
                      <a:pt x="200743" y="44070"/>
                    </a:moveTo>
                    <a:cubicBezTo>
                      <a:pt x="199468" y="43571"/>
                      <a:pt x="198112" y="43312"/>
                      <a:pt x="196743" y="43308"/>
                    </a:cubicBezTo>
                    <a:cubicBezTo>
                      <a:pt x="194406" y="43463"/>
                      <a:pt x="192191" y="44403"/>
                      <a:pt x="190456" y="45975"/>
                    </a:cubicBezTo>
                    <a:lnTo>
                      <a:pt x="141021" y="86933"/>
                    </a:lnTo>
                    <a:cubicBezTo>
                      <a:pt x="140348" y="87497"/>
                      <a:pt x="139740" y="88136"/>
                      <a:pt x="139212" y="88838"/>
                    </a:cubicBezTo>
                    <a:cubicBezTo>
                      <a:pt x="138721" y="89277"/>
                      <a:pt x="138303" y="89791"/>
                      <a:pt x="137973" y="90362"/>
                    </a:cubicBezTo>
                    <a:cubicBezTo>
                      <a:pt x="136237" y="92773"/>
                      <a:pt x="134887" y="95440"/>
                      <a:pt x="133973" y="98268"/>
                    </a:cubicBezTo>
                    <a:cubicBezTo>
                      <a:pt x="134027" y="98902"/>
                      <a:pt x="134027" y="99539"/>
                      <a:pt x="133973" y="100173"/>
                    </a:cubicBezTo>
                    <a:lnTo>
                      <a:pt x="133973" y="100173"/>
                    </a:lnTo>
                    <a:cubicBezTo>
                      <a:pt x="133231" y="102771"/>
                      <a:pt x="133036" y="105496"/>
                      <a:pt x="133402" y="108174"/>
                    </a:cubicBezTo>
                    <a:lnTo>
                      <a:pt x="140831" y="154751"/>
                    </a:lnTo>
                    <a:cubicBezTo>
                      <a:pt x="141624" y="162887"/>
                      <a:pt x="139460" y="171036"/>
                      <a:pt x="134735" y="177706"/>
                    </a:cubicBezTo>
                    <a:cubicBezTo>
                      <a:pt x="126938" y="187743"/>
                      <a:pt x="119658" y="198170"/>
                      <a:pt x="112923" y="208948"/>
                    </a:cubicBezTo>
                    <a:cubicBezTo>
                      <a:pt x="110236" y="212889"/>
                      <a:pt x="106464" y="215965"/>
                      <a:pt x="102064" y="217806"/>
                    </a:cubicBezTo>
                    <a:cubicBezTo>
                      <a:pt x="100591" y="218456"/>
                      <a:pt x="99061" y="218967"/>
                      <a:pt x="97492" y="219330"/>
                    </a:cubicBezTo>
                    <a:cubicBezTo>
                      <a:pt x="96765" y="219430"/>
                      <a:pt x="96028" y="219430"/>
                      <a:pt x="95301" y="219330"/>
                    </a:cubicBezTo>
                    <a:cubicBezTo>
                      <a:pt x="94291" y="219476"/>
                      <a:pt x="93264" y="219476"/>
                      <a:pt x="92253" y="219330"/>
                    </a:cubicBezTo>
                    <a:lnTo>
                      <a:pt x="56916" y="219330"/>
                    </a:lnTo>
                    <a:lnTo>
                      <a:pt x="54153" y="219330"/>
                    </a:lnTo>
                    <a:lnTo>
                      <a:pt x="51677" y="219997"/>
                    </a:lnTo>
                    <a:lnTo>
                      <a:pt x="51677" y="219997"/>
                    </a:lnTo>
                    <a:cubicBezTo>
                      <a:pt x="50755" y="220297"/>
                      <a:pt x="49863" y="220680"/>
                      <a:pt x="49010" y="221140"/>
                    </a:cubicBezTo>
                    <a:cubicBezTo>
                      <a:pt x="47351" y="221988"/>
                      <a:pt x="45786" y="223010"/>
                      <a:pt x="44343" y="224188"/>
                    </a:cubicBezTo>
                    <a:cubicBezTo>
                      <a:pt x="42256" y="226029"/>
                      <a:pt x="40598" y="228305"/>
                      <a:pt x="39485" y="230856"/>
                    </a:cubicBezTo>
                    <a:lnTo>
                      <a:pt x="13672" y="298769"/>
                    </a:lnTo>
                    <a:cubicBezTo>
                      <a:pt x="11527" y="304994"/>
                      <a:pt x="14507" y="311825"/>
                      <a:pt x="20530" y="314485"/>
                    </a:cubicBezTo>
                    <a:lnTo>
                      <a:pt x="59964" y="333916"/>
                    </a:lnTo>
                    <a:cubicBezTo>
                      <a:pt x="61505" y="336665"/>
                      <a:pt x="62107" y="339842"/>
                      <a:pt x="61678" y="342965"/>
                    </a:cubicBezTo>
                    <a:cubicBezTo>
                      <a:pt x="60047" y="353563"/>
                      <a:pt x="59061" y="364251"/>
                      <a:pt x="58725" y="374969"/>
                    </a:cubicBezTo>
                    <a:cubicBezTo>
                      <a:pt x="58142" y="383172"/>
                      <a:pt x="54783" y="390932"/>
                      <a:pt x="49200" y="396972"/>
                    </a:cubicBezTo>
                    <a:lnTo>
                      <a:pt x="48724" y="396972"/>
                    </a:lnTo>
                    <a:lnTo>
                      <a:pt x="6243" y="439358"/>
                    </a:lnTo>
                    <a:cubicBezTo>
                      <a:pt x="5498" y="440083"/>
                      <a:pt x="4828" y="440881"/>
                      <a:pt x="4242" y="441739"/>
                    </a:cubicBezTo>
                    <a:cubicBezTo>
                      <a:pt x="4242" y="441739"/>
                      <a:pt x="4242" y="441739"/>
                      <a:pt x="4242" y="442215"/>
                    </a:cubicBezTo>
                    <a:cubicBezTo>
                      <a:pt x="3556" y="443112"/>
                      <a:pt x="3010" y="444108"/>
                      <a:pt x="2623" y="445168"/>
                    </a:cubicBezTo>
                    <a:cubicBezTo>
                      <a:pt x="51" y="450087"/>
                      <a:pt x="-659" y="455769"/>
                      <a:pt x="623" y="461170"/>
                    </a:cubicBezTo>
                    <a:lnTo>
                      <a:pt x="13863" y="508128"/>
                    </a:lnTo>
                    <a:cubicBezTo>
                      <a:pt x="14552" y="510773"/>
                      <a:pt x="16266" y="513035"/>
                      <a:pt x="18625" y="514415"/>
                    </a:cubicBezTo>
                    <a:lnTo>
                      <a:pt x="76918" y="541466"/>
                    </a:lnTo>
                    <a:cubicBezTo>
                      <a:pt x="74649" y="540139"/>
                      <a:pt x="73028" y="537933"/>
                      <a:pt x="72441" y="535370"/>
                    </a:cubicBezTo>
                    <a:lnTo>
                      <a:pt x="59202" y="488412"/>
                    </a:lnTo>
                    <a:cubicBezTo>
                      <a:pt x="58419" y="485285"/>
                      <a:pt x="58419" y="482014"/>
                      <a:pt x="59202" y="478887"/>
                    </a:cubicBezTo>
                    <a:cubicBezTo>
                      <a:pt x="59898" y="474123"/>
                      <a:pt x="62062" y="469695"/>
                      <a:pt x="65393" y="466218"/>
                    </a:cubicBezTo>
                    <a:lnTo>
                      <a:pt x="108065" y="424594"/>
                    </a:lnTo>
                    <a:lnTo>
                      <a:pt x="108065" y="424118"/>
                    </a:lnTo>
                    <a:cubicBezTo>
                      <a:pt x="113623" y="418025"/>
                      <a:pt x="116976" y="410244"/>
                      <a:pt x="117590" y="402020"/>
                    </a:cubicBezTo>
                    <a:cubicBezTo>
                      <a:pt x="117882" y="391331"/>
                      <a:pt x="118869" y="380672"/>
                      <a:pt x="120543" y="370111"/>
                    </a:cubicBezTo>
                    <a:cubicBezTo>
                      <a:pt x="121264" y="362529"/>
                      <a:pt x="116696" y="355441"/>
                      <a:pt x="109494" y="352966"/>
                    </a:cubicBezTo>
                    <a:lnTo>
                      <a:pt x="80919" y="343441"/>
                    </a:lnTo>
                    <a:cubicBezTo>
                      <a:pt x="74038" y="341480"/>
                      <a:pt x="70051" y="334312"/>
                      <a:pt x="72012" y="327432"/>
                    </a:cubicBezTo>
                    <a:cubicBezTo>
                      <a:pt x="72057" y="327275"/>
                      <a:pt x="72105" y="327118"/>
                      <a:pt x="72156" y="326963"/>
                    </a:cubicBezTo>
                    <a:lnTo>
                      <a:pt x="97968" y="259050"/>
                    </a:lnTo>
                    <a:cubicBezTo>
                      <a:pt x="99056" y="256485"/>
                      <a:pt x="100718" y="254203"/>
                      <a:pt x="102826" y="252382"/>
                    </a:cubicBezTo>
                    <a:cubicBezTo>
                      <a:pt x="106638" y="249062"/>
                      <a:pt x="111489" y="247176"/>
                      <a:pt x="116542" y="247048"/>
                    </a:cubicBezTo>
                    <a:lnTo>
                      <a:pt x="150737" y="247048"/>
                    </a:lnTo>
                    <a:cubicBezTo>
                      <a:pt x="154035" y="247035"/>
                      <a:pt x="157289" y="246286"/>
                      <a:pt x="160262" y="244858"/>
                    </a:cubicBezTo>
                    <a:cubicBezTo>
                      <a:pt x="164676" y="243041"/>
                      <a:pt x="168454" y="239959"/>
                      <a:pt x="171120" y="235999"/>
                    </a:cubicBezTo>
                    <a:cubicBezTo>
                      <a:pt x="177883" y="225236"/>
                      <a:pt x="185217" y="214758"/>
                      <a:pt x="192933" y="204757"/>
                    </a:cubicBezTo>
                    <a:cubicBezTo>
                      <a:pt x="197690" y="198102"/>
                      <a:pt x="199857" y="189941"/>
                      <a:pt x="199029" y="181802"/>
                    </a:cubicBezTo>
                    <a:lnTo>
                      <a:pt x="191599" y="135320"/>
                    </a:lnTo>
                    <a:cubicBezTo>
                      <a:pt x="191005" y="132622"/>
                      <a:pt x="191005" y="129827"/>
                      <a:pt x="191599" y="127128"/>
                    </a:cubicBezTo>
                    <a:cubicBezTo>
                      <a:pt x="192735" y="122071"/>
                      <a:pt x="195394" y="117483"/>
                      <a:pt x="199219" y="113984"/>
                    </a:cubicBezTo>
                    <a:lnTo>
                      <a:pt x="248654" y="73026"/>
                    </a:lnTo>
                    <a:cubicBezTo>
                      <a:pt x="251396" y="70397"/>
                      <a:pt x="255439" y="69648"/>
                      <a:pt x="258941" y="71121"/>
                    </a:cubicBezTo>
                    <a:close/>
                    <a:moveTo>
                      <a:pt x="167406" y="543466"/>
                    </a:moveTo>
                    <a:cubicBezTo>
                      <a:pt x="168821" y="535798"/>
                      <a:pt x="165979" y="527964"/>
                      <a:pt x="159976" y="522987"/>
                    </a:cubicBezTo>
                    <a:cubicBezTo>
                      <a:pt x="156349" y="520101"/>
                      <a:pt x="152972" y="516915"/>
                      <a:pt x="149880" y="513462"/>
                    </a:cubicBezTo>
                    <a:cubicBezTo>
                      <a:pt x="145212" y="507794"/>
                      <a:pt x="137071" y="506451"/>
                      <a:pt x="130830" y="510319"/>
                    </a:cubicBezTo>
                    <a:lnTo>
                      <a:pt x="105493" y="527845"/>
                    </a:lnTo>
                    <a:lnTo>
                      <a:pt x="90634" y="577566"/>
                    </a:lnTo>
                    <a:cubicBezTo>
                      <a:pt x="89003" y="582784"/>
                      <a:pt x="91543" y="588396"/>
                      <a:pt x="96540" y="590615"/>
                    </a:cubicBezTo>
                    <a:lnTo>
                      <a:pt x="96540" y="590615"/>
                    </a:lnTo>
                    <a:lnTo>
                      <a:pt x="155214" y="617952"/>
                    </a:lnTo>
                    <a:cubicBezTo>
                      <a:pt x="150189" y="615659"/>
                      <a:pt x="147657" y="609983"/>
                      <a:pt x="149308" y="604712"/>
                    </a:cubicBezTo>
                    <a:close/>
                  </a:path>
                </a:pathLst>
              </a:custGeom>
              <a:solidFill>
                <a:srgbClr val="FFFFFF">
                  <a:alpha val="70000"/>
                </a:srgbClr>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DE3D09A9-1598-224E-EA8F-85C7CE77A6C1}"/>
                  </a:ext>
                </a:extLst>
              </p:cNvPr>
              <p:cNvSpPr/>
              <p:nvPr/>
            </p:nvSpPr>
            <p:spPr>
              <a:xfrm>
                <a:off x="4232382" y="2533108"/>
                <a:ext cx="502685" cy="617951"/>
              </a:xfrm>
              <a:custGeom>
                <a:avLst/>
                <a:gdLst>
                  <a:gd name="connsiteX0" fmla="*/ 444393 w 502685"/>
                  <a:gd name="connsiteY0" fmla="*/ 82456 h 617951"/>
                  <a:gd name="connsiteX1" fmla="*/ 444393 w 502685"/>
                  <a:gd name="connsiteY1" fmla="*/ 82456 h 617951"/>
                  <a:gd name="connsiteX2" fmla="*/ 434868 w 502685"/>
                  <a:gd name="connsiteY2" fmla="*/ 83695 h 617951"/>
                  <a:gd name="connsiteX3" fmla="*/ 415818 w 502685"/>
                  <a:gd name="connsiteY3" fmla="*/ 96839 h 617951"/>
                  <a:gd name="connsiteX4" fmla="*/ 412389 w 502685"/>
                  <a:gd name="connsiteY4" fmla="*/ 108174 h 617951"/>
                  <a:gd name="connsiteX5" fmla="*/ 419818 w 502685"/>
                  <a:gd name="connsiteY5" fmla="*/ 128652 h 617951"/>
                  <a:gd name="connsiteX6" fmla="*/ 429915 w 502685"/>
                  <a:gd name="connsiteY6" fmla="*/ 138177 h 617951"/>
                  <a:gd name="connsiteX7" fmla="*/ 448965 w 502685"/>
                  <a:gd name="connsiteY7" fmla="*/ 141130 h 617951"/>
                  <a:gd name="connsiteX8" fmla="*/ 493161 w 502685"/>
                  <a:gd name="connsiteY8" fmla="*/ 110364 h 617951"/>
                  <a:gd name="connsiteX9" fmla="*/ 502686 w 502685"/>
                  <a:gd name="connsiteY9" fmla="*/ 109031 h 617951"/>
                  <a:gd name="connsiteX10" fmla="*/ 387243 w 502685"/>
                  <a:gd name="connsiteY10" fmla="*/ 245238 h 617951"/>
                  <a:gd name="connsiteX11" fmla="*/ 320568 w 502685"/>
                  <a:gd name="connsiteY11" fmla="*/ 197613 h 617951"/>
                  <a:gd name="connsiteX12" fmla="*/ 328950 w 502685"/>
                  <a:gd name="connsiteY12" fmla="*/ 217902 h 617951"/>
                  <a:gd name="connsiteX13" fmla="*/ 260274 w 502685"/>
                  <a:gd name="connsiteY13" fmla="*/ 398877 h 617951"/>
                  <a:gd name="connsiteX14" fmla="*/ 202362 w 502685"/>
                  <a:gd name="connsiteY14" fmla="*/ 426499 h 617951"/>
                  <a:gd name="connsiteX15" fmla="*/ 318853 w 502685"/>
                  <a:gd name="connsiteY15" fmla="*/ 426499 h 617951"/>
                  <a:gd name="connsiteX16" fmla="*/ 386481 w 502685"/>
                  <a:gd name="connsiteY16" fmla="*/ 245238 h 617951"/>
                  <a:gd name="connsiteX17" fmla="*/ 366097 w 502685"/>
                  <a:gd name="connsiteY17" fmla="*/ 7113 h 617951"/>
                  <a:gd name="connsiteX18" fmla="*/ 366097 w 502685"/>
                  <a:gd name="connsiteY18" fmla="*/ 7113 h 617951"/>
                  <a:gd name="connsiteX19" fmla="*/ 362287 w 502685"/>
                  <a:gd name="connsiteY19" fmla="*/ 5875 h 617951"/>
                  <a:gd name="connsiteX20" fmla="*/ 326283 w 502685"/>
                  <a:gd name="connsiteY20" fmla="*/ 160 h 617951"/>
                  <a:gd name="connsiteX21" fmla="*/ 307233 w 502685"/>
                  <a:gd name="connsiteY21" fmla="*/ 9685 h 617951"/>
                  <a:gd name="connsiteX22" fmla="*/ 279420 w 502685"/>
                  <a:gd name="connsiteY22" fmla="*/ 69883 h 617951"/>
                  <a:gd name="connsiteX23" fmla="*/ 272752 w 502685"/>
                  <a:gd name="connsiteY23" fmla="*/ 78075 h 617951"/>
                  <a:gd name="connsiteX24" fmla="*/ 272752 w 502685"/>
                  <a:gd name="connsiteY24" fmla="*/ 78075 h 617951"/>
                  <a:gd name="connsiteX25" fmla="*/ 267418 w 502685"/>
                  <a:gd name="connsiteY25" fmla="*/ 81789 h 617951"/>
                  <a:gd name="connsiteX26" fmla="*/ 280753 w 502685"/>
                  <a:gd name="connsiteY26" fmla="*/ 113412 h 617951"/>
                  <a:gd name="connsiteX27" fmla="*/ 297627 w 502685"/>
                  <a:gd name="connsiteY27" fmla="*/ 119822 h 617951"/>
                  <a:gd name="connsiteX28" fmla="*/ 298089 w 502685"/>
                  <a:gd name="connsiteY28" fmla="*/ 119604 h 617951"/>
                  <a:gd name="connsiteX29" fmla="*/ 319234 w 502685"/>
                  <a:gd name="connsiteY29" fmla="*/ 111984 h 617951"/>
                  <a:gd name="connsiteX30" fmla="*/ 330093 w 502685"/>
                  <a:gd name="connsiteY30" fmla="*/ 105316 h 617951"/>
                  <a:gd name="connsiteX31" fmla="*/ 336855 w 502685"/>
                  <a:gd name="connsiteY31" fmla="*/ 97125 h 617951"/>
                  <a:gd name="connsiteX32" fmla="*/ 364573 w 502685"/>
                  <a:gd name="connsiteY32" fmla="*/ 36831 h 617951"/>
                  <a:gd name="connsiteX33" fmla="*/ 383623 w 502685"/>
                  <a:gd name="connsiteY33" fmla="*/ 27306 h 617951"/>
                  <a:gd name="connsiteX34" fmla="*/ 419723 w 502685"/>
                  <a:gd name="connsiteY34" fmla="*/ 33021 h 617951"/>
                  <a:gd name="connsiteX35" fmla="*/ 423342 w 502685"/>
                  <a:gd name="connsiteY35" fmla="*/ 34069 h 617951"/>
                  <a:gd name="connsiteX36" fmla="*/ 319425 w 502685"/>
                  <a:gd name="connsiteY36" fmla="*/ 579661 h 617951"/>
                  <a:gd name="connsiteX37" fmla="*/ 315615 w 502685"/>
                  <a:gd name="connsiteY37" fmla="*/ 574899 h 617951"/>
                  <a:gd name="connsiteX38" fmla="*/ 300279 w 502685"/>
                  <a:gd name="connsiteY38" fmla="*/ 538704 h 617951"/>
                  <a:gd name="connsiteX39" fmla="*/ 283567 w 502685"/>
                  <a:gd name="connsiteY39" fmla="*/ 531536 h 617951"/>
                  <a:gd name="connsiteX40" fmla="*/ 282468 w 502685"/>
                  <a:gd name="connsiteY40" fmla="*/ 532036 h 617951"/>
                  <a:gd name="connsiteX41" fmla="*/ 261322 w 502685"/>
                  <a:gd name="connsiteY41" fmla="*/ 539656 h 617951"/>
                  <a:gd name="connsiteX42" fmla="*/ 254750 w 502685"/>
                  <a:gd name="connsiteY42" fmla="*/ 542609 h 617951"/>
                  <a:gd name="connsiteX43" fmla="*/ 256750 w 502685"/>
                  <a:gd name="connsiteY43" fmla="*/ 547276 h 617951"/>
                  <a:gd name="connsiteX44" fmla="*/ 261798 w 502685"/>
                  <a:gd name="connsiteY44" fmla="*/ 552705 h 617951"/>
                  <a:gd name="connsiteX45" fmla="*/ 261798 w 502685"/>
                  <a:gd name="connsiteY45" fmla="*/ 552705 h 617951"/>
                  <a:gd name="connsiteX46" fmla="*/ 200743 w 502685"/>
                  <a:gd name="connsiteY46" fmla="*/ 44070 h 617951"/>
                  <a:gd name="connsiteX47" fmla="*/ 196743 w 502685"/>
                  <a:gd name="connsiteY47" fmla="*/ 43308 h 617951"/>
                  <a:gd name="connsiteX48" fmla="*/ 190456 w 502685"/>
                  <a:gd name="connsiteY48" fmla="*/ 45975 h 617951"/>
                  <a:gd name="connsiteX49" fmla="*/ 141021 w 502685"/>
                  <a:gd name="connsiteY49" fmla="*/ 86933 h 617951"/>
                  <a:gd name="connsiteX50" fmla="*/ 139212 w 502685"/>
                  <a:gd name="connsiteY50" fmla="*/ 88838 h 617951"/>
                  <a:gd name="connsiteX51" fmla="*/ 137973 w 502685"/>
                  <a:gd name="connsiteY51" fmla="*/ 90362 h 617951"/>
                  <a:gd name="connsiteX52" fmla="*/ 133973 w 502685"/>
                  <a:gd name="connsiteY52" fmla="*/ 98268 h 617951"/>
                  <a:gd name="connsiteX53" fmla="*/ 133973 w 502685"/>
                  <a:gd name="connsiteY53" fmla="*/ 100173 h 617951"/>
                  <a:gd name="connsiteX54" fmla="*/ 133973 w 502685"/>
                  <a:gd name="connsiteY54" fmla="*/ 100173 h 617951"/>
                  <a:gd name="connsiteX55" fmla="*/ 133402 w 502685"/>
                  <a:gd name="connsiteY55" fmla="*/ 108174 h 617951"/>
                  <a:gd name="connsiteX56" fmla="*/ 140831 w 502685"/>
                  <a:gd name="connsiteY56" fmla="*/ 154751 h 617951"/>
                  <a:gd name="connsiteX57" fmla="*/ 134735 w 502685"/>
                  <a:gd name="connsiteY57" fmla="*/ 177706 h 617951"/>
                  <a:gd name="connsiteX58" fmla="*/ 112923 w 502685"/>
                  <a:gd name="connsiteY58" fmla="*/ 208948 h 617951"/>
                  <a:gd name="connsiteX59" fmla="*/ 102064 w 502685"/>
                  <a:gd name="connsiteY59" fmla="*/ 217806 h 617951"/>
                  <a:gd name="connsiteX60" fmla="*/ 97492 w 502685"/>
                  <a:gd name="connsiteY60" fmla="*/ 219330 h 617951"/>
                  <a:gd name="connsiteX61" fmla="*/ 95301 w 502685"/>
                  <a:gd name="connsiteY61" fmla="*/ 219330 h 617951"/>
                  <a:gd name="connsiteX62" fmla="*/ 92253 w 502685"/>
                  <a:gd name="connsiteY62" fmla="*/ 219330 h 617951"/>
                  <a:gd name="connsiteX63" fmla="*/ 56916 w 502685"/>
                  <a:gd name="connsiteY63" fmla="*/ 219330 h 617951"/>
                  <a:gd name="connsiteX64" fmla="*/ 54153 w 502685"/>
                  <a:gd name="connsiteY64" fmla="*/ 219330 h 617951"/>
                  <a:gd name="connsiteX65" fmla="*/ 51677 w 502685"/>
                  <a:gd name="connsiteY65" fmla="*/ 219997 h 617951"/>
                  <a:gd name="connsiteX66" fmla="*/ 51677 w 502685"/>
                  <a:gd name="connsiteY66" fmla="*/ 219997 h 617951"/>
                  <a:gd name="connsiteX67" fmla="*/ 49010 w 502685"/>
                  <a:gd name="connsiteY67" fmla="*/ 221140 h 617951"/>
                  <a:gd name="connsiteX68" fmla="*/ 44343 w 502685"/>
                  <a:gd name="connsiteY68" fmla="*/ 224188 h 617951"/>
                  <a:gd name="connsiteX69" fmla="*/ 39485 w 502685"/>
                  <a:gd name="connsiteY69" fmla="*/ 230856 h 617951"/>
                  <a:gd name="connsiteX70" fmla="*/ 13672 w 502685"/>
                  <a:gd name="connsiteY70" fmla="*/ 298769 h 617951"/>
                  <a:gd name="connsiteX71" fmla="*/ 20530 w 502685"/>
                  <a:gd name="connsiteY71" fmla="*/ 314485 h 617951"/>
                  <a:gd name="connsiteX72" fmla="*/ 59964 w 502685"/>
                  <a:gd name="connsiteY72" fmla="*/ 333916 h 617951"/>
                  <a:gd name="connsiteX73" fmla="*/ 61678 w 502685"/>
                  <a:gd name="connsiteY73" fmla="*/ 342965 h 617951"/>
                  <a:gd name="connsiteX74" fmla="*/ 58725 w 502685"/>
                  <a:gd name="connsiteY74" fmla="*/ 374969 h 617951"/>
                  <a:gd name="connsiteX75" fmla="*/ 49200 w 502685"/>
                  <a:gd name="connsiteY75" fmla="*/ 396972 h 617951"/>
                  <a:gd name="connsiteX76" fmla="*/ 48724 w 502685"/>
                  <a:gd name="connsiteY76" fmla="*/ 396972 h 617951"/>
                  <a:gd name="connsiteX77" fmla="*/ 6243 w 502685"/>
                  <a:gd name="connsiteY77" fmla="*/ 439358 h 617951"/>
                  <a:gd name="connsiteX78" fmla="*/ 4242 w 502685"/>
                  <a:gd name="connsiteY78" fmla="*/ 441739 h 617951"/>
                  <a:gd name="connsiteX79" fmla="*/ 4242 w 502685"/>
                  <a:gd name="connsiteY79" fmla="*/ 442215 h 617951"/>
                  <a:gd name="connsiteX80" fmla="*/ 2623 w 502685"/>
                  <a:gd name="connsiteY80" fmla="*/ 445168 h 617951"/>
                  <a:gd name="connsiteX81" fmla="*/ 623 w 502685"/>
                  <a:gd name="connsiteY81" fmla="*/ 461170 h 617951"/>
                  <a:gd name="connsiteX82" fmla="*/ 13863 w 502685"/>
                  <a:gd name="connsiteY82" fmla="*/ 508128 h 617951"/>
                  <a:gd name="connsiteX83" fmla="*/ 18625 w 502685"/>
                  <a:gd name="connsiteY83" fmla="*/ 514415 h 617951"/>
                  <a:gd name="connsiteX84" fmla="*/ 76918 w 502685"/>
                  <a:gd name="connsiteY84" fmla="*/ 541466 h 617951"/>
                  <a:gd name="connsiteX85" fmla="*/ 72441 w 502685"/>
                  <a:gd name="connsiteY85" fmla="*/ 535370 h 617951"/>
                  <a:gd name="connsiteX86" fmla="*/ 59202 w 502685"/>
                  <a:gd name="connsiteY86" fmla="*/ 488412 h 617951"/>
                  <a:gd name="connsiteX87" fmla="*/ 59202 w 502685"/>
                  <a:gd name="connsiteY87" fmla="*/ 478887 h 617951"/>
                  <a:gd name="connsiteX88" fmla="*/ 65393 w 502685"/>
                  <a:gd name="connsiteY88" fmla="*/ 466218 h 617951"/>
                  <a:gd name="connsiteX89" fmla="*/ 108065 w 502685"/>
                  <a:gd name="connsiteY89" fmla="*/ 424594 h 617951"/>
                  <a:gd name="connsiteX90" fmla="*/ 108065 w 502685"/>
                  <a:gd name="connsiteY90" fmla="*/ 424118 h 617951"/>
                  <a:gd name="connsiteX91" fmla="*/ 117590 w 502685"/>
                  <a:gd name="connsiteY91" fmla="*/ 402020 h 617951"/>
                  <a:gd name="connsiteX92" fmla="*/ 120543 w 502685"/>
                  <a:gd name="connsiteY92" fmla="*/ 370111 h 617951"/>
                  <a:gd name="connsiteX93" fmla="*/ 109494 w 502685"/>
                  <a:gd name="connsiteY93" fmla="*/ 352966 h 617951"/>
                  <a:gd name="connsiteX94" fmla="*/ 80919 w 502685"/>
                  <a:gd name="connsiteY94" fmla="*/ 343441 h 617951"/>
                  <a:gd name="connsiteX95" fmla="*/ 72012 w 502685"/>
                  <a:gd name="connsiteY95" fmla="*/ 327432 h 617951"/>
                  <a:gd name="connsiteX96" fmla="*/ 72156 w 502685"/>
                  <a:gd name="connsiteY96" fmla="*/ 326963 h 617951"/>
                  <a:gd name="connsiteX97" fmla="*/ 97968 w 502685"/>
                  <a:gd name="connsiteY97" fmla="*/ 259050 h 617951"/>
                  <a:gd name="connsiteX98" fmla="*/ 102826 w 502685"/>
                  <a:gd name="connsiteY98" fmla="*/ 252382 h 617951"/>
                  <a:gd name="connsiteX99" fmla="*/ 116542 w 502685"/>
                  <a:gd name="connsiteY99" fmla="*/ 247048 h 617951"/>
                  <a:gd name="connsiteX100" fmla="*/ 150737 w 502685"/>
                  <a:gd name="connsiteY100" fmla="*/ 247048 h 617951"/>
                  <a:gd name="connsiteX101" fmla="*/ 160262 w 502685"/>
                  <a:gd name="connsiteY101" fmla="*/ 244858 h 617951"/>
                  <a:gd name="connsiteX102" fmla="*/ 171120 w 502685"/>
                  <a:gd name="connsiteY102" fmla="*/ 235999 h 617951"/>
                  <a:gd name="connsiteX103" fmla="*/ 192933 w 502685"/>
                  <a:gd name="connsiteY103" fmla="*/ 204757 h 617951"/>
                  <a:gd name="connsiteX104" fmla="*/ 199029 w 502685"/>
                  <a:gd name="connsiteY104" fmla="*/ 181802 h 617951"/>
                  <a:gd name="connsiteX105" fmla="*/ 191599 w 502685"/>
                  <a:gd name="connsiteY105" fmla="*/ 135320 h 617951"/>
                  <a:gd name="connsiteX106" fmla="*/ 191599 w 502685"/>
                  <a:gd name="connsiteY106" fmla="*/ 127128 h 617951"/>
                  <a:gd name="connsiteX107" fmla="*/ 199219 w 502685"/>
                  <a:gd name="connsiteY107" fmla="*/ 113984 h 617951"/>
                  <a:gd name="connsiteX108" fmla="*/ 248654 w 502685"/>
                  <a:gd name="connsiteY108" fmla="*/ 73026 h 617951"/>
                  <a:gd name="connsiteX109" fmla="*/ 258941 w 502685"/>
                  <a:gd name="connsiteY109" fmla="*/ 71121 h 617951"/>
                  <a:gd name="connsiteX110" fmla="*/ 167406 w 502685"/>
                  <a:gd name="connsiteY110" fmla="*/ 543466 h 617951"/>
                  <a:gd name="connsiteX111" fmla="*/ 159976 w 502685"/>
                  <a:gd name="connsiteY111" fmla="*/ 522987 h 617951"/>
                  <a:gd name="connsiteX112" fmla="*/ 149880 w 502685"/>
                  <a:gd name="connsiteY112" fmla="*/ 513462 h 617951"/>
                  <a:gd name="connsiteX113" fmla="*/ 130830 w 502685"/>
                  <a:gd name="connsiteY113" fmla="*/ 510319 h 617951"/>
                  <a:gd name="connsiteX114" fmla="*/ 105493 w 502685"/>
                  <a:gd name="connsiteY114" fmla="*/ 527845 h 617951"/>
                  <a:gd name="connsiteX115" fmla="*/ 90634 w 502685"/>
                  <a:gd name="connsiteY115" fmla="*/ 577566 h 617951"/>
                  <a:gd name="connsiteX116" fmla="*/ 96540 w 502685"/>
                  <a:gd name="connsiteY116" fmla="*/ 590615 h 617951"/>
                  <a:gd name="connsiteX117" fmla="*/ 96540 w 502685"/>
                  <a:gd name="connsiteY117" fmla="*/ 590615 h 617951"/>
                  <a:gd name="connsiteX118" fmla="*/ 155214 w 502685"/>
                  <a:gd name="connsiteY118" fmla="*/ 617952 h 617951"/>
                  <a:gd name="connsiteX119" fmla="*/ 149308 w 502685"/>
                  <a:gd name="connsiteY119" fmla="*/ 604712 h 6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02685" h="617951">
                    <a:moveTo>
                      <a:pt x="444393" y="82456"/>
                    </a:moveTo>
                    <a:lnTo>
                      <a:pt x="444393" y="82456"/>
                    </a:lnTo>
                    <a:cubicBezTo>
                      <a:pt x="441227" y="81121"/>
                      <a:pt x="437587" y="81594"/>
                      <a:pt x="434868" y="83695"/>
                    </a:cubicBezTo>
                    <a:lnTo>
                      <a:pt x="415818" y="96839"/>
                    </a:lnTo>
                    <a:lnTo>
                      <a:pt x="412389" y="108174"/>
                    </a:lnTo>
                    <a:cubicBezTo>
                      <a:pt x="410910" y="115847"/>
                      <a:pt x="413763" y="123713"/>
                      <a:pt x="419818" y="128652"/>
                    </a:cubicBezTo>
                    <a:cubicBezTo>
                      <a:pt x="423422" y="131565"/>
                      <a:pt x="426797" y="134750"/>
                      <a:pt x="429915" y="138177"/>
                    </a:cubicBezTo>
                    <a:cubicBezTo>
                      <a:pt x="434636" y="143782"/>
                      <a:pt x="442769" y="145042"/>
                      <a:pt x="448965" y="141130"/>
                    </a:cubicBezTo>
                    <a:lnTo>
                      <a:pt x="493161" y="110364"/>
                    </a:lnTo>
                    <a:cubicBezTo>
                      <a:pt x="495862" y="108232"/>
                      <a:pt x="499503" y="107722"/>
                      <a:pt x="502686" y="109031"/>
                    </a:cubicBezTo>
                    <a:close/>
                    <a:moveTo>
                      <a:pt x="387243" y="245238"/>
                    </a:moveTo>
                    <a:cubicBezTo>
                      <a:pt x="377718" y="210377"/>
                      <a:pt x="351619" y="193899"/>
                      <a:pt x="320568" y="197613"/>
                    </a:cubicBezTo>
                    <a:cubicBezTo>
                      <a:pt x="324210" y="203994"/>
                      <a:pt x="327027" y="210811"/>
                      <a:pt x="328950" y="217902"/>
                    </a:cubicBezTo>
                    <a:cubicBezTo>
                      <a:pt x="344571" y="273242"/>
                      <a:pt x="313710" y="354109"/>
                      <a:pt x="260274" y="398877"/>
                    </a:cubicBezTo>
                    <a:cubicBezTo>
                      <a:pt x="243977" y="413385"/>
                      <a:pt x="223894" y="422964"/>
                      <a:pt x="202362" y="426499"/>
                    </a:cubicBezTo>
                    <a:cubicBezTo>
                      <a:pt x="224651" y="463075"/>
                      <a:pt x="272657" y="464599"/>
                      <a:pt x="318853" y="426499"/>
                    </a:cubicBezTo>
                    <a:cubicBezTo>
                      <a:pt x="371336" y="381541"/>
                      <a:pt x="402102" y="300579"/>
                      <a:pt x="386481" y="245238"/>
                    </a:cubicBezTo>
                    <a:close/>
                    <a:moveTo>
                      <a:pt x="366097" y="7113"/>
                    </a:moveTo>
                    <a:lnTo>
                      <a:pt x="366097" y="7113"/>
                    </a:lnTo>
                    <a:cubicBezTo>
                      <a:pt x="364906" y="6488"/>
                      <a:pt x="363618" y="6070"/>
                      <a:pt x="362287" y="5875"/>
                    </a:cubicBezTo>
                    <a:lnTo>
                      <a:pt x="326283" y="160"/>
                    </a:lnTo>
                    <a:cubicBezTo>
                      <a:pt x="318585" y="-843"/>
                      <a:pt x="311049" y="2925"/>
                      <a:pt x="307233" y="9685"/>
                    </a:cubicBezTo>
                    <a:lnTo>
                      <a:pt x="279420" y="69883"/>
                    </a:lnTo>
                    <a:cubicBezTo>
                      <a:pt x="277772" y="73035"/>
                      <a:pt x="275504" y="75821"/>
                      <a:pt x="272752" y="78075"/>
                    </a:cubicBezTo>
                    <a:lnTo>
                      <a:pt x="272752" y="78075"/>
                    </a:lnTo>
                    <a:cubicBezTo>
                      <a:pt x="271099" y="79483"/>
                      <a:pt x="269312" y="80727"/>
                      <a:pt x="267418" y="81789"/>
                    </a:cubicBezTo>
                    <a:lnTo>
                      <a:pt x="280753" y="113412"/>
                    </a:lnTo>
                    <a:cubicBezTo>
                      <a:pt x="283643" y="119842"/>
                      <a:pt x="291197" y="122712"/>
                      <a:pt x="297627" y="119822"/>
                    </a:cubicBezTo>
                    <a:cubicBezTo>
                      <a:pt x="297782" y="119753"/>
                      <a:pt x="297936" y="119680"/>
                      <a:pt x="298089" y="119604"/>
                    </a:cubicBezTo>
                    <a:cubicBezTo>
                      <a:pt x="304980" y="116648"/>
                      <a:pt x="312041" y="114103"/>
                      <a:pt x="319234" y="111984"/>
                    </a:cubicBezTo>
                    <a:cubicBezTo>
                      <a:pt x="323244" y="110469"/>
                      <a:pt x="326928" y="108207"/>
                      <a:pt x="330093" y="105316"/>
                    </a:cubicBezTo>
                    <a:cubicBezTo>
                      <a:pt x="332919" y="103114"/>
                      <a:pt x="335228" y="100317"/>
                      <a:pt x="336855" y="97125"/>
                    </a:cubicBezTo>
                    <a:lnTo>
                      <a:pt x="364573" y="36831"/>
                    </a:lnTo>
                    <a:cubicBezTo>
                      <a:pt x="368389" y="30072"/>
                      <a:pt x="375926" y="26304"/>
                      <a:pt x="383623" y="27306"/>
                    </a:cubicBezTo>
                    <a:lnTo>
                      <a:pt x="419723" y="33021"/>
                    </a:lnTo>
                    <a:cubicBezTo>
                      <a:pt x="420973" y="33199"/>
                      <a:pt x="422191" y="33552"/>
                      <a:pt x="423342" y="34069"/>
                    </a:cubicBezTo>
                    <a:close/>
                    <a:moveTo>
                      <a:pt x="319425" y="579661"/>
                    </a:moveTo>
                    <a:cubicBezTo>
                      <a:pt x="317667" y="578534"/>
                      <a:pt x="316328" y="576861"/>
                      <a:pt x="315615" y="574899"/>
                    </a:cubicBezTo>
                    <a:lnTo>
                      <a:pt x="300279" y="538704"/>
                    </a:lnTo>
                    <a:cubicBezTo>
                      <a:pt x="297644" y="532109"/>
                      <a:pt x="290161" y="528900"/>
                      <a:pt x="283567" y="531536"/>
                    </a:cubicBezTo>
                    <a:cubicBezTo>
                      <a:pt x="283193" y="531685"/>
                      <a:pt x="282826" y="531852"/>
                      <a:pt x="282468" y="532036"/>
                    </a:cubicBezTo>
                    <a:cubicBezTo>
                      <a:pt x="275593" y="535036"/>
                      <a:pt x="268530" y="537582"/>
                      <a:pt x="261322" y="539656"/>
                    </a:cubicBezTo>
                    <a:cubicBezTo>
                      <a:pt x="259000" y="540317"/>
                      <a:pt x="256786" y="541312"/>
                      <a:pt x="254750" y="542609"/>
                    </a:cubicBezTo>
                    <a:lnTo>
                      <a:pt x="256750" y="547276"/>
                    </a:lnTo>
                    <a:cubicBezTo>
                      <a:pt x="257684" y="549661"/>
                      <a:pt x="259488" y="551601"/>
                      <a:pt x="261798" y="552705"/>
                    </a:cubicBezTo>
                    <a:lnTo>
                      <a:pt x="261798" y="552705"/>
                    </a:lnTo>
                    <a:close/>
                    <a:moveTo>
                      <a:pt x="200743" y="44070"/>
                    </a:moveTo>
                    <a:cubicBezTo>
                      <a:pt x="199468" y="43571"/>
                      <a:pt x="198112" y="43312"/>
                      <a:pt x="196743" y="43308"/>
                    </a:cubicBezTo>
                    <a:cubicBezTo>
                      <a:pt x="194406" y="43463"/>
                      <a:pt x="192191" y="44403"/>
                      <a:pt x="190456" y="45975"/>
                    </a:cubicBezTo>
                    <a:lnTo>
                      <a:pt x="141021" y="86933"/>
                    </a:lnTo>
                    <a:cubicBezTo>
                      <a:pt x="140348" y="87497"/>
                      <a:pt x="139740" y="88136"/>
                      <a:pt x="139212" y="88838"/>
                    </a:cubicBezTo>
                    <a:cubicBezTo>
                      <a:pt x="138721" y="89277"/>
                      <a:pt x="138303" y="89791"/>
                      <a:pt x="137973" y="90362"/>
                    </a:cubicBezTo>
                    <a:cubicBezTo>
                      <a:pt x="136237" y="92773"/>
                      <a:pt x="134887" y="95440"/>
                      <a:pt x="133973" y="98268"/>
                    </a:cubicBezTo>
                    <a:cubicBezTo>
                      <a:pt x="134027" y="98902"/>
                      <a:pt x="134027" y="99539"/>
                      <a:pt x="133973" y="100173"/>
                    </a:cubicBezTo>
                    <a:lnTo>
                      <a:pt x="133973" y="100173"/>
                    </a:lnTo>
                    <a:cubicBezTo>
                      <a:pt x="133231" y="102771"/>
                      <a:pt x="133036" y="105496"/>
                      <a:pt x="133402" y="108174"/>
                    </a:cubicBezTo>
                    <a:lnTo>
                      <a:pt x="140831" y="154751"/>
                    </a:lnTo>
                    <a:cubicBezTo>
                      <a:pt x="141624" y="162887"/>
                      <a:pt x="139460" y="171036"/>
                      <a:pt x="134735" y="177706"/>
                    </a:cubicBezTo>
                    <a:cubicBezTo>
                      <a:pt x="126938" y="187743"/>
                      <a:pt x="119658" y="198170"/>
                      <a:pt x="112923" y="208948"/>
                    </a:cubicBezTo>
                    <a:cubicBezTo>
                      <a:pt x="110236" y="212889"/>
                      <a:pt x="106464" y="215965"/>
                      <a:pt x="102064" y="217806"/>
                    </a:cubicBezTo>
                    <a:cubicBezTo>
                      <a:pt x="100591" y="218456"/>
                      <a:pt x="99061" y="218967"/>
                      <a:pt x="97492" y="219330"/>
                    </a:cubicBezTo>
                    <a:cubicBezTo>
                      <a:pt x="96765" y="219430"/>
                      <a:pt x="96028" y="219430"/>
                      <a:pt x="95301" y="219330"/>
                    </a:cubicBezTo>
                    <a:cubicBezTo>
                      <a:pt x="94291" y="219476"/>
                      <a:pt x="93264" y="219476"/>
                      <a:pt x="92253" y="219330"/>
                    </a:cubicBezTo>
                    <a:lnTo>
                      <a:pt x="56916" y="219330"/>
                    </a:lnTo>
                    <a:lnTo>
                      <a:pt x="54153" y="219330"/>
                    </a:lnTo>
                    <a:lnTo>
                      <a:pt x="51677" y="219997"/>
                    </a:lnTo>
                    <a:lnTo>
                      <a:pt x="51677" y="219997"/>
                    </a:lnTo>
                    <a:cubicBezTo>
                      <a:pt x="50755" y="220297"/>
                      <a:pt x="49863" y="220680"/>
                      <a:pt x="49010" y="221140"/>
                    </a:cubicBezTo>
                    <a:cubicBezTo>
                      <a:pt x="47351" y="221988"/>
                      <a:pt x="45786" y="223010"/>
                      <a:pt x="44343" y="224188"/>
                    </a:cubicBezTo>
                    <a:cubicBezTo>
                      <a:pt x="42256" y="226029"/>
                      <a:pt x="40598" y="228305"/>
                      <a:pt x="39485" y="230856"/>
                    </a:cubicBezTo>
                    <a:lnTo>
                      <a:pt x="13672" y="298769"/>
                    </a:lnTo>
                    <a:cubicBezTo>
                      <a:pt x="11527" y="304994"/>
                      <a:pt x="14507" y="311825"/>
                      <a:pt x="20530" y="314485"/>
                    </a:cubicBezTo>
                    <a:lnTo>
                      <a:pt x="59964" y="333916"/>
                    </a:lnTo>
                    <a:cubicBezTo>
                      <a:pt x="61505" y="336665"/>
                      <a:pt x="62107" y="339842"/>
                      <a:pt x="61678" y="342965"/>
                    </a:cubicBezTo>
                    <a:cubicBezTo>
                      <a:pt x="60047" y="353563"/>
                      <a:pt x="59061" y="364251"/>
                      <a:pt x="58725" y="374969"/>
                    </a:cubicBezTo>
                    <a:cubicBezTo>
                      <a:pt x="58142" y="383172"/>
                      <a:pt x="54783" y="390932"/>
                      <a:pt x="49200" y="396972"/>
                    </a:cubicBezTo>
                    <a:lnTo>
                      <a:pt x="48724" y="396972"/>
                    </a:lnTo>
                    <a:lnTo>
                      <a:pt x="6243" y="439358"/>
                    </a:lnTo>
                    <a:cubicBezTo>
                      <a:pt x="5498" y="440083"/>
                      <a:pt x="4828" y="440881"/>
                      <a:pt x="4242" y="441739"/>
                    </a:cubicBezTo>
                    <a:cubicBezTo>
                      <a:pt x="4242" y="441739"/>
                      <a:pt x="4242" y="441739"/>
                      <a:pt x="4242" y="442215"/>
                    </a:cubicBezTo>
                    <a:cubicBezTo>
                      <a:pt x="3556" y="443112"/>
                      <a:pt x="3010" y="444108"/>
                      <a:pt x="2623" y="445168"/>
                    </a:cubicBezTo>
                    <a:cubicBezTo>
                      <a:pt x="51" y="450087"/>
                      <a:pt x="-659" y="455769"/>
                      <a:pt x="623" y="461170"/>
                    </a:cubicBezTo>
                    <a:lnTo>
                      <a:pt x="13863" y="508128"/>
                    </a:lnTo>
                    <a:cubicBezTo>
                      <a:pt x="14552" y="510773"/>
                      <a:pt x="16266" y="513035"/>
                      <a:pt x="18625" y="514415"/>
                    </a:cubicBezTo>
                    <a:lnTo>
                      <a:pt x="76918" y="541466"/>
                    </a:lnTo>
                    <a:cubicBezTo>
                      <a:pt x="74649" y="540139"/>
                      <a:pt x="73028" y="537933"/>
                      <a:pt x="72441" y="535370"/>
                    </a:cubicBezTo>
                    <a:lnTo>
                      <a:pt x="59202" y="488412"/>
                    </a:lnTo>
                    <a:cubicBezTo>
                      <a:pt x="58419" y="485285"/>
                      <a:pt x="58419" y="482014"/>
                      <a:pt x="59202" y="478887"/>
                    </a:cubicBezTo>
                    <a:cubicBezTo>
                      <a:pt x="59898" y="474123"/>
                      <a:pt x="62062" y="469695"/>
                      <a:pt x="65393" y="466218"/>
                    </a:cubicBezTo>
                    <a:lnTo>
                      <a:pt x="108065" y="424594"/>
                    </a:lnTo>
                    <a:lnTo>
                      <a:pt x="108065" y="424118"/>
                    </a:lnTo>
                    <a:cubicBezTo>
                      <a:pt x="113623" y="418025"/>
                      <a:pt x="116976" y="410244"/>
                      <a:pt x="117590" y="402020"/>
                    </a:cubicBezTo>
                    <a:cubicBezTo>
                      <a:pt x="117882" y="391331"/>
                      <a:pt x="118869" y="380672"/>
                      <a:pt x="120543" y="370111"/>
                    </a:cubicBezTo>
                    <a:cubicBezTo>
                      <a:pt x="121264" y="362529"/>
                      <a:pt x="116696" y="355441"/>
                      <a:pt x="109494" y="352966"/>
                    </a:cubicBezTo>
                    <a:lnTo>
                      <a:pt x="80919" y="343441"/>
                    </a:lnTo>
                    <a:cubicBezTo>
                      <a:pt x="74038" y="341480"/>
                      <a:pt x="70051" y="334312"/>
                      <a:pt x="72012" y="327432"/>
                    </a:cubicBezTo>
                    <a:cubicBezTo>
                      <a:pt x="72057" y="327275"/>
                      <a:pt x="72105" y="327118"/>
                      <a:pt x="72156" y="326963"/>
                    </a:cubicBezTo>
                    <a:lnTo>
                      <a:pt x="97968" y="259050"/>
                    </a:lnTo>
                    <a:cubicBezTo>
                      <a:pt x="99056" y="256485"/>
                      <a:pt x="100718" y="254203"/>
                      <a:pt x="102826" y="252382"/>
                    </a:cubicBezTo>
                    <a:cubicBezTo>
                      <a:pt x="106638" y="249062"/>
                      <a:pt x="111489" y="247176"/>
                      <a:pt x="116542" y="247048"/>
                    </a:cubicBezTo>
                    <a:lnTo>
                      <a:pt x="150737" y="247048"/>
                    </a:lnTo>
                    <a:cubicBezTo>
                      <a:pt x="154035" y="247035"/>
                      <a:pt x="157289" y="246286"/>
                      <a:pt x="160262" y="244858"/>
                    </a:cubicBezTo>
                    <a:cubicBezTo>
                      <a:pt x="164676" y="243041"/>
                      <a:pt x="168454" y="239959"/>
                      <a:pt x="171120" y="235999"/>
                    </a:cubicBezTo>
                    <a:cubicBezTo>
                      <a:pt x="177883" y="225236"/>
                      <a:pt x="185217" y="214758"/>
                      <a:pt x="192933" y="204757"/>
                    </a:cubicBezTo>
                    <a:cubicBezTo>
                      <a:pt x="197690" y="198102"/>
                      <a:pt x="199857" y="189941"/>
                      <a:pt x="199029" y="181802"/>
                    </a:cubicBezTo>
                    <a:lnTo>
                      <a:pt x="191599" y="135320"/>
                    </a:lnTo>
                    <a:cubicBezTo>
                      <a:pt x="191005" y="132622"/>
                      <a:pt x="191005" y="129827"/>
                      <a:pt x="191599" y="127128"/>
                    </a:cubicBezTo>
                    <a:cubicBezTo>
                      <a:pt x="192735" y="122071"/>
                      <a:pt x="195394" y="117483"/>
                      <a:pt x="199219" y="113984"/>
                    </a:cubicBezTo>
                    <a:lnTo>
                      <a:pt x="248654" y="73026"/>
                    </a:lnTo>
                    <a:cubicBezTo>
                      <a:pt x="251396" y="70397"/>
                      <a:pt x="255439" y="69648"/>
                      <a:pt x="258941" y="71121"/>
                    </a:cubicBezTo>
                    <a:close/>
                    <a:moveTo>
                      <a:pt x="167406" y="543466"/>
                    </a:moveTo>
                    <a:cubicBezTo>
                      <a:pt x="168821" y="535798"/>
                      <a:pt x="165979" y="527964"/>
                      <a:pt x="159976" y="522987"/>
                    </a:cubicBezTo>
                    <a:cubicBezTo>
                      <a:pt x="156349" y="520101"/>
                      <a:pt x="152972" y="516915"/>
                      <a:pt x="149880" y="513462"/>
                    </a:cubicBezTo>
                    <a:cubicBezTo>
                      <a:pt x="145212" y="507794"/>
                      <a:pt x="137071" y="506451"/>
                      <a:pt x="130830" y="510319"/>
                    </a:cubicBezTo>
                    <a:lnTo>
                      <a:pt x="105493" y="527845"/>
                    </a:lnTo>
                    <a:lnTo>
                      <a:pt x="90634" y="577566"/>
                    </a:lnTo>
                    <a:cubicBezTo>
                      <a:pt x="89003" y="582784"/>
                      <a:pt x="91543" y="588396"/>
                      <a:pt x="96540" y="590615"/>
                    </a:cubicBezTo>
                    <a:lnTo>
                      <a:pt x="96540" y="590615"/>
                    </a:lnTo>
                    <a:lnTo>
                      <a:pt x="155214" y="617952"/>
                    </a:lnTo>
                    <a:cubicBezTo>
                      <a:pt x="150189" y="615659"/>
                      <a:pt x="147657" y="609983"/>
                      <a:pt x="149308" y="604712"/>
                    </a:cubicBezTo>
                    <a:close/>
                  </a:path>
                </a:pathLst>
              </a:custGeom>
              <a:solidFill>
                <a:srgbClr val="000000">
                  <a:alpha val="5000"/>
                </a:srgb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21C1251-5BA3-0748-2FD7-88024EFB872D}"/>
                  </a:ext>
                </a:extLst>
              </p:cNvPr>
              <p:cNvSpPr/>
              <p:nvPr/>
            </p:nvSpPr>
            <p:spPr>
              <a:xfrm>
                <a:off x="4232433" y="2930842"/>
                <a:ext cx="107251" cy="81533"/>
              </a:xfrm>
              <a:custGeom>
                <a:avLst/>
                <a:gdLst>
                  <a:gd name="connsiteX0" fmla="*/ 107252 w 107251"/>
                  <a:gd name="connsiteY0" fmla="*/ 27242 h 81533"/>
                  <a:gd name="connsiteX1" fmla="*/ 64580 w 107251"/>
                  <a:gd name="connsiteY1" fmla="*/ 68866 h 81533"/>
                  <a:gd name="connsiteX2" fmla="*/ 58388 w 107251"/>
                  <a:gd name="connsiteY2" fmla="*/ 81534 h 81533"/>
                  <a:gd name="connsiteX3" fmla="*/ 0 w 107251"/>
                  <a:gd name="connsiteY3" fmla="*/ 54388 h 81533"/>
                  <a:gd name="connsiteX4" fmla="*/ 2096 w 107251"/>
                  <a:gd name="connsiteY4" fmla="*/ 47435 h 81533"/>
                  <a:gd name="connsiteX5" fmla="*/ 3715 w 107251"/>
                  <a:gd name="connsiteY5" fmla="*/ 44482 h 81533"/>
                  <a:gd name="connsiteX6" fmla="*/ 3715 w 107251"/>
                  <a:gd name="connsiteY6" fmla="*/ 44006 h 81533"/>
                  <a:gd name="connsiteX7" fmla="*/ 5715 w 107251"/>
                  <a:gd name="connsiteY7" fmla="*/ 41624 h 81533"/>
                  <a:gd name="connsiteX8" fmla="*/ 48578 w 107251"/>
                  <a:gd name="connsiteY8" fmla="*/ 0 h 8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1" h="81533">
                    <a:moveTo>
                      <a:pt x="107252" y="27242"/>
                    </a:moveTo>
                    <a:lnTo>
                      <a:pt x="64580" y="68866"/>
                    </a:lnTo>
                    <a:cubicBezTo>
                      <a:pt x="61248" y="72342"/>
                      <a:pt x="59084" y="76770"/>
                      <a:pt x="58388" y="81534"/>
                    </a:cubicBezTo>
                    <a:lnTo>
                      <a:pt x="0" y="54388"/>
                    </a:lnTo>
                    <a:cubicBezTo>
                      <a:pt x="394" y="51989"/>
                      <a:pt x="1098" y="49651"/>
                      <a:pt x="2096" y="47435"/>
                    </a:cubicBezTo>
                    <a:cubicBezTo>
                      <a:pt x="2483" y="46374"/>
                      <a:pt x="3029" y="45378"/>
                      <a:pt x="3715" y="44482"/>
                    </a:cubicBezTo>
                    <a:cubicBezTo>
                      <a:pt x="3715" y="44482"/>
                      <a:pt x="3715" y="44482"/>
                      <a:pt x="3715" y="44006"/>
                    </a:cubicBezTo>
                    <a:cubicBezTo>
                      <a:pt x="4301" y="43147"/>
                      <a:pt x="4971" y="42350"/>
                      <a:pt x="5715" y="41624"/>
                    </a:cubicBezTo>
                    <a:lnTo>
                      <a:pt x="48578" y="0"/>
                    </a:lnTo>
                    <a:close/>
                  </a:path>
                </a:pathLst>
              </a:custGeom>
              <a:solidFill>
                <a:srgbClr val="32CD8B"/>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2A06801D-ED73-4B89-B024-5B02B96CA91E}"/>
                  </a:ext>
                </a:extLst>
              </p:cNvPr>
              <p:cNvSpPr/>
              <p:nvPr/>
            </p:nvSpPr>
            <p:spPr>
              <a:xfrm>
                <a:off x="4276725" y="2752058"/>
                <a:ext cx="115824" cy="33623"/>
              </a:xfrm>
              <a:custGeom>
                <a:avLst/>
                <a:gdLst>
                  <a:gd name="connsiteX0" fmla="*/ 115824 w 115824"/>
                  <a:gd name="connsiteY0" fmla="*/ 26099 h 33623"/>
                  <a:gd name="connsiteX1" fmla="*/ 106299 w 115824"/>
                  <a:gd name="connsiteY1" fmla="*/ 28289 h 33623"/>
                  <a:gd name="connsiteX2" fmla="*/ 71914 w 115824"/>
                  <a:gd name="connsiteY2" fmla="*/ 28289 h 33623"/>
                  <a:gd name="connsiteX3" fmla="*/ 58198 w 115824"/>
                  <a:gd name="connsiteY3" fmla="*/ 33623 h 33623"/>
                  <a:gd name="connsiteX4" fmla="*/ 0 w 115824"/>
                  <a:gd name="connsiteY4" fmla="*/ 6477 h 33623"/>
                  <a:gd name="connsiteX5" fmla="*/ 4667 w 115824"/>
                  <a:gd name="connsiteY5" fmla="*/ 3429 h 33623"/>
                  <a:gd name="connsiteX6" fmla="*/ 7334 w 115824"/>
                  <a:gd name="connsiteY6" fmla="*/ 2286 h 33623"/>
                  <a:gd name="connsiteX7" fmla="*/ 7334 w 115824"/>
                  <a:gd name="connsiteY7" fmla="*/ 2286 h 33623"/>
                  <a:gd name="connsiteX8" fmla="*/ 9811 w 115824"/>
                  <a:gd name="connsiteY8" fmla="*/ 1619 h 33623"/>
                  <a:gd name="connsiteX9" fmla="*/ 12573 w 115824"/>
                  <a:gd name="connsiteY9" fmla="*/ 1619 h 33623"/>
                  <a:gd name="connsiteX10" fmla="*/ 47625 w 115824"/>
                  <a:gd name="connsiteY10" fmla="*/ 1619 h 33623"/>
                  <a:gd name="connsiteX11" fmla="*/ 50673 w 115824"/>
                  <a:gd name="connsiteY11" fmla="*/ 1619 h 33623"/>
                  <a:gd name="connsiteX12" fmla="*/ 52864 w 115824"/>
                  <a:gd name="connsiteY12" fmla="*/ 1619 h 33623"/>
                  <a:gd name="connsiteX13" fmla="*/ 57245 w 115824"/>
                  <a:gd name="connsiteY13" fmla="*/ 0 h 33623"/>
                  <a:gd name="connsiteX14" fmla="*/ 57245 w 115824"/>
                  <a:gd name="connsiteY14" fmla="*/ 0 h 3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824" h="33623">
                    <a:moveTo>
                      <a:pt x="115824" y="26099"/>
                    </a:moveTo>
                    <a:cubicBezTo>
                      <a:pt x="112851" y="27528"/>
                      <a:pt x="109597" y="28276"/>
                      <a:pt x="106299" y="28289"/>
                    </a:cubicBezTo>
                    <a:lnTo>
                      <a:pt x="71914" y="28289"/>
                    </a:lnTo>
                    <a:cubicBezTo>
                      <a:pt x="66860" y="28417"/>
                      <a:pt x="62010" y="30303"/>
                      <a:pt x="58198" y="33623"/>
                    </a:cubicBezTo>
                    <a:lnTo>
                      <a:pt x="0" y="6477"/>
                    </a:lnTo>
                    <a:cubicBezTo>
                      <a:pt x="1443" y="5299"/>
                      <a:pt x="3008" y="4277"/>
                      <a:pt x="4667" y="3429"/>
                    </a:cubicBezTo>
                    <a:cubicBezTo>
                      <a:pt x="5520" y="2968"/>
                      <a:pt x="6413" y="2586"/>
                      <a:pt x="7334" y="2286"/>
                    </a:cubicBezTo>
                    <a:lnTo>
                      <a:pt x="7334" y="2286"/>
                    </a:lnTo>
                    <a:lnTo>
                      <a:pt x="9811" y="1619"/>
                    </a:lnTo>
                    <a:lnTo>
                      <a:pt x="12573" y="1619"/>
                    </a:lnTo>
                    <a:lnTo>
                      <a:pt x="47625" y="1619"/>
                    </a:lnTo>
                    <a:cubicBezTo>
                      <a:pt x="48636" y="1765"/>
                      <a:pt x="49662" y="1765"/>
                      <a:pt x="50673" y="1619"/>
                    </a:cubicBezTo>
                    <a:lnTo>
                      <a:pt x="52864" y="1619"/>
                    </a:lnTo>
                    <a:lnTo>
                      <a:pt x="57245" y="0"/>
                    </a:lnTo>
                    <a:lnTo>
                      <a:pt x="57245" y="0"/>
                    </a:lnTo>
                    <a:close/>
                  </a:path>
                </a:pathLst>
              </a:custGeom>
              <a:solidFill>
                <a:srgbClr val="32CD8B"/>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92926AD1-FC85-88A4-F832-57D3861DA2AB}"/>
                  </a:ext>
                </a:extLst>
              </p:cNvPr>
              <p:cNvSpPr/>
              <p:nvPr/>
            </p:nvSpPr>
            <p:spPr>
              <a:xfrm>
                <a:off x="4644005" y="2615230"/>
                <a:ext cx="90681" cy="61847"/>
              </a:xfrm>
              <a:custGeom>
                <a:avLst/>
                <a:gdLst>
                  <a:gd name="connsiteX0" fmla="*/ 90681 w 90681"/>
                  <a:gd name="connsiteY0" fmla="*/ 27386 h 61847"/>
                  <a:gd name="connsiteX1" fmla="*/ 81156 w 90681"/>
                  <a:gd name="connsiteY1" fmla="*/ 28910 h 61847"/>
                  <a:gd name="connsiteX2" fmla="*/ 36961 w 90681"/>
                  <a:gd name="connsiteY2" fmla="*/ 59676 h 61847"/>
                  <a:gd name="connsiteX3" fmla="*/ 17911 w 90681"/>
                  <a:gd name="connsiteY3" fmla="*/ 56532 h 61847"/>
                  <a:gd name="connsiteX4" fmla="*/ 7814 w 90681"/>
                  <a:gd name="connsiteY4" fmla="*/ 47007 h 61847"/>
                  <a:gd name="connsiteX5" fmla="*/ 385 w 90681"/>
                  <a:gd name="connsiteY5" fmla="*/ 26529 h 61847"/>
                  <a:gd name="connsiteX6" fmla="*/ 3813 w 90681"/>
                  <a:gd name="connsiteY6" fmla="*/ 15289 h 61847"/>
                  <a:gd name="connsiteX7" fmla="*/ 22863 w 90681"/>
                  <a:gd name="connsiteY7" fmla="*/ 2049 h 61847"/>
                  <a:gd name="connsiteX8" fmla="*/ 32388 w 90681"/>
                  <a:gd name="connsiteY8" fmla="*/ 716 h 61847"/>
                  <a:gd name="connsiteX9" fmla="*/ 32388 w 90681"/>
                  <a:gd name="connsiteY9" fmla="*/ 716 h 6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81" h="61847">
                    <a:moveTo>
                      <a:pt x="90681" y="27386"/>
                    </a:moveTo>
                    <a:cubicBezTo>
                      <a:pt x="87465" y="26130"/>
                      <a:pt x="83821" y="26713"/>
                      <a:pt x="81156" y="28910"/>
                    </a:cubicBezTo>
                    <a:lnTo>
                      <a:pt x="36961" y="59676"/>
                    </a:lnTo>
                    <a:cubicBezTo>
                      <a:pt x="30710" y="63501"/>
                      <a:pt x="22601" y="62162"/>
                      <a:pt x="17911" y="56532"/>
                    </a:cubicBezTo>
                    <a:cubicBezTo>
                      <a:pt x="14818" y="53080"/>
                      <a:pt x="11441" y="49893"/>
                      <a:pt x="7814" y="47007"/>
                    </a:cubicBezTo>
                    <a:cubicBezTo>
                      <a:pt x="1759" y="42068"/>
                      <a:pt x="-1095" y="34202"/>
                      <a:pt x="385" y="26529"/>
                    </a:cubicBezTo>
                    <a:lnTo>
                      <a:pt x="3813" y="15289"/>
                    </a:lnTo>
                    <a:lnTo>
                      <a:pt x="22863" y="2049"/>
                    </a:lnTo>
                    <a:cubicBezTo>
                      <a:pt x="25564" y="-83"/>
                      <a:pt x="29206" y="-593"/>
                      <a:pt x="32388" y="716"/>
                    </a:cubicBezTo>
                    <a:lnTo>
                      <a:pt x="32388" y="716"/>
                    </a:lnTo>
                    <a:close/>
                  </a:path>
                </a:pathLst>
              </a:custGeom>
              <a:solidFill>
                <a:srgbClr val="32CD8B"/>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FA13782-DD1C-37F6-C04D-68351E691C59}"/>
                  </a:ext>
                </a:extLst>
              </p:cNvPr>
              <p:cNvSpPr/>
              <p:nvPr/>
            </p:nvSpPr>
            <p:spPr>
              <a:xfrm>
                <a:off x="4503991" y="2533108"/>
                <a:ext cx="152114" cy="105316"/>
              </a:xfrm>
              <a:custGeom>
                <a:avLst/>
                <a:gdLst>
                  <a:gd name="connsiteX0" fmla="*/ 152114 w 152114"/>
                  <a:gd name="connsiteY0" fmla="*/ 33879 h 105316"/>
                  <a:gd name="connsiteX1" fmla="*/ 148495 w 152114"/>
                  <a:gd name="connsiteY1" fmla="*/ 32831 h 105316"/>
                  <a:gd name="connsiteX2" fmla="*/ 112395 w 152114"/>
                  <a:gd name="connsiteY2" fmla="*/ 27116 h 105316"/>
                  <a:gd name="connsiteX3" fmla="*/ 93345 w 152114"/>
                  <a:gd name="connsiteY3" fmla="*/ 36641 h 105316"/>
                  <a:gd name="connsiteX4" fmla="*/ 65627 w 152114"/>
                  <a:gd name="connsiteY4" fmla="*/ 96934 h 105316"/>
                  <a:gd name="connsiteX5" fmla="*/ 58483 w 152114"/>
                  <a:gd name="connsiteY5" fmla="*/ 105316 h 105316"/>
                  <a:gd name="connsiteX6" fmla="*/ 0 w 152114"/>
                  <a:gd name="connsiteY6" fmla="*/ 78075 h 105316"/>
                  <a:gd name="connsiteX7" fmla="*/ 6667 w 152114"/>
                  <a:gd name="connsiteY7" fmla="*/ 69883 h 105316"/>
                  <a:gd name="connsiteX8" fmla="*/ 34481 w 152114"/>
                  <a:gd name="connsiteY8" fmla="*/ 9685 h 105316"/>
                  <a:gd name="connsiteX9" fmla="*/ 53531 w 152114"/>
                  <a:gd name="connsiteY9" fmla="*/ 160 h 105316"/>
                  <a:gd name="connsiteX10" fmla="*/ 89535 w 152114"/>
                  <a:gd name="connsiteY10" fmla="*/ 5875 h 105316"/>
                  <a:gd name="connsiteX11" fmla="*/ 93345 w 152114"/>
                  <a:gd name="connsiteY11" fmla="*/ 7113 h 105316"/>
                  <a:gd name="connsiteX12" fmla="*/ 93345 w 152114"/>
                  <a:gd name="connsiteY12" fmla="*/ 7113 h 1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114" h="105316">
                    <a:moveTo>
                      <a:pt x="152114" y="33879"/>
                    </a:moveTo>
                    <a:cubicBezTo>
                      <a:pt x="150963" y="33361"/>
                      <a:pt x="149745" y="33008"/>
                      <a:pt x="148495" y="32831"/>
                    </a:cubicBezTo>
                    <a:lnTo>
                      <a:pt x="112395" y="27116"/>
                    </a:lnTo>
                    <a:cubicBezTo>
                      <a:pt x="104697" y="26113"/>
                      <a:pt x="97161" y="29881"/>
                      <a:pt x="93345" y="36641"/>
                    </a:cubicBezTo>
                    <a:lnTo>
                      <a:pt x="65627" y="96934"/>
                    </a:lnTo>
                    <a:cubicBezTo>
                      <a:pt x="63914" y="100235"/>
                      <a:pt x="61471" y="103101"/>
                      <a:pt x="58483" y="105316"/>
                    </a:cubicBezTo>
                    <a:lnTo>
                      <a:pt x="0" y="78075"/>
                    </a:lnTo>
                    <a:cubicBezTo>
                      <a:pt x="2752" y="75821"/>
                      <a:pt x="5020" y="73035"/>
                      <a:pt x="6667" y="69883"/>
                    </a:cubicBezTo>
                    <a:lnTo>
                      <a:pt x="34481" y="9685"/>
                    </a:lnTo>
                    <a:cubicBezTo>
                      <a:pt x="38297" y="2925"/>
                      <a:pt x="45833" y="-843"/>
                      <a:pt x="53531" y="160"/>
                    </a:cubicBezTo>
                    <a:lnTo>
                      <a:pt x="89535" y="5875"/>
                    </a:lnTo>
                    <a:cubicBezTo>
                      <a:pt x="90866" y="6070"/>
                      <a:pt x="92154" y="6488"/>
                      <a:pt x="93345" y="7113"/>
                    </a:cubicBezTo>
                    <a:lnTo>
                      <a:pt x="93345" y="7113"/>
                    </a:lnTo>
                    <a:close/>
                  </a:path>
                </a:pathLst>
              </a:custGeom>
              <a:solidFill>
                <a:srgbClr val="32CD8B"/>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FDB413A6-7B2D-8CA8-DB11-71DD09F73E4B}"/>
                  </a:ext>
                </a:extLst>
              </p:cNvPr>
              <p:cNvSpPr/>
              <p:nvPr/>
            </p:nvSpPr>
            <p:spPr>
              <a:xfrm>
                <a:off x="4365879" y="2576417"/>
                <a:ext cx="125825" cy="84010"/>
              </a:xfrm>
              <a:custGeom>
                <a:avLst/>
                <a:gdLst>
                  <a:gd name="connsiteX0" fmla="*/ 125825 w 125825"/>
                  <a:gd name="connsiteY0" fmla="*/ 28003 h 84010"/>
                  <a:gd name="connsiteX1" fmla="*/ 115538 w 125825"/>
                  <a:gd name="connsiteY1" fmla="*/ 29908 h 84010"/>
                  <a:gd name="connsiteX2" fmla="*/ 66104 w 125825"/>
                  <a:gd name="connsiteY2" fmla="*/ 70866 h 84010"/>
                  <a:gd name="connsiteX3" fmla="*/ 58483 w 125825"/>
                  <a:gd name="connsiteY3" fmla="*/ 84010 h 84010"/>
                  <a:gd name="connsiteX4" fmla="*/ 0 w 125825"/>
                  <a:gd name="connsiteY4" fmla="*/ 56864 h 84010"/>
                  <a:gd name="connsiteX5" fmla="*/ 0 w 125825"/>
                  <a:gd name="connsiteY5" fmla="*/ 54959 h 84010"/>
                  <a:gd name="connsiteX6" fmla="*/ 4000 w 125825"/>
                  <a:gd name="connsiteY6" fmla="*/ 47054 h 84010"/>
                  <a:gd name="connsiteX7" fmla="*/ 5239 w 125825"/>
                  <a:gd name="connsiteY7" fmla="*/ 45529 h 84010"/>
                  <a:gd name="connsiteX8" fmla="*/ 7048 w 125825"/>
                  <a:gd name="connsiteY8" fmla="*/ 43625 h 84010"/>
                  <a:gd name="connsiteX9" fmla="*/ 56483 w 125825"/>
                  <a:gd name="connsiteY9" fmla="*/ 2667 h 84010"/>
                  <a:gd name="connsiteX10" fmla="*/ 62770 w 125825"/>
                  <a:gd name="connsiteY10" fmla="*/ 0 h 84010"/>
                  <a:gd name="connsiteX11" fmla="*/ 66770 w 125825"/>
                  <a:gd name="connsiteY11" fmla="*/ 762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25" h="84010">
                    <a:moveTo>
                      <a:pt x="125825" y="28003"/>
                    </a:moveTo>
                    <a:cubicBezTo>
                      <a:pt x="122323" y="26530"/>
                      <a:pt x="118280" y="27279"/>
                      <a:pt x="115538" y="29908"/>
                    </a:cubicBezTo>
                    <a:lnTo>
                      <a:pt x="66104" y="70866"/>
                    </a:lnTo>
                    <a:cubicBezTo>
                      <a:pt x="62279" y="74365"/>
                      <a:pt x="59619" y="78953"/>
                      <a:pt x="58483" y="84010"/>
                    </a:cubicBezTo>
                    <a:lnTo>
                      <a:pt x="0" y="56864"/>
                    </a:lnTo>
                    <a:cubicBezTo>
                      <a:pt x="54" y="56230"/>
                      <a:pt x="54" y="55593"/>
                      <a:pt x="0" y="54959"/>
                    </a:cubicBezTo>
                    <a:cubicBezTo>
                      <a:pt x="914" y="52132"/>
                      <a:pt x="2264" y="49465"/>
                      <a:pt x="4000" y="47054"/>
                    </a:cubicBezTo>
                    <a:cubicBezTo>
                      <a:pt x="4330" y="46483"/>
                      <a:pt x="4748" y="45968"/>
                      <a:pt x="5239" y="45529"/>
                    </a:cubicBezTo>
                    <a:cubicBezTo>
                      <a:pt x="5767" y="44828"/>
                      <a:pt x="6375" y="44188"/>
                      <a:pt x="7048" y="43625"/>
                    </a:cubicBezTo>
                    <a:lnTo>
                      <a:pt x="56483" y="2667"/>
                    </a:lnTo>
                    <a:cubicBezTo>
                      <a:pt x="58218" y="1095"/>
                      <a:pt x="60433" y="155"/>
                      <a:pt x="62770" y="0"/>
                    </a:cubicBezTo>
                    <a:cubicBezTo>
                      <a:pt x="64139" y="4"/>
                      <a:pt x="65495" y="262"/>
                      <a:pt x="66770" y="762"/>
                    </a:cubicBezTo>
                    <a:close/>
                  </a:path>
                </a:pathLst>
              </a:custGeom>
              <a:solidFill>
                <a:srgbClr val="32CD8B"/>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77E14F65-14AB-9352-6507-F9D378A2D12B}"/>
                  </a:ext>
                </a:extLst>
              </p:cNvPr>
              <p:cNvSpPr/>
              <p:nvPr/>
            </p:nvSpPr>
            <p:spPr>
              <a:xfrm>
                <a:off x="4232433" y="2930842"/>
                <a:ext cx="107251" cy="81533"/>
              </a:xfrm>
              <a:custGeom>
                <a:avLst/>
                <a:gdLst>
                  <a:gd name="connsiteX0" fmla="*/ 107252 w 107251"/>
                  <a:gd name="connsiteY0" fmla="*/ 27242 h 81533"/>
                  <a:gd name="connsiteX1" fmla="*/ 64580 w 107251"/>
                  <a:gd name="connsiteY1" fmla="*/ 68866 h 81533"/>
                  <a:gd name="connsiteX2" fmla="*/ 58388 w 107251"/>
                  <a:gd name="connsiteY2" fmla="*/ 81534 h 81533"/>
                  <a:gd name="connsiteX3" fmla="*/ 0 w 107251"/>
                  <a:gd name="connsiteY3" fmla="*/ 54388 h 81533"/>
                  <a:gd name="connsiteX4" fmla="*/ 2096 w 107251"/>
                  <a:gd name="connsiteY4" fmla="*/ 47435 h 81533"/>
                  <a:gd name="connsiteX5" fmla="*/ 3715 w 107251"/>
                  <a:gd name="connsiteY5" fmla="*/ 44482 h 81533"/>
                  <a:gd name="connsiteX6" fmla="*/ 3715 w 107251"/>
                  <a:gd name="connsiteY6" fmla="*/ 44006 h 81533"/>
                  <a:gd name="connsiteX7" fmla="*/ 5715 w 107251"/>
                  <a:gd name="connsiteY7" fmla="*/ 41624 h 81533"/>
                  <a:gd name="connsiteX8" fmla="*/ 48578 w 107251"/>
                  <a:gd name="connsiteY8" fmla="*/ 0 h 8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1" h="81533">
                    <a:moveTo>
                      <a:pt x="107252" y="27242"/>
                    </a:moveTo>
                    <a:lnTo>
                      <a:pt x="64580" y="68866"/>
                    </a:lnTo>
                    <a:cubicBezTo>
                      <a:pt x="61248" y="72342"/>
                      <a:pt x="59084" y="76770"/>
                      <a:pt x="58388" y="81534"/>
                    </a:cubicBezTo>
                    <a:lnTo>
                      <a:pt x="0" y="54388"/>
                    </a:lnTo>
                    <a:cubicBezTo>
                      <a:pt x="394" y="51989"/>
                      <a:pt x="1098" y="49651"/>
                      <a:pt x="2096" y="47435"/>
                    </a:cubicBezTo>
                    <a:cubicBezTo>
                      <a:pt x="2483" y="46374"/>
                      <a:pt x="3029" y="45378"/>
                      <a:pt x="3715" y="44482"/>
                    </a:cubicBezTo>
                    <a:cubicBezTo>
                      <a:pt x="3715" y="44482"/>
                      <a:pt x="3715" y="44482"/>
                      <a:pt x="3715" y="44006"/>
                    </a:cubicBezTo>
                    <a:cubicBezTo>
                      <a:pt x="4301" y="43147"/>
                      <a:pt x="4971" y="42350"/>
                      <a:pt x="5715" y="41624"/>
                    </a:cubicBezTo>
                    <a:lnTo>
                      <a:pt x="48578" y="0"/>
                    </a:lnTo>
                    <a:close/>
                  </a:path>
                </a:pathLst>
              </a:custGeom>
              <a:solidFill>
                <a:srgbClr val="FFFFFF">
                  <a:alpha val="90000"/>
                </a:srgbClr>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E0489F3F-067D-5E1D-874F-C9311940B8D6}"/>
                  </a:ext>
                </a:extLst>
              </p:cNvPr>
              <p:cNvSpPr/>
              <p:nvPr/>
            </p:nvSpPr>
            <p:spPr>
              <a:xfrm>
                <a:off x="4276725" y="2752058"/>
                <a:ext cx="115824" cy="33623"/>
              </a:xfrm>
              <a:custGeom>
                <a:avLst/>
                <a:gdLst>
                  <a:gd name="connsiteX0" fmla="*/ 115824 w 115824"/>
                  <a:gd name="connsiteY0" fmla="*/ 26099 h 33623"/>
                  <a:gd name="connsiteX1" fmla="*/ 106299 w 115824"/>
                  <a:gd name="connsiteY1" fmla="*/ 28289 h 33623"/>
                  <a:gd name="connsiteX2" fmla="*/ 71914 w 115824"/>
                  <a:gd name="connsiteY2" fmla="*/ 28289 h 33623"/>
                  <a:gd name="connsiteX3" fmla="*/ 58198 w 115824"/>
                  <a:gd name="connsiteY3" fmla="*/ 33623 h 33623"/>
                  <a:gd name="connsiteX4" fmla="*/ 0 w 115824"/>
                  <a:gd name="connsiteY4" fmla="*/ 6477 h 33623"/>
                  <a:gd name="connsiteX5" fmla="*/ 4667 w 115824"/>
                  <a:gd name="connsiteY5" fmla="*/ 3429 h 33623"/>
                  <a:gd name="connsiteX6" fmla="*/ 7334 w 115824"/>
                  <a:gd name="connsiteY6" fmla="*/ 2286 h 33623"/>
                  <a:gd name="connsiteX7" fmla="*/ 7334 w 115824"/>
                  <a:gd name="connsiteY7" fmla="*/ 2286 h 33623"/>
                  <a:gd name="connsiteX8" fmla="*/ 9811 w 115824"/>
                  <a:gd name="connsiteY8" fmla="*/ 1619 h 33623"/>
                  <a:gd name="connsiteX9" fmla="*/ 12573 w 115824"/>
                  <a:gd name="connsiteY9" fmla="*/ 1619 h 33623"/>
                  <a:gd name="connsiteX10" fmla="*/ 47625 w 115824"/>
                  <a:gd name="connsiteY10" fmla="*/ 1619 h 33623"/>
                  <a:gd name="connsiteX11" fmla="*/ 50673 w 115824"/>
                  <a:gd name="connsiteY11" fmla="*/ 1619 h 33623"/>
                  <a:gd name="connsiteX12" fmla="*/ 52864 w 115824"/>
                  <a:gd name="connsiteY12" fmla="*/ 1619 h 33623"/>
                  <a:gd name="connsiteX13" fmla="*/ 57245 w 115824"/>
                  <a:gd name="connsiteY13" fmla="*/ 0 h 33623"/>
                  <a:gd name="connsiteX14" fmla="*/ 57245 w 115824"/>
                  <a:gd name="connsiteY14" fmla="*/ 0 h 3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824" h="33623">
                    <a:moveTo>
                      <a:pt x="115824" y="26099"/>
                    </a:moveTo>
                    <a:cubicBezTo>
                      <a:pt x="112851" y="27528"/>
                      <a:pt x="109597" y="28276"/>
                      <a:pt x="106299" y="28289"/>
                    </a:cubicBezTo>
                    <a:lnTo>
                      <a:pt x="71914" y="28289"/>
                    </a:lnTo>
                    <a:cubicBezTo>
                      <a:pt x="66860" y="28417"/>
                      <a:pt x="62010" y="30303"/>
                      <a:pt x="58198" y="33623"/>
                    </a:cubicBezTo>
                    <a:lnTo>
                      <a:pt x="0" y="6477"/>
                    </a:lnTo>
                    <a:cubicBezTo>
                      <a:pt x="1443" y="5299"/>
                      <a:pt x="3008" y="4277"/>
                      <a:pt x="4667" y="3429"/>
                    </a:cubicBezTo>
                    <a:cubicBezTo>
                      <a:pt x="5520" y="2968"/>
                      <a:pt x="6413" y="2586"/>
                      <a:pt x="7334" y="2286"/>
                    </a:cubicBezTo>
                    <a:lnTo>
                      <a:pt x="7334" y="2286"/>
                    </a:lnTo>
                    <a:lnTo>
                      <a:pt x="9811" y="1619"/>
                    </a:lnTo>
                    <a:lnTo>
                      <a:pt x="12573" y="1619"/>
                    </a:lnTo>
                    <a:lnTo>
                      <a:pt x="47625" y="1619"/>
                    </a:lnTo>
                    <a:cubicBezTo>
                      <a:pt x="48636" y="1765"/>
                      <a:pt x="49662" y="1765"/>
                      <a:pt x="50673" y="1619"/>
                    </a:cubicBezTo>
                    <a:lnTo>
                      <a:pt x="52864" y="1619"/>
                    </a:lnTo>
                    <a:lnTo>
                      <a:pt x="57245" y="0"/>
                    </a:lnTo>
                    <a:lnTo>
                      <a:pt x="57245" y="0"/>
                    </a:lnTo>
                    <a:close/>
                  </a:path>
                </a:pathLst>
              </a:custGeom>
              <a:solidFill>
                <a:srgbClr val="FFFFFF">
                  <a:alpha val="90000"/>
                </a:srgb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8B707D0D-0DB2-DE20-847D-1E95FC911EDE}"/>
                  </a:ext>
                </a:extLst>
              </p:cNvPr>
              <p:cNvSpPr/>
              <p:nvPr/>
            </p:nvSpPr>
            <p:spPr>
              <a:xfrm>
                <a:off x="4644005" y="2615230"/>
                <a:ext cx="90681" cy="61847"/>
              </a:xfrm>
              <a:custGeom>
                <a:avLst/>
                <a:gdLst>
                  <a:gd name="connsiteX0" fmla="*/ 90681 w 90681"/>
                  <a:gd name="connsiteY0" fmla="*/ 27386 h 61847"/>
                  <a:gd name="connsiteX1" fmla="*/ 81156 w 90681"/>
                  <a:gd name="connsiteY1" fmla="*/ 28910 h 61847"/>
                  <a:gd name="connsiteX2" fmla="*/ 36961 w 90681"/>
                  <a:gd name="connsiteY2" fmla="*/ 59676 h 61847"/>
                  <a:gd name="connsiteX3" fmla="*/ 17911 w 90681"/>
                  <a:gd name="connsiteY3" fmla="*/ 56532 h 61847"/>
                  <a:gd name="connsiteX4" fmla="*/ 7814 w 90681"/>
                  <a:gd name="connsiteY4" fmla="*/ 47007 h 61847"/>
                  <a:gd name="connsiteX5" fmla="*/ 385 w 90681"/>
                  <a:gd name="connsiteY5" fmla="*/ 26529 h 61847"/>
                  <a:gd name="connsiteX6" fmla="*/ 3813 w 90681"/>
                  <a:gd name="connsiteY6" fmla="*/ 15289 h 61847"/>
                  <a:gd name="connsiteX7" fmla="*/ 22863 w 90681"/>
                  <a:gd name="connsiteY7" fmla="*/ 2049 h 61847"/>
                  <a:gd name="connsiteX8" fmla="*/ 32388 w 90681"/>
                  <a:gd name="connsiteY8" fmla="*/ 716 h 61847"/>
                  <a:gd name="connsiteX9" fmla="*/ 32388 w 90681"/>
                  <a:gd name="connsiteY9" fmla="*/ 716 h 6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81" h="61847">
                    <a:moveTo>
                      <a:pt x="90681" y="27386"/>
                    </a:moveTo>
                    <a:cubicBezTo>
                      <a:pt x="87465" y="26130"/>
                      <a:pt x="83821" y="26713"/>
                      <a:pt x="81156" y="28910"/>
                    </a:cubicBezTo>
                    <a:lnTo>
                      <a:pt x="36961" y="59676"/>
                    </a:lnTo>
                    <a:cubicBezTo>
                      <a:pt x="30710" y="63501"/>
                      <a:pt x="22601" y="62162"/>
                      <a:pt x="17911" y="56532"/>
                    </a:cubicBezTo>
                    <a:cubicBezTo>
                      <a:pt x="14818" y="53080"/>
                      <a:pt x="11441" y="49893"/>
                      <a:pt x="7814" y="47007"/>
                    </a:cubicBezTo>
                    <a:cubicBezTo>
                      <a:pt x="1759" y="42068"/>
                      <a:pt x="-1095" y="34202"/>
                      <a:pt x="385" y="26529"/>
                    </a:cubicBezTo>
                    <a:lnTo>
                      <a:pt x="3813" y="15289"/>
                    </a:lnTo>
                    <a:lnTo>
                      <a:pt x="22863" y="2049"/>
                    </a:lnTo>
                    <a:cubicBezTo>
                      <a:pt x="25564" y="-83"/>
                      <a:pt x="29206" y="-593"/>
                      <a:pt x="32388" y="716"/>
                    </a:cubicBezTo>
                    <a:lnTo>
                      <a:pt x="32388" y="716"/>
                    </a:lnTo>
                    <a:close/>
                  </a:path>
                </a:pathLst>
              </a:custGeom>
              <a:solidFill>
                <a:srgbClr val="FFFFFF">
                  <a:alpha val="90000"/>
                </a:srgbClr>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275F988F-47AC-0F25-124C-29AC8F294174}"/>
                  </a:ext>
                </a:extLst>
              </p:cNvPr>
              <p:cNvSpPr/>
              <p:nvPr/>
            </p:nvSpPr>
            <p:spPr>
              <a:xfrm>
                <a:off x="4503991" y="2533108"/>
                <a:ext cx="152114" cy="105316"/>
              </a:xfrm>
              <a:custGeom>
                <a:avLst/>
                <a:gdLst>
                  <a:gd name="connsiteX0" fmla="*/ 152114 w 152114"/>
                  <a:gd name="connsiteY0" fmla="*/ 33879 h 105316"/>
                  <a:gd name="connsiteX1" fmla="*/ 148495 w 152114"/>
                  <a:gd name="connsiteY1" fmla="*/ 32831 h 105316"/>
                  <a:gd name="connsiteX2" fmla="*/ 112395 w 152114"/>
                  <a:gd name="connsiteY2" fmla="*/ 27116 h 105316"/>
                  <a:gd name="connsiteX3" fmla="*/ 93345 w 152114"/>
                  <a:gd name="connsiteY3" fmla="*/ 36641 h 105316"/>
                  <a:gd name="connsiteX4" fmla="*/ 65627 w 152114"/>
                  <a:gd name="connsiteY4" fmla="*/ 96934 h 105316"/>
                  <a:gd name="connsiteX5" fmla="*/ 58483 w 152114"/>
                  <a:gd name="connsiteY5" fmla="*/ 105316 h 105316"/>
                  <a:gd name="connsiteX6" fmla="*/ 0 w 152114"/>
                  <a:gd name="connsiteY6" fmla="*/ 78075 h 105316"/>
                  <a:gd name="connsiteX7" fmla="*/ 6667 w 152114"/>
                  <a:gd name="connsiteY7" fmla="*/ 69883 h 105316"/>
                  <a:gd name="connsiteX8" fmla="*/ 34481 w 152114"/>
                  <a:gd name="connsiteY8" fmla="*/ 9685 h 105316"/>
                  <a:gd name="connsiteX9" fmla="*/ 53531 w 152114"/>
                  <a:gd name="connsiteY9" fmla="*/ 160 h 105316"/>
                  <a:gd name="connsiteX10" fmla="*/ 89535 w 152114"/>
                  <a:gd name="connsiteY10" fmla="*/ 5875 h 105316"/>
                  <a:gd name="connsiteX11" fmla="*/ 93345 w 152114"/>
                  <a:gd name="connsiteY11" fmla="*/ 7113 h 105316"/>
                  <a:gd name="connsiteX12" fmla="*/ 93345 w 152114"/>
                  <a:gd name="connsiteY12" fmla="*/ 7113 h 1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114" h="105316">
                    <a:moveTo>
                      <a:pt x="152114" y="33879"/>
                    </a:moveTo>
                    <a:cubicBezTo>
                      <a:pt x="150963" y="33361"/>
                      <a:pt x="149745" y="33008"/>
                      <a:pt x="148495" y="32831"/>
                    </a:cubicBezTo>
                    <a:lnTo>
                      <a:pt x="112395" y="27116"/>
                    </a:lnTo>
                    <a:cubicBezTo>
                      <a:pt x="104697" y="26113"/>
                      <a:pt x="97161" y="29881"/>
                      <a:pt x="93345" y="36641"/>
                    </a:cubicBezTo>
                    <a:lnTo>
                      <a:pt x="65627" y="96934"/>
                    </a:lnTo>
                    <a:cubicBezTo>
                      <a:pt x="63914" y="100235"/>
                      <a:pt x="61471" y="103101"/>
                      <a:pt x="58483" y="105316"/>
                    </a:cubicBezTo>
                    <a:lnTo>
                      <a:pt x="0" y="78075"/>
                    </a:lnTo>
                    <a:cubicBezTo>
                      <a:pt x="2752" y="75821"/>
                      <a:pt x="5020" y="73035"/>
                      <a:pt x="6667" y="69883"/>
                    </a:cubicBezTo>
                    <a:lnTo>
                      <a:pt x="34481" y="9685"/>
                    </a:lnTo>
                    <a:cubicBezTo>
                      <a:pt x="38297" y="2925"/>
                      <a:pt x="45833" y="-843"/>
                      <a:pt x="53531" y="160"/>
                    </a:cubicBezTo>
                    <a:lnTo>
                      <a:pt x="89535" y="5875"/>
                    </a:lnTo>
                    <a:cubicBezTo>
                      <a:pt x="90866" y="6070"/>
                      <a:pt x="92154" y="6488"/>
                      <a:pt x="93345" y="7113"/>
                    </a:cubicBezTo>
                    <a:lnTo>
                      <a:pt x="93345" y="7113"/>
                    </a:lnTo>
                    <a:close/>
                  </a:path>
                </a:pathLst>
              </a:custGeom>
              <a:solidFill>
                <a:srgbClr val="FFFFFF">
                  <a:alpha val="90000"/>
                </a:srgbClr>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65610AF-C635-C1D8-B897-0D968119EBDB}"/>
                  </a:ext>
                </a:extLst>
              </p:cNvPr>
              <p:cNvSpPr/>
              <p:nvPr/>
            </p:nvSpPr>
            <p:spPr>
              <a:xfrm>
                <a:off x="4365879" y="2576417"/>
                <a:ext cx="125825" cy="84010"/>
              </a:xfrm>
              <a:custGeom>
                <a:avLst/>
                <a:gdLst>
                  <a:gd name="connsiteX0" fmla="*/ 125825 w 125825"/>
                  <a:gd name="connsiteY0" fmla="*/ 28003 h 84010"/>
                  <a:gd name="connsiteX1" fmla="*/ 115538 w 125825"/>
                  <a:gd name="connsiteY1" fmla="*/ 29908 h 84010"/>
                  <a:gd name="connsiteX2" fmla="*/ 66104 w 125825"/>
                  <a:gd name="connsiteY2" fmla="*/ 70866 h 84010"/>
                  <a:gd name="connsiteX3" fmla="*/ 58483 w 125825"/>
                  <a:gd name="connsiteY3" fmla="*/ 84010 h 84010"/>
                  <a:gd name="connsiteX4" fmla="*/ 0 w 125825"/>
                  <a:gd name="connsiteY4" fmla="*/ 56864 h 84010"/>
                  <a:gd name="connsiteX5" fmla="*/ 0 w 125825"/>
                  <a:gd name="connsiteY5" fmla="*/ 54959 h 84010"/>
                  <a:gd name="connsiteX6" fmla="*/ 4000 w 125825"/>
                  <a:gd name="connsiteY6" fmla="*/ 47054 h 84010"/>
                  <a:gd name="connsiteX7" fmla="*/ 5239 w 125825"/>
                  <a:gd name="connsiteY7" fmla="*/ 45529 h 84010"/>
                  <a:gd name="connsiteX8" fmla="*/ 7048 w 125825"/>
                  <a:gd name="connsiteY8" fmla="*/ 43625 h 84010"/>
                  <a:gd name="connsiteX9" fmla="*/ 56483 w 125825"/>
                  <a:gd name="connsiteY9" fmla="*/ 2667 h 84010"/>
                  <a:gd name="connsiteX10" fmla="*/ 62770 w 125825"/>
                  <a:gd name="connsiteY10" fmla="*/ 0 h 84010"/>
                  <a:gd name="connsiteX11" fmla="*/ 66770 w 125825"/>
                  <a:gd name="connsiteY11" fmla="*/ 762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25" h="84010">
                    <a:moveTo>
                      <a:pt x="125825" y="28003"/>
                    </a:moveTo>
                    <a:cubicBezTo>
                      <a:pt x="122323" y="26530"/>
                      <a:pt x="118280" y="27279"/>
                      <a:pt x="115538" y="29908"/>
                    </a:cubicBezTo>
                    <a:lnTo>
                      <a:pt x="66104" y="70866"/>
                    </a:lnTo>
                    <a:cubicBezTo>
                      <a:pt x="62279" y="74365"/>
                      <a:pt x="59619" y="78953"/>
                      <a:pt x="58483" y="84010"/>
                    </a:cubicBezTo>
                    <a:lnTo>
                      <a:pt x="0" y="56864"/>
                    </a:lnTo>
                    <a:cubicBezTo>
                      <a:pt x="54" y="56230"/>
                      <a:pt x="54" y="55593"/>
                      <a:pt x="0" y="54959"/>
                    </a:cubicBezTo>
                    <a:cubicBezTo>
                      <a:pt x="914" y="52132"/>
                      <a:pt x="2264" y="49465"/>
                      <a:pt x="4000" y="47054"/>
                    </a:cubicBezTo>
                    <a:cubicBezTo>
                      <a:pt x="4330" y="46483"/>
                      <a:pt x="4748" y="45968"/>
                      <a:pt x="5239" y="45529"/>
                    </a:cubicBezTo>
                    <a:cubicBezTo>
                      <a:pt x="5767" y="44828"/>
                      <a:pt x="6375" y="44188"/>
                      <a:pt x="7048" y="43625"/>
                    </a:cubicBezTo>
                    <a:lnTo>
                      <a:pt x="56483" y="2667"/>
                    </a:lnTo>
                    <a:cubicBezTo>
                      <a:pt x="58218" y="1095"/>
                      <a:pt x="60433" y="155"/>
                      <a:pt x="62770" y="0"/>
                    </a:cubicBezTo>
                    <a:cubicBezTo>
                      <a:pt x="64139" y="4"/>
                      <a:pt x="65495" y="262"/>
                      <a:pt x="66770" y="762"/>
                    </a:cubicBezTo>
                    <a:close/>
                  </a:path>
                </a:pathLst>
              </a:custGeom>
              <a:solidFill>
                <a:srgbClr val="FFFFFF">
                  <a:alpha val="90000"/>
                </a:srgbClr>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00560AA4-9190-4756-5BF3-056F2D3EAC7F}"/>
                  </a:ext>
                </a:extLst>
              </p:cNvPr>
              <p:cNvSpPr/>
              <p:nvPr/>
            </p:nvSpPr>
            <p:spPr>
              <a:xfrm>
                <a:off x="4290602" y="2560445"/>
                <a:ext cx="463168" cy="597061"/>
              </a:xfrm>
              <a:custGeom>
                <a:avLst/>
                <a:gdLst>
                  <a:gd name="connsiteX0" fmla="*/ 462372 w 463168"/>
                  <a:gd name="connsiteY0" fmla="*/ 135606 h 597061"/>
                  <a:gd name="connsiteX1" fmla="*/ 449228 w 463168"/>
                  <a:gd name="connsiteY1" fmla="*/ 88647 h 597061"/>
                  <a:gd name="connsiteX2" fmla="*/ 438853 w 463168"/>
                  <a:gd name="connsiteY2" fmla="*/ 81626 h 597061"/>
                  <a:gd name="connsiteX3" fmla="*/ 434655 w 463168"/>
                  <a:gd name="connsiteY3" fmla="*/ 83694 h 597061"/>
                  <a:gd name="connsiteX4" fmla="*/ 390459 w 463168"/>
                  <a:gd name="connsiteY4" fmla="*/ 114365 h 597061"/>
                  <a:gd name="connsiteX5" fmla="*/ 371409 w 463168"/>
                  <a:gd name="connsiteY5" fmla="*/ 111317 h 597061"/>
                  <a:gd name="connsiteX6" fmla="*/ 361312 w 463168"/>
                  <a:gd name="connsiteY6" fmla="*/ 101792 h 597061"/>
                  <a:gd name="connsiteX7" fmla="*/ 353883 w 463168"/>
                  <a:gd name="connsiteY7" fmla="*/ 81313 h 597061"/>
                  <a:gd name="connsiteX8" fmla="*/ 372266 w 463168"/>
                  <a:gd name="connsiteY8" fmla="*/ 20353 h 597061"/>
                  <a:gd name="connsiteX9" fmla="*/ 364335 w 463168"/>
                  <a:gd name="connsiteY9" fmla="*/ 6268 h 597061"/>
                  <a:gd name="connsiteX10" fmla="*/ 362074 w 463168"/>
                  <a:gd name="connsiteY10" fmla="*/ 5875 h 597061"/>
                  <a:gd name="connsiteX11" fmla="*/ 326070 w 463168"/>
                  <a:gd name="connsiteY11" fmla="*/ 160 h 597061"/>
                  <a:gd name="connsiteX12" fmla="*/ 307020 w 463168"/>
                  <a:gd name="connsiteY12" fmla="*/ 9685 h 597061"/>
                  <a:gd name="connsiteX13" fmla="*/ 279302 w 463168"/>
                  <a:gd name="connsiteY13" fmla="*/ 69883 h 597061"/>
                  <a:gd name="connsiteX14" fmla="*/ 260252 w 463168"/>
                  <a:gd name="connsiteY14" fmla="*/ 84742 h 597061"/>
                  <a:gd name="connsiteX15" fmla="*/ 239106 w 463168"/>
                  <a:gd name="connsiteY15" fmla="*/ 92362 h 597061"/>
                  <a:gd name="connsiteX16" fmla="*/ 221968 w 463168"/>
                  <a:gd name="connsiteY16" fmla="*/ 86698 h 597061"/>
                  <a:gd name="connsiteX17" fmla="*/ 221676 w 463168"/>
                  <a:gd name="connsiteY17" fmla="*/ 86076 h 597061"/>
                  <a:gd name="connsiteX18" fmla="*/ 206150 w 463168"/>
                  <a:gd name="connsiteY18" fmla="*/ 49404 h 597061"/>
                  <a:gd name="connsiteX19" fmla="*/ 193852 w 463168"/>
                  <a:gd name="connsiteY19" fmla="*/ 43908 h 597061"/>
                  <a:gd name="connsiteX20" fmla="*/ 190815 w 463168"/>
                  <a:gd name="connsiteY20" fmla="*/ 45785 h 597061"/>
                  <a:gd name="connsiteX21" fmla="*/ 141380 w 463168"/>
                  <a:gd name="connsiteY21" fmla="*/ 86742 h 597061"/>
                  <a:gd name="connsiteX22" fmla="*/ 133284 w 463168"/>
                  <a:gd name="connsiteY22" fmla="*/ 107983 h 597061"/>
                  <a:gd name="connsiteX23" fmla="*/ 140808 w 463168"/>
                  <a:gd name="connsiteY23" fmla="*/ 154560 h 597061"/>
                  <a:gd name="connsiteX24" fmla="*/ 134617 w 463168"/>
                  <a:gd name="connsiteY24" fmla="*/ 177516 h 597061"/>
                  <a:gd name="connsiteX25" fmla="*/ 112805 w 463168"/>
                  <a:gd name="connsiteY25" fmla="*/ 208758 h 597061"/>
                  <a:gd name="connsiteX26" fmla="*/ 92231 w 463168"/>
                  <a:gd name="connsiteY26" fmla="*/ 219902 h 597061"/>
                  <a:gd name="connsiteX27" fmla="*/ 58036 w 463168"/>
                  <a:gd name="connsiteY27" fmla="*/ 219902 h 597061"/>
                  <a:gd name="connsiteX28" fmla="*/ 39558 w 463168"/>
                  <a:gd name="connsiteY28" fmla="*/ 231903 h 597061"/>
                  <a:gd name="connsiteX29" fmla="*/ 13745 w 463168"/>
                  <a:gd name="connsiteY29" fmla="*/ 299912 h 597061"/>
                  <a:gd name="connsiteX30" fmla="*/ 21632 w 463168"/>
                  <a:gd name="connsiteY30" fmla="*/ 316148 h 597061"/>
                  <a:gd name="connsiteX31" fmla="*/ 22413 w 463168"/>
                  <a:gd name="connsiteY31" fmla="*/ 316390 h 597061"/>
                  <a:gd name="connsiteX32" fmla="*/ 50988 w 463168"/>
                  <a:gd name="connsiteY32" fmla="*/ 325915 h 597061"/>
                  <a:gd name="connsiteX33" fmla="*/ 62132 w 463168"/>
                  <a:gd name="connsiteY33" fmla="*/ 343060 h 597061"/>
                  <a:gd name="connsiteX34" fmla="*/ 59179 w 463168"/>
                  <a:gd name="connsiteY34" fmla="*/ 374969 h 597061"/>
                  <a:gd name="connsiteX35" fmla="*/ 49654 w 463168"/>
                  <a:gd name="connsiteY35" fmla="*/ 397067 h 597061"/>
                  <a:gd name="connsiteX36" fmla="*/ 6506 w 463168"/>
                  <a:gd name="connsiteY36" fmla="*/ 439167 h 597061"/>
                  <a:gd name="connsiteX37" fmla="*/ 600 w 463168"/>
                  <a:gd name="connsiteY37" fmla="*/ 460980 h 597061"/>
                  <a:gd name="connsiteX38" fmla="*/ 13840 w 463168"/>
                  <a:gd name="connsiteY38" fmla="*/ 507938 h 597061"/>
                  <a:gd name="connsiteX39" fmla="*/ 24028 w 463168"/>
                  <a:gd name="connsiteY39" fmla="*/ 514994 h 597061"/>
                  <a:gd name="connsiteX40" fmla="*/ 28318 w 463168"/>
                  <a:gd name="connsiteY40" fmla="*/ 512891 h 597061"/>
                  <a:gd name="connsiteX41" fmla="*/ 72514 w 463168"/>
                  <a:gd name="connsiteY41" fmla="*/ 482220 h 597061"/>
                  <a:gd name="connsiteX42" fmla="*/ 91564 w 463168"/>
                  <a:gd name="connsiteY42" fmla="*/ 485269 h 597061"/>
                  <a:gd name="connsiteX43" fmla="*/ 101661 w 463168"/>
                  <a:gd name="connsiteY43" fmla="*/ 494794 h 597061"/>
                  <a:gd name="connsiteX44" fmla="*/ 109090 w 463168"/>
                  <a:gd name="connsiteY44" fmla="*/ 515272 h 597061"/>
                  <a:gd name="connsiteX45" fmla="*/ 90897 w 463168"/>
                  <a:gd name="connsiteY45" fmla="*/ 576708 h 597061"/>
                  <a:gd name="connsiteX46" fmla="*/ 98828 w 463168"/>
                  <a:gd name="connsiteY46" fmla="*/ 590794 h 597061"/>
                  <a:gd name="connsiteX47" fmla="*/ 101089 w 463168"/>
                  <a:gd name="connsiteY47" fmla="*/ 591187 h 597061"/>
                  <a:gd name="connsiteX48" fmla="*/ 137094 w 463168"/>
                  <a:gd name="connsiteY48" fmla="*/ 596901 h 597061"/>
                  <a:gd name="connsiteX49" fmla="*/ 156144 w 463168"/>
                  <a:gd name="connsiteY49" fmla="*/ 587376 h 597061"/>
                  <a:gd name="connsiteX50" fmla="*/ 183861 w 463168"/>
                  <a:gd name="connsiteY50" fmla="*/ 527179 h 597061"/>
                  <a:gd name="connsiteX51" fmla="*/ 202911 w 463168"/>
                  <a:gd name="connsiteY51" fmla="*/ 512320 h 597061"/>
                  <a:gd name="connsiteX52" fmla="*/ 224057 w 463168"/>
                  <a:gd name="connsiteY52" fmla="*/ 504700 h 597061"/>
                  <a:gd name="connsiteX53" fmla="*/ 241073 w 463168"/>
                  <a:gd name="connsiteY53" fmla="*/ 510304 h 597061"/>
                  <a:gd name="connsiteX54" fmla="*/ 241392 w 463168"/>
                  <a:gd name="connsiteY54" fmla="*/ 510986 h 597061"/>
                  <a:gd name="connsiteX55" fmla="*/ 256728 w 463168"/>
                  <a:gd name="connsiteY55" fmla="*/ 547181 h 597061"/>
                  <a:gd name="connsiteX56" fmla="*/ 268985 w 463168"/>
                  <a:gd name="connsiteY56" fmla="*/ 552768 h 597061"/>
                  <a:gd name="connsiteX57" fmla="*/ 272158 w 463168"/>
                  <a:gd name="connsiteY57" fmla="*/ 550800 h 597061"/>
                  <a:gd name="connsiteX58" fmla="*/ 321498 w 463168"/>
                  <a:gd name="connsiteY58" fmla="*/ 509843 h 597061"/>
                  <a:gd name="connsiteX59" fmla="*/ 329594 w 463168"/>
                  <a:gd name="connsiteY59" fmla="*/ 488602 h 597061"/>
                  <a:gd name="connsiteX60" fmla="*/ 322069 w 463168"/>
                  <a:gd name="connsiteY60" fmla="*/ 442025 h 597061"/>
                  <a:gd name="connsiteX61" fmla="*/ 328260 w 463168"/>
                  <a:gd name="connsiteY61" fmla="*/ 419070 h 597061"/>
                  <a:gd name="connsiteX62" fmla="*/ 350073 w 463168"/>
                  <a:gd name="connsiteY62" fmla="*/ 387828 h 597061"/>
                  <a:gd name="connsiteX63" fmla="*/ 370647 w 463168"/>
                  <a:gd name="connsiteY63" fmla="*/ 376683 h 597061"/>
                  <a:gd name="connsiteX64" fmla="*/ 405222 w 463168"/>
                  <a:gd name="connsiteY64" fmla="*/ 376683 h 597061"/>
                  <a:gd name="connsiteX65" fmla="*/ 424272 w 463168"/>
                  <a:gd name="connsiteY65" fmla="*/ 364682 h 597061"/>
                  <a:gd name="connsiteX66" fmla="*/ 450085 w 463168"/>
                  <a:gd name="connsiteY66" fmla="*/ 296769 h 597061"/>
                  <a:gd name="connsiteX67" fmla="*/ 441978 w 463168"/>
                  <a:gd name="connsiteY67" fmla="*/ 280491 h 597061"/>
                  <a:gd name="connsiteX68" fmla="*/ 441322 w 463168"/>
                  <a:gd name="connsiteY68" fmla="*/ 280291 h 597061"/>
                  <a:gd name="connsiteX69" fmla="*/ 412747 w 463168"/>
                  <a:gd name="connsiteY69" fmla="*/ 270766 h 597061"/>
                  <a:gd name="connsiteX70" fmla="*/ 401698 w 463168"/>
                  <a:gd name="connsiteY70" fmla="*/ 253620 h 597061"/>
                  <a:gd name="connsiteX71" fmla="*/ 404651 w 463168"/>
                  <a:gd name="connsiteY71" fmla="*/ 221712 h 597061"/>
                  <a:gd name="connsiteX72" fmla="*/ 414176 w 463168"/>
                  <a:gd name="connsiteY72" fmla="*/ 199614 h 597061"/>
                  <a:gd name="connsiteX73" fmla="*/ 457419 w 463168"/>
                  <a:gd name="connsiteY73" fmla="*/ 157513 h 597061"/>
                  <a:gd name="connsiteX74" fmla="*/ 462372 w 463168"/>
                  <a:gd name="connsiteY74" fmla="*/ 135606 h 597061"/>
                  <a:gd name="connsiteX75" fmla="*/ 259585 w 463168"/>
                  <a:gd name="connsiteY75" fmla="*/ 398591 h 597061"/>
                  <a:gd name="connsiteX76" fmla="*/ 134522 w 463168"/>
                  <a:gd name="connsiteY76" fmla="*/ 378779 h 597061"/>
                  <a:gd name="connsiteX77" fmla="*/ 203197 w 463168"/>
                  <a:gd name="connsiteY77" fmla="*/ 197804 h 597061"/>
                  <a:gd name="connsiteX78" fmla="*/ 328260 w 463168"/>
                  <a:gd name="connsiteY78" fmla="*/ 217616 h 597061"/>
                  <a:gd name="connsiteX79" fmla="*/ 259585 w 463168"/>
                  <a:gd name="connsiteY79" fmla="*/ 398591 h 59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63168" h="597061">
                    <a:moveTo>
                      <a:pt x="462372" y="135606"/>
                    </a:moveTo>
                    <a:lnTo>
                      <a:pt x="449228" y="88647"/>
                    </a:lnTo>
                    <a:cubicBezTo>
                      <a:pt x="448302" y="83844"/>
                      <a:pt x="443657" y="80700"/>
                      <a:pt x="438853" y="81626"/>
                    </a:cubicBezTo>
                    <a:cubicBezTo>
                      <a:pt x="437293" y="81926"/>
                      <a:pt x="435843" y="82641"/>
                      <a:pt x="434655" y="83694"/>
                    </a:cubicBezTo>
                    <a:lnTo>
                      <a:pt x="390459" y="114365"/>
                    </a:lnTo>
                    <a:cubicBezTo>
                      <a:pt x="384249" y="118299"/>
                      <a:pt x="376081" y="116992"/>
                      <a:pt x="371409" y="111317"/>
                    </a:cubicBezTo>
                    <a:cubicBezTo>
                      <a:pt x="368316" y="107864"/>
                      <a:pt x="364939" y="104678"/>
                      <a:pt x="361312" y="101792"/>
                    </a:cubicBezTo>
                    <a:cubicBezTo>
                      <a:pt x="355309" y="96815"/>
                      <a:pt x="352467" y="88981"/>
                      <a:pt x="353883" y="81313"/>
                    </a:cubicBezTo>
                    <a:lnTo>
                      <a:pt x="372266" y="20353"/>
                    </a:lnTo>
                    <a:cubicBezTo>
                      <a:pt x="373965" y="14274"/>
                      <a:pt x="370415" y="7967"/>
                      <a:pt x="364335" y="6268"/>
                    </a:cubicBezTo>
                    <a:cubicBezTo>
                      <a:pt x="363596" y="6061"/>
                      <a:pt x="362839" y="5930"/>
                      <a:pt x="362074" y="5875"/>
                    </a:cubicBezTo>
                    <a:lnTo>
                      <a:pt x="326070" y="160"/>
                    </a:lnTo>
                    <a:cubicBezTo>
                      <a:pt x="318372" y="-843"/>
                      <a:pt x="310836" y="2925"/>
                      <a:pt x="307020" y="9685"/>
                    </a:cubicBezTo>
                    <a:lnTo>
                      <a:pt x="279302" y="69883"/>
                    </a:lnTo>
                    <a:cubicBezTo>
                      <a:pt x="275047" y="77056"/>
                      <a:pt x="268245" y="82362"/>
                      <a:pt x="260252" y="84742"/>
                    </a:cubicBezTo>
                    <a:cubicBezTo>
                      <a:pt x="253049" y="86831"/>
                      <a:pt x="245986" y="89376"/>
                      <a:pt x="239106" y="92362"/>
                    </a:cubicBezTo>
                    <a:cubicBezTo>
                      <a:pt x="232809" y="95531"/>
                      <a:pt x="225136" y="92995"/>
                      <a:pt x="221968" y="86698"/>
                    </a:cubicBezTo>
                    <a:cubicBezTo>
                      <a:pt x="221865" y="86493"/>
                      <a:pt x="221767" y="86286"/>
                      <a:pt x="221676" y="86076"/>
                    </a:cubicBezTo>
                    <a:lnTo>
                      <a:pt x="206150" y="49404"/>
                    </a:lnTo>
                    <a:cubicBezTo>
                      <a:pt x="204272" y="44491"/>
                      <a:pt x="198766" y="42029"/>
                      <a:pt x="193852" y="43908"/>
                    </a:cubicBezTo>
                    <a:cubicBezTo>
                      <a:pt x="192730" y="44336"/>
                      <a:pt x="191700" y="44973"/>
                      <a:pt x="190815" y="45785"/>
                    </a:cubicBezTo>
                    <a:lnTo>
                      <a:pt x="141380" y="86742"/>
                    </a:lnTo>
                    <a:cubicBezTo>
                      <a:pt x="135478" y="92147"/>
                      <a:pt x="132477" y="100022"/>
                      <a:pt x="133284" y="107983"/>
                    </a:cubicBezTo>
                    <a:lnTo>
                      <a:pt x="140808" y="154560"/>
                    </a:lnTo>
                    <a:cubicBezTo>
                      <a:pt x="141600" y="162710"/>
                      <a:pt x="139399" y="170869"/>
                      <a:pt x="134617" y="177516"/>
                    </a:cubicBezTo>
                    <a:cubicBezTo>
                      <a:pt x="126820" y="187552"/>
                      <a:pt x="119540" y="197980"/>
                      <a:pt x="112805" y="208758"/>
                    </a:cubicBezTo>
                    <a:cubicBezTo>
                      <a:pt x="108049" y="215465"/>
                      <a:pt x="100447" y="219583"/>
                      <a:pt x="92231" y="219902"/>
                    </a:cubicBezTo>
                    <a:lnTo>
                      <a:pt x="58036" y="219902"/>
                    </a:lnTo>
                    <a:cubicBezTo>
                      <a:pt x="50087" y="220035"/>
                      <a:pt x="42912" y="224695"/>
                      <a:pt x="39558" y="231903"/>
                    </a:cubicBezTo>
                    <a:lnTo>
                      <a:pt x="13745" y="299912"/>
                    </a:lnTo>
                    <a:cubicBezTo>
                      <a:pt x="11439" y="306574"/>
                      <a:pt x="14971" y="313843"/>
                      <a:pt x="21632" y="316148"/>
                    </a:cubicBezTo>
                    <a:cubicBezTo>
                      <a:pt x="21890" y="316237"/>
                      <a:pt x="22150" y="316318"/>
                      <a:pt x="22413" y="316390"/>
                    </a:cubicBezTo>
                    <a:lnTo>
                      <a:pt x="50988" y="325915"/>
                    </a:lnTo>
                    <a:cubicBezTo>
                      <a:pt x="58251" y="328326"/>
                      <a:pt x="62877" y="335444"/>
                      <a:pt x="62132" y="343060"/>
                    </a:cubicBezTo>
                    <a:cubicBezTo>
                      <a:pt x="60453" y="353621"/>
                      <a:pt x="59467" y="364280"/>
                      <a:pt x="59179" y="374969"/>
                    </a:cubicBezTo>
                    <a:cubicBezTo>
                      <a:pt x="58565" y="383193"/>
                      <a:pt x="55212" y="390974"/>
                      <a:pt x="49654" y="397067"/>
                    </a:cubicBezTo>
                    <a:lnTo>
                      <a:pt x="6506" y="439167"/>
                    </a:lnTo>
                    <a:cubicBezTo>
                      <a:pt x="1039" y="445007"/>
                      <a:pt x="-1174" y="453179"/>
                      <a:pt x="600" y="460980"/>
                    </a:cubicBezTo>
                    <a:lnTo>
                      <a:pt x="13840" y="507938"/>
                    </a:lnTo>
                    <a:cubicBezTo>
                      <a:pt x="14705" y="512700"/>
                      <a:pt x="19266" y="515859"/>
                      <a:pt x="24028" y="514994"/>
                    </a:cubicBezTo>
                    <a:cubicBezTo>
                      <a:pt x="25625" y="514704"/>
                      <a:pt x="27110" y="513976"/>
                      <a:pt x="28318" y="512891"/>
                    </a:cubicBezTo>
                    <a:lnTo>
                      <a:pt x="72514" y="482220"/>
                    </a:lnTo>
                    <a:cubicBezTo>
                      <a:pt x="78724" y="478286"/>
                      <a:pt x="86892" y="479593"/>
                      <a:pt x="91564" y="485269"/>
                    </a:cubicBezTo>
                    <a:cubicBezTo>
                      <a:pt x="94679" y="488699"/>
                      <a:pt x="98055" y="491883"/>
                      <a:pt x="101661" y="494794"/>
                    </a:cubicBezTo>
                    <a:cubicBezTo>
                      <a:pt x="107663" y="499770"/>
                      <a:pt x="110505" y="507604"/>
                      <a:pt x="109090" y="515272"/>
                    </a:cubicBezTo>
                    <a:lnTo>
                      <a:pt x="90897" y="576708"/>
                    </a:lnTo>
                    <a:cubicBezTo>
                      <a:pt x="89198" y="582788"/>
                      <a:pt x="92749" y="589094"/>
                      <a:pt x="98828" y="590794"/>
                    </a:cubicBezTo>
                    <a:cubicBezTo>
                      <a:pt x="99567" y="591000"/>
                      <a:pt x="100324" y="591132"/>
                      <a:pt x="101089" y="591187"/>
                    </a:cubicBezTo>
                    <a:lnTo>
                      <a:pt x="137094" y="596901"/>
                    </a:lnTo>
                    <a:cubicBezTo>
                      <a:pt x="144791" y="597904"/>
                      <a:pt x="152327" y="594136"/>
                      <a:pt x="156144" y="587376"/>
                    </a:cubicBezTo>
                    <a:lnTo>
                      <a:pt x="183861" y="527179"/>
                    </a:lnTo>
                    <a:cubicBezTo>
                      <a:pt x="188109" y="519999"/>
                      <a:pt x="194914" y="514691"/>
                      <a:pt x="202911" y="512320"/>
                    </a:cubicBezTo>
                    <a:cubicBezTo>
                      <a:pt x="210109" y="510215"/>
                      <a:pt x="217171" y="507670"/>
                      <a:pt x="224057" y="504700"/>
                    </a:cubicBezTo>
                    <a:cubicBezTo>
                      <a:pt x="230303" y="501548"/>
                      <a:pt x="237922" y="504057"/>
                      <a:pt x="241073" y="510304"/>
                    </a:cubicBezTo>
                    <a:cubicBezTo>
                      <a:pt x="241186" y="510528"/>
                      <a:pt x="241293" y="510756"/>
                      <a:pt x="241392" y="510986"/>
                    </a:cubicBezTo>
                    <a:lnTo>
                      <a:pt x="256728" y="547181"/>
                    </a:lnTo>
                    <a:cubicBezTo>
                      <a:pt x="258569" y="552108"/>
                      <a:pt x="264057" y="554610"/>
                      <a:pt x="268985" y="552768"/>
                    </a:cubicBezTo>
                    <a:cubicBezTo>
                      <a:pt x="270162" y="552328"/>
                      <a:pt x="271240" y="551659"/>
                      <a:pt x="272158" y="550800"/>
                    </a:cubicBezTo>
                    <a:lnTo>
                      <a:pt x="321498" y="509843"/>
                    </a:lnTo>
                    <a:cubicBezTo>
                      <a:pt x="327399" y="504439"/>
                      <a:pt x="330401" y="496564"/>
                      <a:pt x="329594" y="488602"/>
                    </a:cubicBezTo>
                    <a:lnTo>
                      <a:pt x="322069" y="442025"/>
                    </a:lnTo>
                    <a:cubicBezTo>
                      <a:pt x="321277" y="433875"/>
                      <a:pt x="323478" y="425716"/>
                      <a:pt x="328260" y="419070"/>
                    </a:cubicBezTo>
                    <a:cubicBezTo>
                      <a:pt x="336057" y="409033"/>
                      <a:pt x="343338" y="398606"/>
                      <a:pt x="350073" y="387828"/>
                    </a:cubicBezTo>
                    <a:cubicBezTo>
                      <a:pt x="354828" y="381120"/>
                      <a:pt x="362430" y="377002"/>
                      <a:pt x="370647" y="376683"/>
                    </a:cubicBezTo>
                    <a:lnTo>
                      <a:pt x="405222" y="376683"/>
                    </a:lnTo>
                    <a:cubicBezTo>
                      <a:pt x="413365" y="376724"/>
                      <a:pt x="420793" y="372044"/>
                      <a:pt x="424272" y="364682"/>
                    </a:cubicBezTo>
                    <a:lnTo>
                      <a:pt x="450085" y="296769"/>
                    </a:lnTo>
                    <a:cubicBezTo>
                      <a:pt x="452341" y="290035"/>
                      <a:pt x="448712" y="282747"/>
                      <a:pt x="441978" y="280491"/>
                    </a:cubicBezTo>
                    <a:cubicBezTo>
                      <a:pt x="441761" y="280418"/>
                      <a:pt x="441542" y="280351"/>
                      <a:pt x="441322" y="280291"/>
                    </a:cubicBezTo>
                    <a:lnTo>
                      <a:pt x="412747" y="270766"/>
                    </a:lnTo>
                    <a:cubicBezTo>
                      <a:pt x="405522" y="268320"/>
                      <a:pt x="400941" y="261211"/>
                      <a:pt x="401698" y="253620"/>
                    </a:cubicBezTo>
                    <a:cubicBezTo>
                      <a:pt x="403282" y="243048"/>
                      <a:pt x="404268" y="232395"/>
                      <a:pt x="404651" y="221712"/>
                    </a:cubicBezTo>
                    <a:cubicBezTo>
                      <a:pt x="405213" y="213475"/>
                      <a:pt x="408573" y="205678"/>
                      <a:pt x="414176" y="199614"/>
                    </a:cubicBezTo>
                    <a:lnTo>
                      <a:pt x="457419" y="157513"/>
                    </a:lnTo>
                    <a:cubicBezTo>
                      <a:pt x="462535" y="151451"/>
                      <a:pt x="464383" y="143279"/>
                      <a:pt x="462372" y="135606"/>
                    </a:cubicBezTo>
                    <a:close/>
                    <a:moveTo>
                      <a:pt x="259585" y="398591"/>
                    </a:moveTo>
                    <a:cubicBezTo>
                      <a:pt x="206055" y="442978"/>
                      <a:pt x="150048" y="434119"/>
                      <a:pt x="134522" y="378779"/>
                    </a:cubicBezTo>
                    <a:cubicBezTo>
                      <a:pt x="118996" y="323439"/>
                      <a:pt x="149667" y="242571"/>
                      <a:pt x="203197" y="197804"/>
                    </a:cubicBezTo>
                    <a:cubicBezTo>
                      <a:pt x="256728" y="153037"/>
                      <a:pt x="312735" y="162276"/>
                      <a:pt x="328260" y="217616"/>
                    </a:cubicBezTo>
                    <a:cubicBezTo>
                      <a:pt x="343786" y="272956"/>
                      <a:pt x="313116" y="354204"/>
                      <a:pt x="259585" y="398591"/>
                    </a:cubicBezTo>
                    <a:close/>
                  </a:path>
                </a:pathLst>
              </a:custGeom>
              <a:solidFill>
                <a:srgbClr val="32CD8B"/>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D04121D5-5AF7-7BAB-B89D-AF2532DDE6B7}"/>
                  </a:ext>
                </a:extLst>
              </p:cNvPr>
              <p:cNvSpPr/>
              <p:nvPr/>
            </p:nvSpPr>
            <p:spPr>
              <a:xfrm>
                <a:off x="4290602" y="2560445"/>
                <a:ext cx="463168" cy="597061"/>
              </a:xfrm>
              <a:custGeom>
                <a:avLst/>
                <a:gdLst>
                  <a:gd name="connsiteX0" fmla="*/ 462372 w 463168"/>
                  <a:gd name="connsiteY0" fmla="*/ 135606 h 597061"/>
                  <a:gd name="connsiteX1" fmla="*/ 449228 w 463168"/>
                  <a:gd name="connsiteY1" fmla="*/ 88647 h 597061"/>
                  <a:gd name="connsiteX2" fmla="*/ 438853 w 463168"/>
                  <a:gd name="connsiteY2" fmla="*/ 81626 h 597061"/>
                  <a:gd name="connsiteX3" fmla="*/ 434655 w 463168"/>
                  <a:gd name="connsiteY3" fmla="*/ 83694 h 597061"/>
                  <a:gd name="connsiteX4" fmla="*/ 390459 w 463168"/>
                  <a:gd name="connsiteY4" fmla="*/ 114365 h 597061"/>
                  <a:gd name="connsiteX5" fmla="*/ 371409 w 463168"/>
                  <a:gd name="connsiteY5" fmla="*/ 111317 h 597061"/>
                  <a:gd name="connsiteX6" fmla="*/ 361312 w 463168"/>
                  <a:gd name="connsiteY6" fmla="*/ 101792 h 597061"/>
                  <a:gd name="connsiteX7" fmla="*/ 353883 w 463168"/>
                  <a:gd name="connsiteY7" fmla="*/ 81313 h 597061"/>
                  <a:gd name="connsiteX8" fmla="*/ 372266 w 463168"/>
                  <a:gd name="connsiteY8" fmla="*/ 20353 h 597061"/>
                  <a:gd name="connsiteX9" fmla="*/ 364335 w 463168"/>
                  <a:gd name="connsiteY9" fmla="*/ 6268 h 597061"/>
                  <a:gd name="connsiteX10" fmla="*/ 362074 w 463168"/>
                  <a:gd name="connsiteY10" fmla="*/ 5875 h 597061"/>
                  <a:gd name="connsiteX11" fmla="*/ 326070 w 463168"/>
                  <a:gd name="connsiteY11" fmla="*/ 160 h 597061"/>
                  <a:gd name="connsiteX12" fmla="*/ 307020 w 463168"/>
                  <a:gd name="connsiteY12" fmla="*/ 9685 h 597061"/>
                  <a:gd name="connsiteX13" fmla="*/ 279302 w 463168"/>
                  <a:gd name="connsiteY13" fmla="*/ 69883 h 597061"/>
                  <a:gd name="connsiteX14" fmla="*/ 260252 w 463168"/>
                  <a:gd name="connsiteY14" fmla="*/ 84742 h 597061"/>
                  <a:gd name="connsiteX15" fmla="*/ 239106 w 463168"/>
                  <a:gd name="connsiteY15" fmla="*/ 92362 h 597061"/>
                  <a:gd name="connsiteX16" fmla="*/ 221968 w 463168"/>
                  <a:gd name="connsiteY16" fmla="*/ 86698 h 597061"/>
                  <a:gd name="connsiteX17" fmla="*/ 221676 w 463168"/>
                  <a:gd name="connsiteY17" fmla="*/ 86076 h 597061"/>
                  <a:gd name="connsiteX18" fmla="*/ 206150 w 463168"/>
                  <a:gd name="connsiteY18" fmla="*/ 49404 h 597061"/>
                  <a:gd name="connsiteX19" fmla="*/ 193852 w 463168"/>
                  <a:gd name="connsiteY19" fmla="*/ 43908 h 597061"/>
                  <a:gd name="connsiteX20" fmla="*/ 190815 w 463168"/>
                  <a:gd name="connsiteY20" fmla="*/ 45785 h 597061"/>
                  <a:gd name="connsiteX21" fmla="*/ 141380 w 463168"/>
                  <a:gd name="connsiteY21" fmla="*/ 86742 h 597061"/>
                  <a:gd name="connsiteX22" fmla="*/ 133284 w 463168"/>
                  <a:gd name="connsiteY22" fmla="*/ 107983 h 597061"/>
                  <a:gd name="connsiteX23" fmla="*/ 140808 w 463168"/>
                  <a:gd name="connsiteY23" fmla="*/ 154560 h 597061"/>
                  <a:gd name="connsiteX24" fmla="*/ 134617 w 463168"/>
                  <a:gd name="connsiteY24" fmla="*/ 177516 h 597061"/>
                  <a:gd name="connsiteX25" fmla="*/ 112805 w 463168"/>
                  <a:gd name="connsiteY25" fmla="*/ 208758 h 597061"/>
                  <a:gd name="connsiteX26" fmla="*/ 92231 w 463168"/>
                  <a:gd name="connsiteY26" fmla="*/ 219902 h 597061"/>
                  <a:gd name="connsiteX27" fmla="*/ 58036 w 463168"/>
                  <a:gd name="connsiteY27" fmla="*/ 219902 h 597061"/>
                  <a:gd name="connsiteX28" fmla="*/ 39558 w 463168"/>
                  <a:gd name="connsiteY28" fmla="*/ 231903 h 597061"/>
                  <a:gd name="connsiteX29" fmla="*/ 13745 w 463168"/>
                  <a:gd name="connsiteY29" fmla="*/ 299912 h 597061"/>
                  <a:gd name="connsiteX30" fmla="*/ 21632 w 463168"/>
                  <a:gd name="connsiteY30" fmla="*/ 316148 h 597061"/>
                  <a:gd name="connsiteX31" fmla="*/ 22413 w 463168"/>
                  <a:gd name="connsiteY31" fmla="*/ 316390 h 597061"/>
                  <a:gd name="connsiteX32" fmla="*/ 50988 w 463168"/>
                  <a:gd name="connsiteY32" fmla="*/ 325915 h 597061"/>
                  <a:gd name="connsiteX33" fmla="*/ 62132 w 463168"/>
                  <a:gd name="connsiteY33" fmla="*/ 343060 h 597061"/>
                  <a:gd name="connsiteX34" fmla="*/ 59179 w 463168"/>
                  <a:gd name="connsiteY34" fmla="*/ 374969 h 597061"/>
                  <a:gd name="connsiteX35" fmla="*/ 49654 w 463168"/>
                  <a:gd name="connsiteY35" fmla="*/ 397067 h 597061"/>
                  <a:gd name="connsiteX36" fmla="*/ 6506 w 463168"/>
                  <a:gd name="connsiteY36" fmla="*/ 439167 h 597061"/>
                  <a:gd name="connsiteX37" fmla="*/ 600 w 463168"/>
                  <a:gd name="connsiteY37" fmla="*/ 460980 h 597061"/>
                  <a:gd name="connsiteX38" fmla="*/ 13840 w 463168"/>
                  <a:gd name="connsiteY38" fmla="*/ 507938 h 597061"/>
                  <a:gd name="connsiteX39" fmla="*/ 24028 w 463168"/>
                  <a:gd name="connsiteY39" fmla="*/ 514994 h 597061"/>
                  <a:gd name="connsiteX40" fmla="*/ 28318 w 463168"/>
                  <a:gd name="connsiteY40" fmla="*/ 512891 h 597061"/>
                  <a:gd name="connsiteX41" fmla="*/ 72514 w 463168"/>
                  <a:gd name="connsiteY41" fmla="*/ 482220 h 597061"/>
                  <a:gd name="connsiteX42" fmla="*/ 91564 w 463168"/>
                  <a:gd name="connsiteY42" fmla="*/ 485269 h 597061"/>
                  <a:gd name="connsiteX43" fmla="*/ 101661 w 463168"/>
                  <a:gd name="connsiteY43" fmla="*/ 494794 h 597061"/>
                  <a:gd name="connsiteX44" fmla="*/ 109090 w 463168"/>
                  <a:gd name="connsiteY44" fmla="*/ 515272 h 597061"/>
                  <a:gd name="connsiteX45" fmla="*/ 90897 w 463168"/>
                  <a:gd name="connsiteY45" fmla="*/ 576708 h 597061"/>
                  <a:gd name="connsiteX46" fmla="*/ 98828 w 463168"/>
                  <a:gd name="connsiteY46" fmla="*/ 590794 h 597061"/>
                  <a:gd name="connsiteX47" fmla="*/ 101089 w 463168"/>
                  <a:gd name="connsiteY47" fmla="*/ 591187 h 597061"/>
                  <a:gd name="connsiteX48" fmla="*/ 137094 w 463168"/>
                  <a:gd name="connsiteY48" fmla="*/ 596901 h 597061"/>
                  <a:gd name="connsiteX49" fmla="*/ 156144 w 463168"/>
                  <a:gd name="connsiteY49" fmla="*/ 587376 h 597061"/>
                  <a:gd name="connsiteX50" fmla="*/ 183861 w 463168"/>
                  <a:gd name="connsiteY50" fmla="*/ 527179 h 597061"/>
                  <a:gd name="connsiteX51" fmla="*/ 202911 w 463168"/>
                  <a:gd name="connsiteY51" fmla="*/ 512320 h 597061"/>
                  <a:gd name="connsiteX52" fmla="*/ 224057 w 463168"/>
                  <a:gd name="connsiteY52" fmla="*/ 504700 h 597061"/>
                  <a:gd name="connsiteX53" fmla="*/ 241073 w 463168"/>
                  <a:gd name="connsiteY53" fmla="*/ 510304 h 597061"/>
                  <a:gd name="connsiteX54" fmla="*/ 241392 w 463168"/>
                  <a:gd name="connsiteY54" fmla="*/ 510986 h 597061"/>
                  <a:gd name="connsiteX55" fmla="*/ 256728 w 463168"/>
                  <a:gd name="connsiteY55" fmla="*/ 547181 h 597061"/>
                  <a:gd name="connsiteX56" fmla="*/ 268985 w 463168"/>
                  <a:gd name="connsiteY56" fmla="*/ 552768 h 597061"/>
                  <a:gd name="connsiteX57" fmla="*/ 272158 w 463168"/>
                  <a:gd name="connsiteY57" fmla="*/ 550800 h 597061"/>
                  <a:gd name="connsiteX58" fmla="*/ 321498 w 463168"/>
                  <a:gd name="connsiteY58" fmla="*/ 509843 h 597061"/>
                  <a:gd name="connsiteX59" fmla="*/ 329594 w 463168"/>
                  <a:gd name="connsiteY59" fmla="*/ 488602 h 597061"/>
                  <a:gd name="connsiteX60" fmla="*/ 322069 w 463168"/>
                  <a:gd name="connsiteY60" fmla="*/ 442025 h 597061"/>
                  <a:gd name="connsiteX61" fmla="*/ 328260 w 463168"/>
                  <a:gd name="connsiteY61" fmla="*/ 419070 h 597061"/>
                  <a:gd name="connsiteX62" fmla="*/ 350073 w 463168"/>
                  <a:gd name="connsiteY62" fmla="*/ 387828 h 597061"/>
                  <a:gd name="connsiteX63" fmla="*/ 370647 w 463168"/>
                  <a:gd name="connsiteY63" fmla="*/ 376683 h 597061"/>
                  <a:gd name="connsiteX64" fmla="*/ 405222 w 463168"/>
                  <a:gd name="connsiteY64" fmla="*/ 376683 h 597061"/>
                  <a:gd name="connsiteX65" fmla="*/ 424272 w 463168"/>
                  <a:gd name="connsiteY65" fmla="*/ 364682 h 597061"/>
                  <a:gd name="connsiteX66" fmla="*/ 450085 w 463168"/>
                  <a:gd name="connsiteY66" fmla="*/ 296769 h 597061"/>
                  <a:gd name="connsiteX67" fmla="*/ 441978 w 463168"/>
                  <a:gd name="connsiteY67" fmla="*/ 280491 h 597061"/>
                  <a:gd name="connsiteX68" fmla="*/ 441322 w 463168"/>
                  <a:gd name="connsiteY68" fmla="*/ 280291 h 597061"/>
                  <a:gd name="connsiteX69" fmla="*/ 412747 w 463168"/>
                  <a:gd name="connsiteY69" fmla="*/ 270766 h 597061"/>
                  <a:gd name="connsiteX70" fmla="*/ 401698 w 463168"/>
                  <a:gd name="connsiteY70" fmla="*/ 253620 h 597061"/>
                  <a:gd name="connsiteX71" fmla="*/ 404651 w 463168"/>
                  <a:gd name="connsiteY71" fmla="*/ 221712 h 597061"/>
                  <a:gd name="connsiteX72" fmla="*/ 414176 w 463168"/>
                  <a:gd name="connsiteY72" fmla="*/ 199614 h 597061"/>
                  <a:gd name="connsiteX73" fmla="*/ 457419 w 463168"/>
                  <a:gd name="connsiteY73" fmla="*/ 157513 h 597061"/>
                  <a:gd name="connsiteX74" fmla="*/ 462372 w 463168"/>
                  <a:gd name="connsiteY74" fmla="*/ 135606 h 597061"/>
                  <a:gd name="connsiteX75" fmla="*/ 259585 w 463168"/>
                  <a:gd name="connsiteY75" fmla="*/ 398591 h 597061"/>
                  <a:gd name="connsiteX76" fmla="*/ 134522 w 463168"/>
                  <a:gd name="connsiteY76" fmla="*/ 378779 h 597061"/>
                  <a:gd name="connsiteX77" fmla="*/ 203197 w 463168"/>
                  <a:gd name="connsiteY77" fmla="*/ 197804 h 597061"/>
                  <a:gd name="connsiteX78" fmla="*/ 328260 w 463168"/>
                  <a:gd name="connsiteY78" fmla="*/ 217616 h 597061"/>
                  <a:gd name="connsiteX79" fmla="*/ 259585 w 463168"/>
                  <a:gd name="connsiteY79" fmla="*/ 398591 h 59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63168" h="597061">
                    <a:moveTo>
                      <a:pt x="462372" y="135606"/>
                    </a:moveTo>
                    <a:lnTo>
                      <a:pt x="449228" y="88647"/>
                    </a:lnTo>
                    <a:cubicBezTo>
                      <a:pt x="448302" y="83844"/>
                      <a:pt x="443657" y="80700"/>
                      <a:pt x="438853" y="81626"/>
                    </a:cubicBezTo>
                    <a:cubicBezTo>
                      <a:pt x="437293" y="81926"/>
                      <a:pt x="435843" y="82641"/>
                      <a:pt x="434655" y="83694"/>
                    </a:cubicBezTo>
                    <a:lnTo>
                      <a:pt x="390459" y="114365"/>
                    </a:lnTo>
                    <a:cubicBezTo>
                      <a:pt x="384249" y="118299"/>
                      <a:pt x="376081" y="116992"/>
                      <a:pt x="371409" y="111317"/>
                    </a:cubicBezTo>
                    <a:cubicBezTo>
                      <a:pt x="368316" y="107864"/>
                      <a:pt x="364939" y="104678"/>
                      <a:pt x="361312" y="101792"/>
                    </a:cubicBezTo>
                    <a:cubicBezTo>
                      <a:pt x="355309" y="96815"/>
                      <a:pt x="352467" y="88981"/>
                      <a:pt x="353883" y="81313"/>
                    </a:cubicBezTo>
                    <a:lnTo>
                      <a:pt x="372266" y="20353"/>
                    </a:lnTo>
                    <a:cubicBezTo>
                      <a:pt x="373965" y="14274"/>
                      <a:pt x="370415" y="7967"/>
                      <a:pt x="364335" y="6268"/>
                    </a:cubicBezTo>
                    <a:cubicBezTo>
                      <a:pt x="363596" y="6061"/>
                      <a:pt x="362839" y="5930"/>
                      <a:pt x="362074" y="5875"/>
                    </a:cubicBezTo>
                    <a:lnTo>
                      <a:pt x="326070" y="160"/>
                    </a:lnTo>
                    <a:cubicBezTo>
                      <a:pt x="318372" y="-843"/>
                      <a:pt x="310836" y="2925"/>
                      <a:pt x="307020" y="9685"/>
                    </a:cubicBezTo>
                    <a:lnTo>
                      <a:pt x="279302" y="69883"/>
                    </a:lnTo>
                    <a:cubicBezTo>
                      <a:pt x="275047" y="77056"/>
                      <a:pt x="268245" y="82362"/>
                      <a:pt x="260252" y="84742"/>
                    </a:cubicBezTo>
                    <a:cubicBezTo>
                      <a:pt x="253049" y="86831"/>
                      <a:pt x="245986" y="89376"/>
                      <a:pt x="239106" y="92362"/>
                    </a:cubicBezTo>
                    <a:cubicBezTo>
                      <a:pt x="232809" y="95531"/>
                      <a:pt x="225136" y="92995"/>
                      <a:pt x="221968" y="86698"/>
                    </a:cubicBezTo>
                    <a:cubicBezTo>
                      <a:pt x="221865" y="86493"/>
                      <a:pt x="221767" y="86286"/>
                      <a:pt x="221676" y="86076"/>
                    </a:cubicBezTo>
                    <a:lnTo>
                      <a:pt x="206150" y="49404"/>
                    </a:lnTo>
                    <a:cubicBezTo>
                      <a:pt x="204272" y="44491"/>
                      <a:pt x="198766" y="42029"/>
                      <a:pt x="193852" y="43908"/>
                    </a:cubicBezTo>
                    <a:cubicBezTo>
                      <a:pt x="192730" y="44336"/>
                      <a:pt x="191700" y="44973"/>
                      <a:pt x="190815" y="45785"/>
                    </a:cubicBezTo>
                    <a:lnTo>
                      <a:pt x="141380" y="86742"/>
                    </a:lnTo>
                    <a:cubicBezTo>
                      <a:pt x="135478" y="92147"/>
                      <a:pt x="132477" y="100022"/>
                      <a:pt x="133284" y="107983"/>
                    </a:cubicBezTo>
                    <a:lnTo>
                      <a:pt x="140808" y="154560"/>
                    </a:lnTo>
                    <a:cubicBezTo>
                      <a:pt x="141600" y="162710"/>
                      <a:pt x="139399" y="170869"/>
                      <a:pt x="134617" y="177516"/>
                    </a:cubicBezTo>
                    <a:cubicBezTo>
                      <a:pt x="126820" y="187552"/>
                      <a:pt x="119540" y="197980"/>
                      <a:pt x="112805" y="208758"/>
                    </a:cubicBezTo>
                    <a:cubicBezTo>
                      <a:pt x="108049" y="215465"/>
                      <a:pt x="100447" y="219583"/>
                      <a:pt x="92231" y="219902"/>
                    </a:cubicBezTo>
                    <a:lnTo>
                      <a:pt x="58036" y="219902"/>
                    </a:lnTo>
                    <a:cubicBezTo>
                      <a:pt x="50087" y="220035"/>
                      <a:pt x="42912" y="224695"/>
                      <a:pt x="39558" y="231903"/>
                    </a:cubicBezTo>
                    <a:lnTo>
                      <a:pt x="13745" y="299912"/>
                    </a:lnTo>
                    <a:cubicBezTo>
                      <a:pt x="11439" y="306574"/>
                      <a:pt x="14971" y="313843"/>
                      <a:pt x="21632" y="316148"/>
                    </a:cubicBezTo>
                    <a:cubicBezTo>
                      <a:pt x="21890" y="316237"/>
                      <a:pt x="22150" y="316318"/>
                      <a:pt x="22413" y="316390"/>
                    </a:cubicBezTo>
                    <a:lnTo>
                      <a:pt x="50988" y="325915"/>
                    </a:lnTo>
                    <a:cubicBezTo>
                      <a:pt x="58251" y="328326"/>
                      <a:pt x="62877" y="335444"/>
                      <a:pt x="62132" y="343060"/>
                    </a:cubicBezTo>
                    <a:cubicBezTo>
                      <a:pt x="60453" y="353621"/>
                      <a:pt x="59467" y="364280"/>
                      <a:pt x="59179" y="374969"/>
                    </a:cubicBezTo>
                    <a:cubicBezTo>
                      <a:pt x="58565" y="383193"/>
                      <a:pt x="55212" y="390974"/>
                      <a:pt x="49654" y="397067"/>
                    </a:cubicBezTo>
                    <a:lnTo>
                      <a:pt x="6506" y="439167"/>
                    </a:lnTo>
                    <a:cubicBezTo>
                      <a:pt x="1039" y="445007"/>
                      <a:pt x="-1174" y="453179"/>
                      <a:pt x="600" y="460980"/>
                    </a:cubicBezTo>
                    <a:lnTo>
                      <a:pt x="13840" y="507938"/>
                    </a:lnTo>
                    <a:cubicBezTo>
                      <a:pt x="14705" y="512700"/>
                      <a:pt x="19266" y="515859"/>
                      <a:pt x="24028" y="514994"/>
                    </a:cubicBezTo>
                    <a:cubicBezTo>
                      <a:pt x="25625" y="514704"/>
                      <a:pt x="27110" y="513976"/>
                      <a:pt x="28318" y="512891"/>
                    </a:cubicBezTo>
                    <a:lnTo>
                      <a:pt x="72514" y="482220"/>
                    </a:lnTo>
                    <a:cubicBezTo>
                      <a:pt x="78724" y="478286"/>
                      <a:pt x="86892" y="479593"/>
                      <a:pt x="91564" y="485269"/>
                    </a:cubicBezTo>
                    <a:cubicBezTo>
                      <a:pt x="94679" y="488699"/>
                      <a:pt x="98055" y="491883"/>
                      <a:pt x="101661" y="494794"/>
                    </a:cubicBezTo>
                    <a:cubicBezTo>
                      <a:pt x="107663" y="499770"/>
                      <a:pt x="110505" y="507604"/>
                      <a:pt x="109090" y="515272"/>
                    </a:cubicBezTo>
                    <a:lnTo>
                      <a:pt x="90897" y="576708"/>
                    </a:lnTo>
                    <a:cubicBezTo>
                      <a:pt x="89198" y="582788"/>
                      <a:pt x="92749" y="589094"/>
                      <a:pt x="98828" y="590794"/>
                    </a:cubicBezTo>
                    <a:cubicBezTo>
                      <a:pt x="99567" y="591000"/>
                      <a:pt x="100324" y="591132"/>
                      <a:pt x="101089" y="591187"/>
                    </a:cubicBezTo>
                    <a:lnTo>
                      <a:pt x="137094" y="596901"/>
                    </a:lnTo>
                    <a:cubicBezTo>
                      <a:pt x="144791" y="597904"/>
                      <a:pt x="152327" y="594136"/>
                      <a:pt x="156144" y="587376"/>
                    </a:cubicBezTo>
                    <a:lnTo>
                      <a:pt x="183861" y="527179"/>
                    </a:lnTo>
                    <a:cubicBezTo>
                      <a:pt x="188109" y="519999"/>
                      <a:pt x="194914" y="514691"/>
                      <a:pt x="202911" y="512320"/>
                    </a:cubicBezTo>
                    <a:cubicBezTo>
                      <a:pt x="210109" y="510215"/>
                      <a:pt x="217171" y="507670"/>
                      <a:pt x="224057" y="504700"/>
                    </a:cubicBezTo>
                    <a:cubicBezTo>
                      <a:pt x="230303" y="501548"/>
                      <a:pt x="237922" y="504057"/>
                      <a:pt x="241073" y="510304"/>
                    </a:cubicBezTo>
                    <a:cubicBezTo>
                      <a:pt x="241186" y="510528"/>
                      <a:pt x="241293" y="510756"/>
                      <a:pt x="241392" y="510986"/>
                    </a:cubicBezTo>
                    <a:lnTo>
                      <a:pt x="256728" y="547181"/>
                    </a:lnTo>
                    <a:cubicBezTo>
                      <a:pt x="258569" y="552108"/>
                      <a:pt x="264057" y="554610"/>
                      <a:pt x="268985" y="552768"/>
                    </a:cubicBezTo>
                    <a:cubicBezTo>
                      <a:pt x="270162" y="552328"/>
                      <a:pt x="271240" y="551659"/>
                      <a:pt x="272158" y="550800"/>
                    </a:cubicBezTo>
                    <a:lnTo>
                      <a:pt x="321498" y="509843"/>
                    </a:lnTo>
                    <a:cubicBezTo>
                      <a:pt x="327399" y="504439"/>
                      <a:pt x="330401" y="496564"/>
                      <a:pt x="329594" y="488602"/>
                    </a:cubicBezTo>
                    <a:lnTo>
                      <a:pt x="322069" y="442025"/>
                    </a:lnTo>
                    <a:cubicBezTo>
                      <a:pt x="321277" y="433875"/>
                      <a:pt x="323478" y="425716"/>
                      <a:pt x="328260" y="419070"/>
                    </a:cubicBezTo>
                    <a:cubicBezTo>
                      <a:pt x="336057" y="409033"/>
                      <a:pt x="343338" y="398606"/>
                      <a:pt x="350073" y="387828"/>
                    </a:cubicBezTo>
                    <a:cubicBezTo>
                      <a:pt x="354828" y="381120"/>
                      <a:pt x="362430" y="377002"/>
                      <a:pt x="370647" y="376683"/>
                    </a:cubicBezTo>
                    <a:lnTo>
                      <a:pt x="405222" y="376683"/>
                    </a:lnTo>
                    <a:cubicBezTo>
                      <a:pt x="413365" y="376724"/>
                      <a:pt x="420793" y="372044"/>
                      <a:pt x="424272" y="364682"/>
                    </a:cubicBezTo>
                    <a:lnTo>
                      <a:pt x="450085" y="296769"/>
                    </a:lnTo>
                    <a:cubicBezTo>
                      <a:pt x="452341" y="290035"/>
                      <a:pt x="448712" y="282747"/>
                      <a:pt x="441978" y="280491"/>
                    </a:cubicBezTo>
                    <a:cubicBezTo>
                      <a:pt x="441761" y="280418"/>
                      <a:pt x="441542" y="280351"/>
                      <a:pt x="441322" y="280291"/>
                    </a:cubicBezTo>
                    <a:lnTo>
                      <a:pt x="412747" y="270766"/>
                    </a:lnTo>
                    <a:cubicBezTo>
                      <a:pt x="405522" y="268320"/>
                      <a:pt x="400941" y="261211"/>
                      <a:pt x="401698" y="253620"/>
                    </a:cubicBezTo>
                    <a:cubicBezTo>
                      <a:pt x="403282" y="243048"/>
                      <a:pt x="404268" y="232395"/>
                      <a:pt x="404651" y="221712"/>
                    </a:cubicBezTo>
                    <a:cubicBezTo>
                      <a:pt x="405213" y="213475"/>
                      <a:pt x="408573" y="205678"/>
                      <a:pt x="414176" y="199614"/>
                    </a:cubicBezTo>
                    <a:lnTo>
                      <a:pt x="457419" y="157513"/>
                    </a:lnTo>
                    <a:cubicBezTo>
                      <a:pt x="462535" y="151451"/>
                      <a:pt x="464383" y="143279"/>
                      <a:pt x="462372" y="135606"/>
                    </a:cubicBezTo>
                    <a:close/>
                    <a:moveTo>
                      <a:pt x="259585" y="398591"/>
                    </a:moveTo>
                    <a:cubicBezTo>
                      <a:pt x="206055" y="442978"/>
                      <a:pt x="150048" y="434119"/>
                      <a:pt x="134522" y="378779"/>
                    </a:cubicBezTo>
                    <a:cubicBezTo>
                      <a:pt x="118996" y="323439"/>
                      <a:pt x="149667" y="242571"/>
                      <a:pt x="203197" y="197804"/>
                    </a:cubicBezTo>
                    <a:cubicBezTo>
                      <a:pt x="256728" y="153037"/>
                      <a:pt x="312735" y="162276"/>
                      <a:pt x="328260" y="217616"/>
                    </a:cubicBezTo>
                    <a:cubicBezTo>
                      <a:pt x="343786" y="272956"/>
                      <a:pt x="313116" y="354204"/>
                      <a:pt x="259585" y="398591"/>
                    </a:cubicBezTo>
                    <a:close/>
                  </a:path>
                </a:pathLst>
              </a:custGeom>
              <a:solidFill>
                <a:srgbClr val="FFFFFF">
                  <a:alpha val="75000"/>
                </a:srgbClr>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D7CDC7EC-DC6B-1098-D621-DCCD98079BD7}"/>
                  </a:ext>
                </a:extLst>
              </p:cNvPr>
              <p:cNvSpPr/>
              <p:nvPr/>
            </p:nvSpPr>
            <p:spPr>
              <a:xfrm>
                <a:off x="4163354" y="1653543"/>
                <a:ext cx="714017" cy="860389"/>
              </a:xfrm>
              <a:custGeom>
                <a:avLst/>
                <a:gdLst>
                  <a:gd name="connsiteX0" fmla="*/ 633340 w 714017"/>
                  <a:gd name="connsiteY0" fmla="*/ 120488 h 860389"/>
                  <a:gd name="connsiteX1" fmla="*/ 633340 w 714017"/>
                  <a:gd name="connsiteY1" fmla="*/ 120488 h 860389"/>
                  <a:gd name="connsiteX2" fmla="*/ 619720 w 714017"/>
                  <a:gd name="connsiteY2" fmla="*/ 121917 h 860389"/>
                  <a:gd name="connsiteX3" fmla="*/ 592669 w 714017"/>
                  <a:gd name="connsiteY3" fmla="*/ 139728 h 860389"/>
                  <a:gd name="connsiteX4" fmla="*/ 587525 w 714017"/>
                  <a:gd name="connsiteY4" fmla="*/ 155540 h 860389"/>
                  <a:gd name="connsiteX5" fmla="*/ 597050 w 714017"/>
                  <a:gd name="connsiteY5" fmla="*/ 184115 h 860389"/>
                  <a:gd name="connsiteX6" fmla="*/ 610957 w 714017"/>
                  <a:gd name="connsiteY6" fmla="*/ 198402 h 860389"/>
                  <a:gd name="connsiteX7" fmla="*/ 637722 w 714017"/>
                  <a:gd name="connsiteY7" fmla="*/ 203260 h 860389"/>
                  <a:gd name="connsiteX8" fmla="*/ 700682 w 714017"/>
                  <a:gd name="connsiteY8" fmla="*/ 161731 h 860389"/>
                  <a:gd name="connsiteX9" fmla="*/ 714017 w 714017"/>
                  <a:gd name="connsiteY9" fmla="*/ 160112 h 860389"/>
                  <a:gd name="connsiteX10" fmla="*/ 547615 w 714017"/>
                  <a:gd name="connsiteY10" fmla="*/ 346516 h 860389"/>
                  <a:gd name="connsiteX11" fmla="*/ 455509 w 714017"/>
                  <a:gd name="connsiteY11" fmla="*/ 277650 h 860389"/>
                  <a:gd name="connsiteX12" fmla="*/ 466558 w 714017"/>
                  <a:gd name="connsiteY12" fmla="*/ 306225 h 860389"/>
                  <a:gd name="connsiteX13" fmla="*/ 364069 w 714017"/>
                  <a:gd name="connsiteY13" fmla="*/ 556828 h 860389"/>
                  <a:gd name="connsiteX14" fmla="*/ 282058 w 714017"/>
                  <a:gd name="connsiteY14" fmla="*/ 593595 h 860389"/>
                  <a:gd name="connsiteX15" fmla="*/ 445126 w 714017"/>
                  <a:gd name="connsiteY15" fmla="*/ 597024 h 860389"/>
                  <a:gd name="connsiteX16" fmla="*/ 547425 w 714017"/>
                  <a:gd name="connsiteY16" fmla="*/ 346707 h 860389"/>
                  <a:gd name="connsiteX17" fmla="*/ 526184 w 714017"/>
                  <a:gd name="connsiteY17" fmla="*/ 11712 h 860389"/>
                  <a:gd name="connsiteX18" fmla="*/ 526184 w 714017"/>
                  <a:gd name="connsiteY18" fmla="*/ 11712 h 860389"/>
                  <a:gd name="connsiteX19" fmla="*/ 520850 w 714017"/>
                  <a:gd name="connsiteY19" fmla="*/ 9903 h 860389"/>
                  <a:gd name="connsiteX20" fmla="*/ 470653 w 714017"/>
                  <a:gd name="connsiteY20" fmla="*/ 378 h 860389"/>
                  <a:gd name="connsiteX21" fmla="*/ 443221 w 714017"/>
                  <a:gd name="connsiteY21" fmla="*/ 13332 h 860389"/>
                  <a:gd name="connsiteX22" fmla="*/ 402169 w 714017"/>
                  <a:gd name="connsiteY22" fmla="*/ 96771 h 860389"/>
                  <a:gd name="connsiteX23" fmla="*/ 392644 w 714017"/>
                  <a:gd name="connsiteY23" fmla="*/ 107915 h 860389"/>
                  <a:gd name="connsiteX24" fmla="*/ 392644 w 714017"/>
                  <a:gd name="connsiteY24" fmla="*/ 107915 h 860389"/>
                  <a:gd name="connsiteX25" fmla="*/ 385024 w 714017"/>
                  <a:gd name="connsiteY25" fmla="*/ 113058 h 860389"/>
                  <a:gd name="connsiteX26" fmla="*/ 402645 w 714017"/>
                  <a:gd name="connsiteY26" fmla="*/ 157731 h 860389"/>
                  <a:gd name="connsiteX27" fmla="*/ 426149 w 714017"/>
                  <a:gd name="connsiteY27" fmla="*/ 167513 h 860389"/>
                  <a:gd name="connsiteX28" fmla="*/ 426743 w 714017"/>
                  <a:gd name="connsiteY28" fmla="*/ 167256 h 860389"/>
                  <a:gd name="connsiteX29" fmla="*/ 456652 w 714017"/>
                  <a:gd name="connsiteY29" fmla="*/ 157731 h 860389"/>
                  <a:gd name="connsiteX30" fmla="*/ 473701 w 714017"/>
                  <a:gd name="connsiteY30" fmla="*/ 148777 h 860389"/>
                  <a:gd name="connsiteX31" fmla="*/ 483226 w 714017"/>
                  <a:gd name="connsiteY31" fmla="*/ 137442 h 860389"/>
                  <a:gd name="connsiteX32" fmla="*/ 524184 w 714017"/>
                  <a:gd name="connsiteY32" fmla="*/ 54099 h 860389"/>
                  <a:gd name="connsiteX33" fmla="*/ 551521 w 714017"/>
                  <a:gd name="connsiteY33" fmla="*/ 40859 h 860389"/>
                  <a:gd name="connsiteX34" fmla="*/ 601908 w 714017"/>
                  <a:gd name="connsiteY34" fmla="*/ 50384 h 860389"/>
                  <a:gd name="connsiteX35" fmla="*/ 606956 w 714017"/>
                  <a:gd name="connsiteY35" fmla="*/ 52003 h 860389"/>
                  <a:gd name="connsiteX36" fmla="*/ 440935 w 714017"/>
                  <a:gd name="connsiteY36" fmla="*/ 811812 h 860389"/>
                  <a:gd name="connsiteX37" fmla="*/ 435792 w 714017"/>
                  <a:gd name="connsiteY37" fmla="*/ 804954 h 860389"/>
                  <a:gd name="connsiteX38" fmla="*/ 415504 w 714017"/>
                  <a:gd name="connsiteY38" fmla="*/ 753710 h 860389"/>
                  <a:gd name="connsiteX39" fmla="*/ 392177 w 714017"/>
                  <a:gd name="connsiteY39" fmla="*/ 743850 h 860389"/>
                  <a:gd name="connsiteX40" fmla="*/ 391405 w 714017"/>
                  <a:gd name="connsiteY40" fmla="*/ 744185 h 860389"/>
                  <a:gd name="connsiteX41" fmla="*/ 361021 w 714017"/>
                  <a:gd name="connsiteY41" fmla="*/ 754472 h 860389"/>
                  <a:gd name="connsiteX42" fmla="*/ 351496 w 714017"/>
                  <a:gd name="connsiteY42" fmla="*/ 758377 h 860389"/>
                  <a:gd name="connsiteX43" fmla="*/ 354163 w 714017"/>
                  <a:gd name="connsiteY43" fmla="*/ 764949 h 860389"/>
                  <a:gd name="connsiteX44" fmla="*/ 361021 w 714017"/>
                  <a:gd name="connsiteY44" fmla="*/ 772760 h 860389"/>
                  <a:gd name="connsiteX45" fmla="*/ 361021 w 714017"/>
                  <a:gd name="connsiteY45" fmla="*/ 772760 h 860389"/>
                  <a:gd name="connsiteX46" fmla="*/ 294346 w 714017"/>
                  <a:gd name="connsiteY46" fmla="*/ 58385 h 860389"/>
                  <a:gd name="connsiteX47" fmla="*/ 288821 w 714017"/>
                  <a:gd name="connsiteY47" fmla="*/ 57147 h 860389"/>
                  <a:gd name="connsiteX48" fmla="*/ 279963 w 714017"/>
                  <a:gd name="connsiteY48" fmla="*/ 60576 h 860389"/>
                  <a:gd name="connsiteX49" fmla="*/ 209287 w 714017"/>
                  <a:gd name="connsiteY49" fmla="*/ 116297 h 860389"/>
                  <a:gd name="connsiteX50" fmla="*/ 206620 w 714017"/>
                  <a:gd name="connsiteY50" fmla="*/ 118868 h 860389"/>
                  <a:gd name="connsiteX51" fmla="*/ 204811 w 714017"/>
                  <a:gd name="connsiteY51" fmla="*/ 120964 h 860389"/>
                  <a:gd name="connsiteX52" fmla="*/ 199096 w 714017"/>
                  <a:gd name="connsiteY52" fmla="*/ 131918 h 860389"/>
                  <a:gd name="connsiteX53" fmla="*/ 198429 w 714017"/>
                  <a:gd name="connsiteY53" fmla="*/ 134585 h 860389"/>
                  <a:gd name="connsiteX54" fmla="*/ 198429 w 714017"/>
                  <a:gd name="connsiteY54" fmla="*/ 134585 h 860389"/>
                  <a:gd name="connsiteX55" fmla="*/ 197286 w 714017"/>
                  <a:gd name="connsiteY55" fmla="*/ 145729 h 860389"/>
                  <a:gd name="connsiteX56" fmla="*/ 206144 w 714017"/>
                  <a:gd name="connsiteY56" fmla="*/ 211166 h 860389"/>
                  <a:gd name="connsiteX57" fmla="*/ 196619 w 714017"/>
                  <a:gd name="connsiteY57" fmla="*/ 243074 h 860389"/>
                  <a:gd name="connsiteX58" fmla="*/ 165091 w 714017"/>
                  <a:gd name="connsiteY58" fmla="*/ 286128 h 860389"/>
                  <a:gd name="connsiteX59" fmla="*/ 149470 w 714017"/>
                  <a:gd name="connsiteY59" fmla="*/ 298129 h 860389"/>
                  <a:gd name="connsiteX60" fmla="*/ 143089 w 714017"/>
                  <a:gd name="connsiteY60" fmla="*/ 300129 h 860389"/>
                  <a:gd name="connsiteX61" fmla="*/ 140041 w 714017"/>
                  <a:gd name="connsiteY61" fmla="*/ 300701 h 860389"/>
                  <a:gd name="connsiteX62" fmla="*/ 135754 w 714017"/>
                  <a:gd name="connsiteY62" fmla="*/ 300701 h 860389"/>
                  <a:gd name="connsiteX63" fmla="*/ 88129 w 714017"/>
                  <a:gd name="connsiteY63" fmla="*/ 299558 h 860389"/>
                  <a:gd name="connsiteX64" fmla="*/ 86891 w 714017"/>
                  <a:gd name="connsiteY64" fmla="*/ 299558 h 860389"/>
                  <a:gd name="connsiteX65" fmla="*/ 83081 w 714017"/>
                  <a:gd name="connsiteY65" fmla="*/ 299558 h 860389"/>
                  <a:gd name="connsiteX66" fmla="*/ 79557 w 714017"/>
                  <a:gd name="connsiteY66" fmla="*/ 300320 h 860389"/>
                  <a:gd name="connsiteX67" fmla="*/ 79557 w 714017"/>
                  <a:gd name="connsiteY67" fmla="*/ 300320 h 860389"/>
                  <a:gd name="connsiteX68" fmla="*/ 75747 w 714017"/>
                  <a:gd name="connsiteY68" fmla="*/ 301844 h 860389"/>
                  <a:gd name="connsiteX69" fmla="*/ 69175 w 714017"/>
                  <a:gd name="connsiteY69" fmla="*/ 305940 h 860389"/>
                  <a:gd name="connsiteX70" fmla="*/ 62126 w 714017"/>
                  <a:gd name="connsiteY70" fmla="*/ 315465 h 860389"/>
                  <a:gd name="connsiteX71" fmla="*/ 24026 w 714017"/>
                  <a:gd name="connsiteY71" fmla="*/ 409667 h 860389"/>
                  <a:gd name="connsiteX72" fmla="*/ 33551 w 714017"/>
                  <a:gd name="connsiteY72" fmla="*/ 431955 h 860389"/>
                  <a:gd name="connsiteX73" fmla="*/ 88510 w 714017"/>
                  <a:gd name="connsiteY73" fmla="*/ 459197 h 860389"/>
                  <a:gd name="connsiteX74" fmla="*/ 90606 w 714017"/>
                  <a:gd name="connsiteY74" fmla="*/ 471960 h 860389"/>
                  <a:gd name="connsiteX75" fmla="*/ 85272 w 714017"/>
                  <a:gd name="connsiteY75" fmla="*/ 516537 h 860389"/>
                  <a:gd name="connsiteX76" fmla="*/ 71365 w 714017"/>
                  <a:gd name="connsiteY76" fmla="*/ 547112 h 860389"/>
                  <a:gd name="connsiteX77" fmla="*/ 70603 w 714017"/>
                  <a:gd name="connsiteY77" fmla="*/ 547779 h 860389"/>
                  <a:gd name="connsiteX78" fmla="*/ 9262 w 714017"/>
                  <a:gd name="connsiteY78" fmla="*/ 604929 h 860389"/>
                  <a:gd name="connsiteX79" fmla="*/ 6405 w 714017"/>
                  <a:gd name="connsiteY79" fmla="*/ 608263 h 860389"/>
                  <a:gd name="connsiteX80" fmla="*/ 6405 w 714017"/>
                  <a:gd name="connsiteY80" fmla="*/ 608835 h 860389"/>
                  <a:gd name="connsiteX81" fmla="*/ 4119 w 714017"/>
                  <a:gd name="connsiteY81" fmla="*/ 612930 h 860389"/>
                  <a:gd name="connsiteX82" fmla="*/ 690 w 714017"/>
                  <a:gd name="connsiteY82" fmla="*/ 635314 h 860389"/>
                  <a:gd name="connsiteX83" fmla="*/ 17644 w 714017"/>
                  <a:gd name="connsiteY83" fmla="*/ 701989 h 860389"/>
                  <a:gd name="connsiteX84" fmla="*/ 24026 w 714017"/>
                  <a:gd name="connsiteY84" fmla="*/ 710943 h 860389"/>
                  <a:gd name="connsiteX85" fmla="*/ 104703 w 714017"/>
                  <a:gd name="connsiteY85" fmla="*/ 750852 h 860389"/>
                  <a:gd name="connsiteX86" fmla="*/ 98607 w 714017"/>
                  <a:gd name="connsiteY86" fmla="*/ 742184 h 860389"/>
                  <a:gd name="connsiteX87" fmla="*/ 81748 w 714017"/>
                  <a:gd name="connsiteY87" fmla="*/ 675510 h 860389"/>
                  <a:gd name="connsiteX88" fmla="*/ 81748 w 714017"/>
                  <a:gd name="connsiteY88" fmla="*/ 662746 h 860389"/>
                  <a:gd name="connsiteX89" fmla="*/ 91273 w 714017"/>
                  <a:gd name="connsiteY89" fmla="*/ 645220 h 860389"/>
                  <a:gd name="connsiteX90" fmla="*/ 152423 w 714017"/>
                  <a:gd name="connsiteY90" fmla="*/ 588070 h 860389"/>
                  <a:gd name="connsiteX91" fmla="*/ 153185 w 714017"/>
                  <a:gd name="connsiteY91" fmla="*/ 587499 h 860389"/>
                  <a:gd name="connsiteX92" fmla="*/ 167282 w 714017"/>
                  <a:gd name="connsiteY92" fmla="*/ 556923 h 860389"/>
                  <a:gd name="connsiteX93" fmla="*/ 172521 w 714017"/>
                  <a:gd name="connsiteY93" fmla="*/ 512251 h 860389"/>
                  <a:gd name="connsiteX94" fmla="*/ 157567 w 714017"/>
                  <a:gd name="connsiteY94" fmla="*/ 487867 h 860389"/>
                  <a:gd name="connsiteX95" fmla="*/ 117943 w 714017"/>
                  <a:gd name="connsiteY95" fmla="*/ 473484 h 860389"/>
                  <a:gd name="connsiteX96" fmla="*/ 103359 w 714017"/>
                  <a:gd name="connsiteY96" fmla="*/ 452452 h 860389"/>
                  <a:gd name="connsiteX97" fmla="*/ 103846 w 714017"/>
                  <a:gd name="connsiteY97" fmla="*/ 450434 h 860389"/>
                  <a:gd name="connsiteX98" fmla="*/ 141946 w 714017"/>
                  <a:gd name="connsiteY98" fmla="*/ 356232 h 860389"/>
                  <a:gd name="connsiteX99" fmla="*/ 148994 w 714017"/>
                  <a:gd name="connsiteY99" fmla="*/ 346707 h 860389"/>
                  <a:gd name="connsiteX100" fmla="*/ 168044 w 714017"/>
                  <a:gd name="connsiteY100" fmla="*/ 339658 h 860389"/>
                  <a:gd name="connsiteX101" fmla="*/ 215669 w 714017"/>
                  <a:gd name="connsiteY101" fmla="*/ 340801 h 860389"/>
                  <a:gd name="connsiteX102" fmla="*/ 229195 w 714017"/>
                  <a:gd name="connsiteY102" fmla="*/ 337943 h 860389"/>
                  <a:gd name="connsiteX103" fmla="*/ 244815 w 714017"/>
                  <a:gd name="connsiteY103" fmla="*/ 325942 h 860389"/>
                  <a:gd name="connsiteX104" fmla="*/ 276343 w 714017"/>
                  <a:gd name="connsiteY104" fmla="*/ 282889 h 860389"/>
                  <a:gd name="connsiteX105" fmla="*/ 285868 w 714017"/>
                  <a:gd name="connsiteY105" fmla="*/ 250980 h 860389"/>
                  <a:gd name="connsiteX106" fmla="*/ 277010 w 714017"/>
                  <a:gd name="connsiteY106" fmla="*/ 185639 h 860389"/>
                  <a:gd name="connsiteX107" fmla="*/ 278058 w 714017"/>
                  <a:gd name="connsiteY107" fmla="*/ 174304 h 860389"/>
                  <a:gd name="connsiteX108" fmla="*/ 290250 w 714017"/>
                  <a:gd name="connsiteY108" fmla="*/ 156206 h 860389"/>
                  <a:gd name="connsiteX109" fmla="*/ 361021 w 714017"/>
                  <a:gd name="connsiteY109" fmla="*/ 100771 h 860389"/>
                  <a:gd name="connsiteX110" fmla="*/ 375594 w 714017"/>
                  <a:gd name="connsiteY110" fmla="*/ 98485 h 860389"/>
                  <a:gd name="connsiteX111" fmla="*/ 230242 w 714017"/>
                  <a:gd name="connsiteY111" fmla="*/ 756282 h 860389"/>
                  <a:gd name="connsiteX112" fmla="*/ 220717 w 714017"/>
                  <a:gd name="connsiteY112" fmla="*/ 727707 h 860389"/>
                  <a:gd name="connsiteX113" fmla="*/ 207001 w 714017"/>
                  <a:gd name="connsiteY113" fmla="*/ 713419 h 860389"/>
                  <a:gd name="connsiteX114" fmla="*/ 180236 w 714017"/>
                  <a:gd name="connsiteY114" fmla="*/ 708371 h 860389"/>
                  <a:gd name="connsiteX115" fmla="*/ 144232 w 714017"/>
                  <a:gd name="connsiteY115" fmla="*/ 732088 h 860389"/>
                  <a:gd name="connsiteX116" fmla="*/ 121562 w 714017"/>
                  <a:gd name="connsiteY116" fmla="*/ 801049 h 860389"/>
                  <a:gd name="connsiteX117" fmla="*/ 129468 w 714017"/>
                  <a:gd name="connsiteY117" fmla="*/ 820099 h 860389"/>
                  <a:gd name="connsiteX118" fmla="*/ 129468 w 714017"/>
                  <a:gd name="connsiteY118" fmla="*/ 820099 h 860389"/>
                  <a:gd name="connsiteX119" fmla="*/ 210716 w 714017"/>
                  <a:gd name="connsiteY119" fmla="*/ 860390 h 860389"/>
                  <a:gd name="connsiteX120" fmla="*/ 202810 w 714017"/>
                  <a:gd name="connsiteY120" fmla="*/ 841340 h 8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14017" h="860389">
                    <a:moveTo>
                      <a:pt x="633340" y="120488"/>
                    </a:moveTo>
                    <a:lnTo>
                      <a:pt x="633340" y="120488"/>
                    </a:lnTo>
                    <a:cubicBezTo>
                      <a:pt x="628884" y="118418"/>
                      <a:pt x="623650" y="118967"/>
                      <a:pt x="619720" y="121917"/>
                    </a:cubicBezTo>
                    <a:lnTo>
                      <a:pt x="592669" y="139728"/>
                    </a:lnTo>
                    <a:lnTo>
                      <a:pt x="587525" y="155540"/>
                    </a:lnTo>
                    <a:cubicBezTo>
                      <a:pt x="585259" y="166089"/>
                      <a:pt x="588908" y="177035"/>
                      <a:pt x="597050" y="184115"/>
                    </a:cubicBezTo>
                    <a:cubicBezTo>
                      <a:pt x="602016" y="188544"/>
                      <a:pt x="606663" y="193318"/>
                      <a:pt x="610957" y="198402"/>
                    </a:cubicBezTo>
                    <a:cubicBezTo>
                      <a:pt x="617359" y="206569"/>
                      <a:pt x="628858" y="208656"/>
                      <a:pt x="637722" y="203260"/>
                    </a:cubicBezTo>
                    <a:lnTo>
                      <a:pt x="700682" y="161731"/>
                    </a:lnTo>
                    <a:cubicBezTo>
                      <a:pt x="704548" y="158920"/>
                      <a:pt x="709591" y="158308"/>
                      <a:pt x="714017" y="160112"/>
                    </a:cubicBezTo>
                    <a:close/>
                    <a:moveTo>
                      <a:pt x="547615" y="346516"/>
                    </a:moveTo>
                    <a:cubicBezTo>
                      <a:pt x="534947" y="297272"/>
                      <a:pt x="499324" y="273269"/>
                      <a:pt x="455509" y="277650"/>
                    </a:cubicBezTo>
                    <a:cubicBezTo>
                      <a:pt x="460414" y="286657"/>
                      <a:pt x="464128" y="296262"/>
                      <a:pt x="466558" y="306225"/>
                    </a:cubicBezTo>
                    <a:cubicBezTo>
                      <a:pt x="486465" y="384235"/>
                      <a:pt x="440554" y="496725"/>
                      <a:pt x="364069" y="556828"/>
                    </a:cubicBezTo>
                    <a:cubicBezTo>
                      <a:pt x="340766" y="576603"/>
                      <a:pt x="312325" y="589353"/>
                      <a:pt x="282058" y="593595"/>
                    </a:cubicBezTo>
                    <a:cubicBezTo>
                      <a:pt x="312062" y="645601"/>
                      <a:pt x="379213" y="649125"/>
                      <a:pt x="445126" y="597024"/>
                    </a:cubicBezTo>
                    <a:cubicBezTo>
                      <a:pt x="521422" y="537207"/>
                      <a:pt x="567332" y="424526"/>
                      <a:pt x="547425" y="346707"/>
                    </a:cubicBezTo>
                    <a:close/>
                    <a:moveTo>
                      <a:pt x="526184" y="11712"/>
                    </a:moveTo>
                    <a:lnTo>
                      <a:pt x="526184" y="11712"/>
                    </a:lnTo>
                    <a:cubicBezTo>
                      <a:pt x="524491" y="10882"/>
                      <a:pt x="522698" y="10274"/>
                      <a:pt x="520850" y="9903"/>
                    </a:cubicBezTo>
                    <a:lnTo>
                      <a:pt x="470653" y="378"/>
                    </a:lnTo>
                    <a:cubicBezTo>
                      <a:pt x="459697" y="-1489"/>
                      <a:pt x="448740" y="3684"/>
                      <a:pt x="443221" y="13332"/>
                    </a:cubicBezTo>
                    <a:lnTo>
                      <a:pt x="402169" y="96771"/>
                    </a:lnTo>
                    <a:cubicBezTo>
                      <a:pt x="399787" y="101096"/>
                      <a:pt x="396545" y="104889"/>
                      <a:pt x="392644" y="107915"/>
                    </a:cubicBezTo>
                    <a:lnTo>
                      <a:pt x="392644" y="107915"/>
                    </a:lnTo>
                    <a:cubicBezTo>
                      <a:pt x="390304" y="109909"/>
                      <a:pt x="387748" y="111634"/>
                      <a:pt x="385024" y="113058"/>
                    </a:cubicBezTo>
                    <a:lnTo>
                      <a:pt x="402645" y="157731"/>
                    </a:lnTo>
                    <a:cubicBezTo>
                      <a:pt x="406434" y="166923"/>
                      <a:pt x="416958" y="171302"/>
                      <a:pt x="426149" y="167513"/>
                    </a:cubicBezTo>
                    <a:cubicBezTo>
                      <a:pt x="426349" y="167431"/>
                      <a:pt x="426547" y="167345"/>
                      <a:pt x="426743" y="167256"/>
                    </a:cubicBezTo>
                    <a:cubicBezTo>
                      <a:pt x="436488" y="163414"/>
                      <a:pt x="446480" y="160232"/>
                      <a:pt x="456652" y="157731"/>
                    </a:cubicBezTo>
                    <a:cubicBezTo>
                      <a:pt x="462855" y="155863"/>
                      <a:pt x="468643" y="152824"/>
                      <a:pt x="473701" y="148777"/>
                    </a:cubicBezTo>
                    <a:cubicBezTo>
                      <a:pt x="477695" y="145770"/>
                      <a:pt x="480952" y="141894"/>
                      <a:pt x="483226" y="137442"/>
                    </a:cubicBezTo>
                    <a:lnTo>
                      <a:pt x="524184" y="54099"/>
                    </a:lnTo>
                    <a:cubicBezTo>
                      <a:pt x="529628" y="44399"/>
                      <a:pt x="540536" y="39117"/>
                      <a:pt x="551521" y="40859"/>
                    </a:cubicBezTo>
                    <a:lnTo>
                      <a:pt x="601908" y="50384"/>
                    </a:lnTo>
                    <a:cubicBezTo>
                      <a:pt x="603663" y="50663"/>
                      <a:pt x="605366" y="51209"/>
                      <a:pt x="606956" y="52003"/>
                    </a:cubicBezTo>
                    <a:close/>
                    <a:moveTo>
                      <a:pt x="440935" y="811812"/>
                    </a:moveTo>
                    <a:cubicBezTo>
                      <a:pt x="438559" y="810107"/>
                      <a:pt x="436764" y="807713"/>
                      <a:pt x="435792" y="804954"/>
                    </a:cubicBezTo>
                    <a:lnTo>
                      <a:pt x="415504" y="753710"/>
                    </a:lnTo>
                    <a:cubicBezTo>
                      <a:pt x="411785" y="744546"/>
                      <a:pt x="401341" y="740131"/>
                      <a:pt x="392177" y="743850"/>
                    </a:cubicBezTo>
                    <a:cubicBezTo>
                      <a:pt x="391917" y="743956"/>
                      <a:pt x="391660" y="744067"/>
                      <a:pt x="391405" y="744185"/>
                    </a:cubicBezTo>
                    <a:cubicBezTo>
                      <a:pt x="381524" y="748303"/>
                      <a:pt x="371372" y="751740"/>
                      <a:pt x="361021" y="754472"/>
                    </a:cubicBezTo>
                    <a:cubicBezTo>
                      <a:pt x="357693" y="755365"/>
                      <a:pt x="354492" y="756677"/>
                      <a:pt x="351496" y="758377"/>
                    </a:cubicBezTo>
                    <a:lnTo>
                      <a:pt x="354163" y="764949"/>
                    </a:lnTo>
                    <a:cubicBezTo>
                      <a:pt x="355335" y="768352"/>
                      <a:pt x="357798" y="771157"/>
                      <a:pt x="361021" y="772760"/>
                    </a:cubicBezTo>
                    <a:lnTo>
                      <a:pt x="361021" y="772760"/>
                    </a:lnTo>
                    <a:close/>
                    <a:moveTo>
                      <a:pt x="294346" y="58385"/>
                    </a:moveTo>
                    <a:cubicBezTo>
                      <a:pt x="292628" y="57541"/>
                      <a:pt x="290735" y="57116"/>
                      <a:pt x="288821" y="57147"/>
                    </a:cubicBezTo>
                    <a:cubicBezTo>
                      <a:pt x="285573" y="57290"/>
                      <a:pt x="282461" y="58494"/>
                      <a:pt x="279963" y="60576"/>
                    </a:cubicBezTo>
                    <a:lnTo>
                      <a:pt x="209287" y="116297"/>
                    </a:lnTo>
                    <a:cubicBezTo>
                      <a:pt x="208307" y="117053"/>
                      <a:pt x="207412" y="117916"/>
                      <a:pt x="206620" y="118868"/>
                    </a:cubicBezTo>
                    <a:cubicBezTo>
                      <a:pt x="205918" y="119475"/>
                      <a:pt x="205309" y="120181"/>
                      <a:pt x="204811" y="120964"/>
                    </a:cubicBezTo>
                    <a:cubicBezTo>
                      <a:pt x="202369" y="124309"/>
                      <a:pt x="200442" y="128001"/>
                      <a:pt x="199096" y="131918"/>
                    </a:cubicBezTo>
                    <a:cubicBezTo>
                      <a:pt x="199096" y="132775"/>
                      <a:pt x="199096" y="133728"/>
                      <a:pt x="198429" y="134585"/>
                    </a:cubicBezTo>
                    <a:lnTo>
                      <a:pt x="198429" y="134585"/>
                    </a:lnTo>
                    <a:cubicBezTo>
                      <a:pt x="197277" y="138180"/>
                      <a:pt x="196888" y="141975"/>
                      <a:pt x="197286" y="145729"/>
                    </a:cubicBezTo>
                    <a:lnTo>
                      <a:pt x="206144" y="211166"/>
                    </a:lnTo>
                    <a:cubicBezTo>
                      <a:pt x="206912" y="222602"/>
                      <a:pt x="203530" y="233931"/>
                      <a:pt x="196619" y="243074"/>
                    </a:cubicBezTo>
                    <a:cubicBezTo>
                      <a:pt x="185380" y="256886"/>
                      <a:pt x="174902" y="271650"/>
                      <a:pt x="165091" y="286128"/>
                    </a:cubicBezTo>
                    <a:cubicBezTo>
                      <a:pt x="161154" y="291554"/>
                      <a:pt x="155728" y="295723"/>
                      <a:pt x="149470" y="298129"/>
                    </a:cubicBezTo>
                    <a:cubicBezTo>
                      <a:pt x="147438" y="299067"/>
                      <a:pt x="145293" y="299739"/>
                      <a:pt x="143089" y="300129"/>
                    </a:cubicBezTo>
                    <a:cubicBezTo>
                      <a:pt x="142094" y="300420"/>
                      <a:pt x="141073" y="300611"/>
                      <a:pt x="140041" y="300701"/>
                    </a:cubicBezTo>
                    <a:cubicBezTo>
                      <a:pt x="138615" y="300843"/>
                      <a:pt x="137180" y="300843"/>
                      <a:pt x="135754" y="300701"/>
                    </a:cubicBezTo>
                    <a:lnTo>
                      <a:pt x="88129" y="299558"/>
                    </a:lnTo>
                    <a:lnTo>
                      <a:pt x="86891" y="299558"/>
                    </a:lnTo>
                    <a:cubicBezTo>
                      <a:pt x="85625" y="299419"/>
                      <a:pt x="84347" y="299419"/>
                      <a:pt x="83081" y="299558"/>
                    </a:cubicBezTo>
                    <a:cubicBezTo>
                      <a:pt x="81879" y="299665"/>
                      <a:pt x="80695" y="299921"/>
                      <a:pt x="79557" y="300320"/>
                    </a:cubicBezTo>
                    <a:cubicBezTo>
                      <a:pt x="79557" y="300320"/>
                      <a:pt x="79557" y="300320"/>
                      <a:pt x="79557" y="300320"/>
                    </a:cubicBezTo>
                    <a:cubicBezTo>
                      <a:pt x="78246" y="300720"/>
                      <a:pt x="76972" y="301230"/>
                      <a:pt x="75747" y="301844"/>
                    </a:cubicBezTo>
                    <a:cubicBezTo>
                      <a:pt x="73384" y="302912"/>
                      <a:pt x="71174" y="304289"/>
                      <a:pt x="69175" y="305940"/>
                    </a:cubicBezTo>
                    <a:cubicBezTo>
                      <a:pt x="66116" y="308523"/>
                      <a:pt x="63702" y="311784"/>
                      <a:pt x="62126" y="315465"/>
                    </a:cubicBezTo>
                    <a:lnTo>
                      <a:pt x="24026" y="409667"/>
                    </a:lnTo>
                    <a:cubicBezTo>
                      <a:pt x="20776" y="418447"/>
                      <a:pt x="24959" y="428236"/>
                      <a:pt x="33551" y="431955"/>
                    </a:cubicBezTo>
                    <a:lnTo>
                      <a:pt x="88510" y="459197"/>
                    </a:lnTo>
                    <a:cubicBezTo>
                      <a:pt x="90513" y="463132"/>
                      <a:pt x="91245" y="467591"/>
                      <a:pt x="90606" y="471960"/>
                    </a:cubicBezTo>
                    <a:cubicBezTo>
                      <a:pt x="87960" y="486702"/>
                      <a:pt x="86179" y="501587"/>
                      <a:pt x="85272" y="516537"/>
                    </a:cubicBezTo>
                    <a:cubicBezTo>
                      <a:pt x="84225" y="528008"/>
                      <a:pt x="79323" y="538785"/>
                      <a:pt x="71365" y="547112"/>
                    </a:cubicBezTo>
                    <a:lnTo>
                      <a:pt x="70603" y="547779"/>
                    </a:lnTo>
                    <a:lnTo>
                      <a:pt x="9262" y="604929"/>
                    </a:lnTo>
                    <a:cubicBezTo>
                      <a:pt x="8136" y="605879"/>
                      <a:pt x="7171" y="607005"/>
                      <a:pt x="6405" y="608263"/>
                    </a:cubicBezTo>
                    <a:lnTo>
                      <a:pt x="6405" y="608835"/>
                    </a:lnTo>
                    <a:cubicBezTo>
                      <a:pt x="5407" y="610054"/>
                      <a:pt x="4633" y="611441"/>
                      <a:pt x="4119" y="612930"/>
                    </a:cubicBezTo>
                    <a:cubicBezTo>
                      <a:pt x="303" y="619730"/>
                      <a:pt x="-916" y="627684"/>
                      <a:pt x="690" y="635314"/>
                    </a:cubicBezTo>
                    <a:lnTo>
                      <a:pt x="17644" y="701989"/>
                    </a:lnTo>
                    <a:cubicBezTo>
                      <a:pt x="18396" y="705748"/>
                      <a:pt x="20719" y="709006"/>
                      <a:pt x="24026" y="710943"/>
                    </a:cubicBezTo>
                    <a:lnTo>
                      <a:pt x="104703" y="750852"/>
                    </a:lnTo>
                    <a:cubicBezTo>
                      <a:pt x="101592" y="748896"/>
                      <a:pt x="99396" y="745774"/>
                      <a:pt x="98607" y="742184"/>
                    </a:cubicBezTo>
                    <a:lnTo>
                      <a:pt x="81748" y="675510"/>
                    </a:lnTo>
                    <a:cubicBezTo>
                      <a:pt x="80785" y="671310"/>
                      <a:pt x="80785" y="666946"/>
                      <a:pt x="81748" y="662746"/>
                    </a:cubicBezTo>
                    <a:cubicBezTo>
                      <a:pt x="83024" y="656056"/>
                      <a:pt x="86353" y="649930"/>
                      <a:pt x="91273" y="645220"/>
                    </a:cubicBezTo>
                    <a:lnTo>
                      <a:pt x="152423" y="588070"/>
                    </a:lnTo>
                    <a:lnTo>
                      <a:pt x="153185" y="587499"/>
                    </a:lnTo>
                    <a:cubicBezTo>
                      <a:pt x="161108" y="579127"/>
                      <a:pt x="166061" y="568385"/>
                      <a:pt x="167282" y="556923"/>
                    </a:cubicBezTo>
                    <a:cubicBezTo>
                      <a:pt x="168062" y="541935"/>
                      <a:pt x="169812" y="527013"/>
                      <a:pt x="172521" y="512251"/>
                    </a:cubicBezTo>
                    <a:cubicBezTo>
                      <a:pt x="173828" y="501631"/>
                      <a:pt x="167625" y="491516"/>
                      <a:pt x="157567" y="487867"/>
                    </a:cubicBezTo>
                    <a:lnTo>
                      <a:pt x="117943" y="473484"/>
                    </a:lnTo>
                    <a:cubicBezTo>
                      <a:pt x="108107" y="471703"/>
                      <a:pt x="101578" y="462287"/>
                      <a:pt x="103359" y="452452"/>
                    </a:cubicBezTo>
                    <a:cubicBezTo>
                      <a:pt x="103483" y="451770"/>
                      <a:pt x="103645" y="451097"/>
                      <a:pt x="103846" y="450434"/>
                    </a:cubicBezTo>
                    <a:lnTo>
                      <a:pt x="141946" y="356232"/>
                    </a:lnTo>
                    <a:cubicBezTo>
                      <a:pt x="143425" y="352497"/>
                      <a:pt x="145855" y="349213"/>
                      <a:pt x="148994" y="346707"/>
                    </a:cubicBezTo>
                    <a:cubicBezTo>
                      <a:pt x="154327" y="342207"/>
                      <a:pt x="161066" y="339713"/>
                      <a:pt x="168044" y="339658"/>
                    </a:cubicBezTo>
                    <a:lnTo>
                      <a:pt x="215669" y="340801"/>
                    </a:lnTo>
                    <a:cubicBezTo>
                      <a:pt x="220329" y="340818"/>
                      <a:pt x="224940" y="339844"/>
                      <a:pt x="229195" y="337943"/>
                    </a:cubicBezTo>
                    <a:cubicBezTo>
                      <a:pt x="235434" y="335505"/>
                      <a:pt x="240851" y="331342"/>
                      <a:pt x="244815" y="325942"/>
                    </a:cubicBezTo>
                    <a:cubicBezTo>
                      <a:pt x="254341" y="311083"/>
                      <a:pt x="265199" y="296605"/>
                      <a:pt x="276343" y="282889"/>
                    </a:cubicBezTo>
                    <a:cubicBezTo>
                      <a:pt x="283358" y="273798"/>
                      <a:pt x="286752" y="262429"/>
                      <a:pt x="285868" y="250980"/>
                    </a:cubicBezTo>
                    <a:lnTo>
                      <a:pt x="277010" y="185639"/>
                    </a:lnTo>
                    <a:cubicBezTo>
                      <a:pt x="276566" y="181829"/>
                      <a:pt x="276923" y="177968"/>
                      <a:pt x="278058" y="174304"/>
                    </a:cubicBezTo>
                    <a:cubicBezTo>
                      <a:pt x="280043" y="167105"/>
                      <a:pt x="284324" y="160750"/>
                      <a:pt x="290250" y="156206"/>
                    </a:cubicBezTo>
                    <a:lnTo>
                      <a:pt x="361021" y="100771"/>
                    </a:lnTo>
                    <a:cubicBezTo>
                      <a:pt x="364988" y="97171"/>
                      <a:pt x="370715" y="96272"/>
                      <a:pt x="375594" y="98485"/>
                    </a:cubicBezTo>
                    <a:close/>
                    <a:moveTo>
                      <a:pt x="230242" y="756282"/>
                    </a:moveTo>
                    <a:cubicBezTo>
                      <a:pt x="232425" y="745737"/>
                      <a:pt x="228790" y="734832"/>
                      <a:pt x="220717" y="727707"/>
                    </a:cubicBezTo>
                    <a:cubicBezTo>
                      <a:pt x="215812" y="723276"/>
                      <a:pt x="211228" y="718501"/>
                      <a:pt x="207001" y="713419"/>
                    </a:cubicBezTo>
                    <a:cubicBezTo>
                      <a:pt x="200654" y="705187"/>
                      <a:pt x="189146" y="703017"/>
                      <a:pt x="180236" y="708371"/>
                    </a:cubicBezTo>
                    <a:lnTo>
                      <a:pt x="144232" y="732088"/>
                    </a:lnTo>
                    <a:lnTo>
                      <a:pt x="121562" y="801049"/>
                    </a:lnTo>
                    <a:cubicBezTo>
                      <a:pt x="118847" y="808489"/>
                      <a:pt x="122283" y="816768"/>
                      <a:pt x="129468" y="820099"/>
                    </a:cubicBezTo>
                    <a:lnTo>
                      <a:pt x="129468" y="820099"/>
                    </a:lnTo>
                    <a:lnTo>
                      <a:pt x="210716" y="860390"/>
                    </a:lnTo>
                    <a:cubicBezTo>
                      <a:pt x="203531" y="857058"/>
                      <a:pt x="200096" y="848779"/>
                      <a:pt x="202810" y="841340"/>
                    </a:cubicBezTo>
                    <a:close/>
                  </a:path>
                </a:pathLst>
              </a:custGeom>
              <a:solidFill>
                <a:srgbClr val="32CD8B"/>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C1B2BF35-4E01-3695-497B-2A256EA940B4}"/>
                  </a:ext>
                </a:extLst>
              </p:cNvPr>
              <p:cNvSpPr/>
              <p:nvPr/>
            </p:nvSpPr>
            <p:spPr>
              <a:xfrm>
                <a:off x="4163354" y="1653543"/>
                <a:ext cx="714017" cy="860389"/>
              </a:xfrm>
              <a:custGeom>
                <a:avLst/>
                <a:gdLst>
                  <a:gd name="connsiteX0" fmla="*/ 633340 w 714017"/>
                  <a:gd name="connsiteY0" fmla="*/ 120488 h 860389"/>
                  <a:gd name="connsiteX1" fmla="*/ 633340 w 714017"/>
                  <a:gd name="connsiteY1" fmla="*/ 120488 h 860389"/>
                  <a:gd name="connsiteX2" fmla="*/ 619720 w 714017"/>
                  <a:gd name="connsiteY2" fmla="*/ 121917 h 860389"/>
                  <a:gd name="connsiteX3" fmla="*/ 592669 w 714017"/>
                  <a:gd name="connsiteY3" fmla="*/ 139728 h 860389"/>
                  <a:gd name="connsiteX4" fmla="*/ 587525 w 714017"/>
                  <a:gd name="connsiteY4" fmla="*/ 155540 h 860389"/>
                  <a:gd name="connsiteX5" fmla="*/ 597050 w 714017"/>
                  <a:gd name="connsiteY5" fmla="*/ 184115 h 860389"/>
                  <a:gd name="connsiteX6" fmla="*/ 610957 w 714017"/>
                  <a:gd name="connsiteY6" fmla="*/ 198402 h 860389"/>
                  <a:gd name="connsiteX7" fmla="*/ 637722 w 714017"/>
                  <a:gd name="connsiteY7" fmla="*/ 203260 h 860389"/>
                  <a:gd name="connsiteX8" fmla="*/ 700682 w 714017"/>
                  <a:gd name="connsiteY8" fmla="*/ 161731 h 860389"/>
                  <a:gd name="connsiteX9" fmla="*/ 714017 w 714017"/>
                  <a:gd name="connsiteY9" fmla="*/ 160112 h 860389"/>
                  <a:gd name="connsiteX10" fmla="*/ 547615 w 714017"/>
                  <a:gd name="connsiteY10" fmla="*/ 346516 h 860389"/>
                  <a:gd name="connsiteX11" fmla="*/ 455509 w 714017"/>
                  <a:gd name="connsiteY11" fmla="*/ 277650 h 860389"/>
                  <a:gd name="connsiteX12" fmla="*/ 466558 w 714017"/>
                  <a:gd name="connsiteY12" fmla="*/ 306225 h 860389"/>
                  <a:gd name="connsiteX13" fmla="*/ 364069 w 714017"/>
                  <a:gd name="connsiteY13" fmla="*/ 556828 h 860389"/>
                  <a:gd name="connsiteX14" fmla="*/ 282058 w 714017"/>
                  <a:gd name="connsiteY14" fmla="*/ 593595 h 860389"/>
                  <a:gd name="connsiteX15" fmla="*/ 445126 w 714017"/>
                  <a:gd name="connsiteY15" fmla="*/ 597024 h 860389"/>
                  <a:gd name="connsiteX16" fmla="*/ 547425 w 714017"/>
                  <a:gd name="connsiteY16" fmla="*/ 346707 h 860389"/>
                  <a:gd name="connsiteX17" fmla="*/ 526184 w 714017"/>
                  <a:gd name="connsiteY17" fmla="*/ 11712 h 860389"/>
                  <a:gd name="connsiteX18" fmla="*/ 526184 w 714017"/>
                  <a:gd name="connsiteY18" fmla="*/ 11712 h 860389"/>
                  <a:gd name="connsiteX19" fmla="*/ 520850 w 714017"/>
                  <a:gd name="connsiteY19" fmla="*/ 9903 h 860389"/>
                  <a:gd name="connsiteX20" fmla="*/ 470653 w 714017"/>
                  <a:gd name="connsiteY20" fmla="*/ 378 h 860389"/>
                  <a:gd name="connsiteX21" fmla="*/ 443221 w 714017"/>
                  <a:gd name="connsiteY21" fmla="*/ 13332 h 860389"/>
                  <a:gd name="connsiteX22" fmla="*/ 402169 w 714017"/>
                  <a:gd name="connsiteY22" fmla="*/ 96771 h 860389"/>
                  <a:gd name="connsiteX23" fmla="*/ 392644 w 714017"/>
                  <a:gd name="connsiteY23" fmla="*/ 107915 h 860389"/>
                  <a:gd name="connsiteX24" fmla="*/ 392644 w 714017"/>
                  <a:gd name="connsiteY24" fmla="*/ 107915 h 860389"/>
                  <a:gd name="connsiteX25" fmla="*/ 385024 w 714017"/>
                  <a:gd name="connsiteY25" fmla="*/ 113058 h 860389"/>
                  <a:gd name="connsiteX26" fmla="*/ 402645 w 714017"/>
                  <a:gd name="connsiteY26" fmla="*/ 157731 h 860389"/>
                  <a:gd name="connsiteX27" fmla="*/ 426149 w 714017"/>
                  <a:gd name="connsiteY27" fmla="*/ 167513 h 860389"/>
                  <a:gd name="connsiteX28" fmla="*/ 426743 w 714017"/>
                  <a:gd name="connsiteY28" fmla="*/ 167256 h 860389"/>
                  <a:gd name="connsiteX29" fmla="*/ 456652 w 714017"/>
                  <a:gd name="connsiteY29" fmla="*/ 157731 h 860389"/>
                  <a:gd name="connsiteX30" fmla="*/ 473701 w 714017"/>
                  <a:gd name="connsiteY30" fmla="*/ 148777 h 860389"/>
                  <a:gd name="connsiteX31" fmla="*/ 483226 w 714017"/>
                  <a:gd name="connsiteY31" fmla="*/ 137442 h 860389"/>
                  <a:gd name="connsiteX32" fmla="*/ 524184 w 714017"/>
                  <a:gd name="connsiteY32" fmla="*/ 54099 h 860389"/>
                  <a:gd name="connsiteX33" fmla="*/ 551521 w 714017"/>
                  <a:gd name="connsiteY33" fmla="*/ 40859 h 860389"/>
                  <a:gd name="connsiteX34" fmla="*/ 601908 w 714017"/>
                  <a:gd name="connsiteY34" fmla="*/ 50384 h 860389"/>
                  <a:gd name="connsiteX35" fmla="*/ 606956 w 714017"/>
                  <a:gd name="connsiteY35" fmla="*/ 52003 h 860389"/>
                  <a:gd name="connsiteX36" fmla="*/ 440935 w 714017"/>
                  <a:gd name="connsiteY36" fmla="*/ 811812 h 860389"/>
                  <a:gd name="connsiteX37" fmla="*/ 435792 w 714017"/>
                  <a:gd name="connsiteY37" fmla="*/ 804954 h 860389"/>
                  <a:gd name="connsiteX38" fmla="*/ 415504 w 714017"/>
                  <a:gd name="connsiteY38" fmla="*/ 753710 h 860389"/>
                  <a:gd name="connsiteX39" fmla="*/ 392177 w 714017"/>
                  <a:gd name="connsiteY39" fmla="*/ 743850 h 860389"/>
                  <a:gd name="connsiteX40" fmla="*/ 391405 w 714017"/>
                  <a:gd name="connsiteY40" fmla="*/ 744185 h 860389"/>
                  <a:gd name="connsiteX41" fmla="*/ 361021 w 714017"/>
                  <a:gd name="connsiteY41" fmla="*/ 754472 h 860389"/>
                  <a:gd name="connsiteX42" fmla="*/ 351496 w 714017"/>
                  <a:gd name="connsiteY42" fmla="*/ 758377 h 860389"/>
                  <a:gd name="connsiteX43" fmla="*/ 354163 w 714017"/>
                  <a:gd name="connsiteY43" fmla="*/ 764949 h 860389"/>
                  <a:gd name="connsiteX44" fmla="*/ 361021 w 714017"/>
                  <a:gd name="connsiteY44" fmla="*/ 772760 h 860389"/>
                  <a:gd name="connsiteX45" fmla="*/ 361021 w 714017"/>
                  <a:gd name="connsiteY45" fmla="*/ 772760 h 860389"/>
                  <a:gd name="connsiteX46" fmla="*/ 294346 w 714017"/>
                  <a:gd name="connsiteY46" fmla="*/ 58385 h 860389"/>
                  <a:gd name="connsiteX47" fmla="*/ 288821 w 714017"/>
                  <a:gd name="connsiteY47" fmla="*/ 57147 h 860389"/>
                  <a:gd name="connsiteX48" fmla="*/ 279963 w 714017"/>
                  <a:gd name="connsiteY48" fmla="*/ 60576 h 860389"/>
                  <a:gd name="connsiteX49" fmla="*/ 209287 w 714017"/>
                  <a:gd name="connsiteY49" fmla="*/ 116297 h 860389"/>
                  <a:gd name="connsiteX50" fmla="*/ 206620 w 714017"/>
                  <a:gd name="connsiteY50" fmla="*/ 118868 h 860389"/>
                  <a:gd name="connsiteX51" fmla="*/ 204811 w 714017"/>
                  <a:gd name="connsiteY51" fmla="*/ 120964 h 860389"/>
                  <a:gd name="connsiteX52" fmla="*/ 199096 w 714017"/>
                  <a:gd name="connsiteY52" fmla="*/ 131918 h 860389"/>
                  <a:gd name="connsiteX53" fmla="*/ 198429 w 714017"/>
                  <a:gd name="connsiteY53" fmla="*/ 134585 h 860389"/>
                  <a:gd name="connsiteX54" fmla="*/ 198429 w 714017"/>
                  <a:gd name="connsiteY54" fmla="*/ 134585 h 860389"/>
                  <a:gd name="connsiteX55" fmla="*/ 197286 w 714017"/>
                  <a:gd name="connsiteY55" fmla="*/ 145729 h 860389"/>
                  <a:gd name="connsiteX56" fmla="*/ 206144 w 714017"/>
                  <a:gd name="connsiteY56" fmla="*/ 211166 h 860389"/>
                  <a:gd name="connsiteX57" fmla="*/ 196619 w 714017"/>
                  <a:gd name="connsiteY57" fmla="*/ 243074 h 860389"/>
                  <a:gd name="connsiteX58" fmla="*/ 165091 w 714017"/>
                  <a:gd name="connsiteY58" fmla="*/ 286128 h 860389"/>
                  <a:gd name="connsiteX59" fmla="*/ 149470 w 714017"/>
                  <a:gd name="connsiteY59" fmla="*/ 298129 h 860389"/>
                  <a:gd name="connsiteX60" fmla="*/ 143089 w 714017"/>
                  <a:gd name="connsiteY60" fmla="*/ 300129 h 860389"/>
                  <a:gd name="connsiteX61" fmla="*/ 140041 w 714017"/>
                  <a:gd name="connsiteY61" fmla="*/ 300701 h 860389"/>
                  <a:gd name="connsiteX62" fmla="*/ 135754 w 714017"/>
                  <a:gd name="connsiteY62" fmla="*/ 300701 h 860389"/>
                  <a:gd name="connsiteX63" fmla="*/ 88129 w 714017"/>
                  <a:gd name="connsiteY63" fmla="*/ 299558 h 860389"/>
                  <a:gd name="connsiteX64" fmla="*/ 86891 w 714017"/>
                  <a:gd name="connsiteY64" fmla="*/ 299558 h 860389"/>
                  <a:gd name="connsiteX65" fmla="*/ 83081 w 714017"/>
                  <a:gd name="connsiteY65" fmla="*/ 299558 h 860389"/>
                  <a:gd name="connsiteX66" fmla="*/ 79557 w 714017"/>
                  <a:gd name="connsiteY66" fmla="*/ 300320 h 860389"/>
                  <a:gd name="connsiteX67" fmla="*/ 79557 w 714017"/>
                  <a:gd name="connsiteY67" fmla="*/ 300320 h 860389"/>
                  <a:gd name="connsiteX68" fmla="*/ 75747 w 714017"/>
                  <a:gd name="connsiteY68" fmla="*/ 301844 h 860389"/>
                  <a:gd name="connsiteX69" fmla="*/ 69175 w 714017"/>
                  <a:gd name="connsiteY69" fmla="*/ 305940 h 860389"/>
                  <a:gd name="connsiteX70" fmla="*/ 62126 w 714017"/>
                  <a:gd name="connsiteY70" fmla="*/ 315465 h 860389"/>
                  <a:gd name="connsiteX71" fmla="*/ 24026 w 714017"/>
                  <a:gd name="connsiteY71" fmla="*/ 409667 h 860389"/>
                  <a:gd name="connsiteX72" fmla="*/ 33551 w 714017"/>
                  <a:gd name="connsiteY72" fmla="*/ 431955 h 860389"/>
                  <a:gd name="connsiteX73" fmla="*/ 88510 w 714017"/>
                  <a:gd name="connsiteY73" fmla="*/ 459197 h 860389"/>
                  <a:gd name="connsiteX74" fmla="*/ 90606 w 714017"/>
                  <a:gd name="connsiteY74" fmla="*/ 471960 h 860389"/>
                  <a:gd name="connsiteX75" fmla="*/ 85272 w 714017"/>
                  <a:gd name="connsiteY75" fmla="*/ 516537 h 860389"/>
                  <a:gd name="connsiteX76" fmla="*/ 71365 w 714017"/>
                  <a:gd name="connsiteY76" fmla="*/ 547112 h 860389"/>
                  <a:gd name="connsiteX77" fmla="*/ 70603 w 714017"/>
                  <a:gd name="connsiteY77" fmla="*/ 547779 h 860389"/>
                  <a:gd name="connsiteX78" fmla="*/ 9262 w 714017"/>
                  <a:gd name="connsiteY78" fmla="*/ 604929 h 860389"/>
                  <a:gd name="connsiteX79" fmla="*/ 6405 w 714017"/>
                  <a:gd name="connsiteY79" fmla="*/ 608263 h 860389"/>
                  <a:gd name="connsiteX80" fmla="*/ 6405 w 714017"/>
                  <a:gd name="connsiteY80" fmla="*/ 608835 h 860389"/>
                  <a:gd name="connsiteX81" fmla="*/ 4119 w 714017"/>
                  <a:gd name="connsiteY81" fmla="*/ 612930 h 860389"/>
                  <a:gd name="connsiteX82" fmla="*/ 690 w 714017"/>
                  <a:gd name="connsiteY82" fmla="*/ 635314 h 860389"/>
                  <a:gd name="connsiteX83" fmla="*/ 17644 w 714017"/>
                  <a:gd name="connsiteY83" fmla="*/ 701989 h 860389"/>
                  <a:gd name="connsiteX84" fmla="*/ 24026 w 714017"/>
                  <a:gd name="connsiteY84" fmla="*/ 710943 h 860389"/>
                  <a:gd name="connsiteX85" fmla="*/ 104703 w 714017"/>
                  <a:gd name="connsiteY85" fmla="*/ 750852 h 860389"/>
                  <a:gd name="connsiteX86" fmla="*/ 98607 w 714017"/>
                  <a:gd name="connsiteY86" fmla="*/ 742184 h 860389"/>
                  <a:gd name="connsiteX87" fmla="*/ 81748 w 714017"/>
                  <a:gd name="connsiteY87" fmla="*/ 675510 h 860389"/>
                  <a:gd name="connsiteX88" fmla="*/ 81748 w 714017"/>
                  <a:gd name="connsiteY88" fmla="*/ 662746 h 860389"/>
                  <a:gd name="connsiteX89" fmla="*/ 91273 w 714017"/>
                  <a:gd name="connsiteY89" fmla="*/ 645220 h 860389"/>
                  <a:gd name="connsiteX90" fmla="*/ 152423 w 714017"/>
                  <a:gd name="connsiteY90" fmla="*/ 588070 h 860389"/>
                  <a:gd name="connsiteX91" fmla="*/ 153185 w 714017"/>
                  <a:gd name="connsiteY91" fmla="*/ 587499 h 860389"/>
                  <a:gd name="connsiteX92" fmla="*/ 167282 w 714017"/>
                  <a:gd name="connsiteY92" fmla="*/ 556923 h 860389"/>
                  <a:gd name="connsiteX93" fmla="*/ 172521 w 714017"/>
                  <a:gd name="connsiteY93" fmla="*/ 512251 h 860389"/>
                  <a:gd name="connsiteX94" fmla="*/ 157567 w 714017"/>
                  <a:gd name="connsiteY94" fmla="*/ 487867 h 860389"/>
                  <a:gd name="connsiteX95" fmla="*/ 117943 w 714017"/>
                  <a:gd name="connsiteY95" fmla="*/ 473484 h 860389"/>
                  <a:gd name="connsiteX96" fmla="*/ 103359 w 714017"/>
                  <a:gd name="connsiteY96" fmla="*/ 452452 h 860389"/>
                  <a:gd name="connsiteX97" fmla="*/ 103846 w 714017"/>
                  <a:gd name="connsiteY97" fmla="*/ 450434 h 860389"/>
                  <a:gd name="connsiteX98" fmla="*/ 141946 w 714017"/>
                  <a:gd name="connsiteY98" fmla="*/ 356232 h 860389"/>
                  <a:gd name="connsiteX99" fmla="*/ 148994 w 714017"/>
                  <a:gd name="connsiteY99" fmla="*/ 346707 h 860389"/>
                  <a:gd name="connsiteX100" fmla="*/ 168044 w 714017"/>
                  <a:gd name="connsiteY100" fmla="*/ 339658 h 860389"/>
                  <a:gd name="connsiteX101" fmla="*/ 215669 w 714017"/>
                  <a:gd name="connsiteY101" fmla="*/ 340801 h 860389"/>
                  <a:gd name="connsiteX102" fmla="*/ 229195 w 714017"/>
                  <a:gd name="connsiteY102" fmla="*/ 337943 h 860389"/>
                  <a:gd name="connsiteX103" fmla="*/ 244815 w 714017"/>
                  <a:gd name="connsiteY103" fmla="*/ 325942 h 860389"/>
                  <a:gd name="connsiteX104" fmla="*/ 276343 w 714017"/>
                  <a:gd name="connsiteY104" fmla="*/ 282889 h 860389"/>
                  <a:gd name="connsiteX105" fmla="*/ 285868 w 714017"/>
                  <a:gd name="connsiteY105" fmla="*/ 250980 h 860389"/>
                  <a:gd name="connsiteX106" fmla="*/ 277010 w 714017"/>
                  <a:gd name="connsiteY106" fmla="*/ 185639 h 860389"/>
                  <a:gd name="connsiteX107" fmla="*/ 278058 w 714017"/>
                  <a:gd name="connsiteY107" fmla="*/ 174304 h 860389"/>
                  <a:gd name="connsiteX108" fmla="*/ 290250 w 714017"/>
                  <a:gd name="connsiteY108" fmla="*/ 156206 h 860389"/>
                  <a:gd name="connsiteX109" fmla="*/ 361021 w 714017"/>
                  <a:gd name="connsiteY109" fmla="*/ 100771 h 860389"/>
                  <a:gd name="connsiteX110" fmla="*/ 375594 w 714017"/>
                  <a:gd name="connsiteY110" fmla="*/ 98485 h 860389"/>
                  <a:gd name="connsiteX111" fmla="*/ 230242 w 714017"/>
                  <a:gd name="connsiteY111" fmla="*/ 756282 h 860389"/>
                  <a:gd name="connsiteX112" fmla="*/ 220717 w 714017"/>
                  <a:gd name="connsiteY112" fmla="*/ 727707 h 860389"/>
                  <a:gd name="connsiteX113" fmla="*/ 207001 w 714017"/>
                  <a:gd name="connsiteY113" fmla="*/ 713419 h 860389"/>
                  <a:gd name="connsiteX114" fmla="*/ 180236 w 714017"/>
                  <a:gd name="connsiteY114" fmla="*/ 708371 h 860389"/>
                  <a:gd name="connsiteX115" fmla="*/ 144232 w 714017"/>
                  <a:gd name="connsiteY115" fmla="*/ 732088 h 860389"/>
                  <a:gd name="connsiteX116" fmla="*/ 121562 w 714017"/>
                  <a:gd name="connsiteY116" fmla="*/ 801049 h 860389"/>
                  <a:gd name="connsiteX117" fmla="*/ 129468 w 714017"/>
                  <a:gd name="connsiteY117" fmla="*/ 820099 h 860389"/>
                  <a:gd name="connsiteX118" fmla="*/ 129468 w 714017"/>
                  <a:gd name="connsiteY118" fmla="*/ 820099 h 860389"/>
                  <a:gd name="connsiteX119" fmla="*/ 210716 w 714017"/>
                  <a:gd name="connsiteY119" fmla="*/ 860390 h 860389"/>
                  <a:gd name="connsiteX120" fmla="*/ 202810 w 714017"/>
                  <a:gd name="connsiteY120" fmla="*/ 841340 h 8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14017" h="860389">
                    <a:moveTo>
                      <a:pt x="633340" y="120488"/>
                    </a:moveTo>
                    <a:lnTo>
                      <a:pt x="633340" y="120488"/>
                    </a:lnTo>
                    <a:cubicBezTo>
                      <a:pt x="628884" y="118418"/>
                      <a:pt x="623650" y="118967"/>
                      <a:pt x="619720" y="121917"/>
                    </a:cubicBezTo>
                    <a:lnTo>
                      <a:pt x="592669" y="139728"/>
                    </a:lnTo>
                    <a:lnTo>
                      <a:pt x="587525" y="155540"/>
                    </a:lnTo>
                    <a:cubicBezTo>
                      <a:pt x="585259" y="166089"/>
                      <a:pt x="588908" y="177035"/>
                      <a:pt x="597050" y="184115"/>
                    </a:cubicBezTo>
                    <a:cubicBezTo>
                      <a:pt x="602016" y="188544"/>
                      <a:pt x="606663" y="193318"/>
                      <a:pt x="610957" y="198402"/>
                    </a:cubicBezTo>
                    <a:cubicBezTo>
                      <a:pt x="617359" y="206569"/>
                      <a:pt x="628858" y="208656"/>
                      <a:pt x="637722" y="203260"/>
                    </a:cubicBezTo>
                    <a:lnTo>
                      <a:pt x="700682" y="161731"/>
                    </a:lnTo>
                    <a:cubicBezTo>
                      <a:pt x="704548" y="158920"/>
                      <a:pt x="709591" y="158308"/>
                      <a:pt x="714017" y="160112"/>
                    </a:cubicBezTo>
                    <a:close/>
                    <a:moveTo>
                      <a:pt x="547615" y="346516"/>
                    </a:moveTo>
                    <a:cubicBezTo>
                      <a:pt x="534947" y="297272"/>
                      <a:pt x="499324" y="273269"/>
                      <a:pt x="455509" y="277650"/>
                    </a:cubicBezTo>
                    <a:cubicBezTo>
                      <a:pt x="460414" y="286657"/>
                      <a:pt x="464128" y="296262"/>
                      <a:pt x="466558" y="306225"/>
                    </a:cubicBezTo>
                    <a:cubicBezTo>
                      <a:pt x="486465" y="384235"/>
                      <a:pt x="440554" y="496725"/>
                      <a:pt x="364069" y="556828"/>
                    </a:cubicBezTo>
                    <a:cubicBezTo>
                      <a:pt x="340766" y="576603"/>
                      <a:pt x="312325" y="589353"/>
                      <a:pt x="282058" y="593595"/>
                    </a:cubicBezTo>
                    <a:cubicBezTo>
                      <a:pt x="312062" y="645601"/>
                      <a:pt x="379213" y="649125"/>
                      <a:pt x="445126" y="597024"/>
                    </a:cubicBezTo>
                    <a:cubicBezTo>
                      <a:pt x="521422" y="537207"/>
                      <a:pt x="567332" y="424526"/>
                      <a:pt x="547425" y="346707"/>
                    </a:cubicBezTo>
                    <a:close/>
                    <a:moveTo>
                      <a:pt x="526184" y="11712"/>
                    </a:moveTo>
                    <a:lnTo>
                      <a:pt x="526184" y="11712"/>
                    </a:lnTo>
                    <a:cubicBezTo>
                      <a:pt x="524491" y="10882"/>
                      <a:pt x="522698" y="10274"/>
                      <a:pt x="520850" y="9903"/>
                    </a:cubicBezTo>
                    <a:lnTo>
                      <a:pt x="470653" y="378"/>
                    </a:lnTo>
                    <a:cubicBezTo>
                      <a:pt x="459697" y="-1489"/>
                      <a:pt x="448740" y="3684"/>
                      <a:pt x="443221" y="13332"/>
                    </a:cubicBezTo>
                    <a:lnTo>
                      <a:pt x="402169" y="96771"/>
                    </a:lnTo>
                    <a:cubicBezTo>
                      <a:pt x="399787" y="101096"/>
                      <a:pt x="396545" y="104889"/>
                      <a:pt x="392644" y="107915"/>
                    </a:cubicBezTo>
                    <a:lnTo>
                      <a:pt x="392644" y="107915"/>
                    </a:lnTo>
                    <a:cubicBezTo>
                      <a:pt x="390304" y="109909"/>
                      <a:pt x="387748" y="111634"/>
                      <a:pt x="385024" y="113058"/>
                    </a:cubicBezTo>
                    <a:lnTo>
                      <a:pt x="402645" y="157731"/>
                    </a:lnTo>
                    <a:cubicBezTo>
                      <a:pt x="406434" y="166923"/>
                      <a:pt x="416958" y="171302"/>
                      <a:pt x="426149" y="167513"/>
                    </a:cubicBezTo>
                    <a:cubicBezTo>
                      <a:pt x="426349" y="167431"/>
                      <a:pt x="426547" y="167345"/>
                      <a:pt x="426743" y="167256"/>
                    </a:cubicBezTo>
                    <a:cubicBezTo>
                      <a:pt x="436488" y="163414"/>
                      <a:pt x="446480" y="160232"/>
                      <a:pt x="456652" y="157731"/>
                    </a:cubicBezTo>
                    <a:cubicBezTo>
                      <a:pt x="462855" y="155863"/>
                      <a:pt x="468643" y="152824"/>
                      <a:pt x="473701" y="148777"/>
                    </a:cubicBezTo>
                    <a:cubicBezTo>
                      <a:pt x="477695" y="145770"/>
                      <a:pt x="480952" y="141894"/>
                      <a:pt x="483226" y="137442"/>
                    </a:cubicBezTo>
                    <a:lnTo>
                      <a:pt x="524184" y="54099"/>
                    </a:lnTo>
                    <a:cubicBezTo>
                      <a:pt x="529628" y="44399"/>
                      <a:pt x="540536" y="39117"/>
                      <a:pt x="551521" y="40859"/>
                    </a:cubicBezTo>
                    <a:lnTo>
                      <a:pt x="601908" y="50384"/>
                    </a:lnTo>
                    <a:cubicBezTo>
                      <a:pt x="603663" y="50663"/>
                      <a:pt x="605366" y="51209"/>
                      <a:pt x="606956" y="52003"/>
                    </a:cubicBezTo>
                    <a:close/>
                    <a:moveTo>
                      <a:pt x="440935" y="811812"/>
                    </a:moveTo>
                    <a:cubicBezTo>
                      <a:pt x="438559" y="810107"/>
                      <a:pt x="436764" y="807713"/>
                      <a:pt x="435792" y="804954"/>
                    </a:cubicBezTo>
                    <a:lnTo>
                      <a:pt x="415504" y="753710"/>
                    </a:lnTo>
                    <a:cubicBezTo>
                      <a:pt x="411785" y="744546"/>
                      <a:pt x="401341" y="740131"/>
                      <a:pt x="392177" y="743850"/>
                    </a:cubicBezTo>
                    <a:cubicBezTo>
                      <a:pt x="391917" y="743956"/>
                      <a:pt x="391660" y="744067"/>
                      <a:pt x="391405" y="744185"/>
                    </a:cubicBezTo>
                    <a:cubicBezTo>
                      <a:pt x="381524" y="748303"/>
                      <a:pt x="371372" y="751740"/>
                      <a:pt x="361021" y="754472"/>
                    </a:cubicBezTo>
                    <a:cubicBezTo>
                      <a:pt x="357693" y="755365"/>
                      <a:pt x="354492" y="756677"/>
                      <a:pt x="351496" y="758377"/>
                    </a:cubicBezTo>
                    <a:lnTo>
                      <a:pt x="354163" y="764949"/>
                    </a:lnTo>
                    <a:cubicBezTo>
                      <a:pt x="355335" y="768352"/>
                      <a:pt x="357798" y="771157"/>
                      <a:pt x="361021" y="772760"/>
                    </a:cubicBezTo>
                    <a:lnTo>
                      <a:pt x="361021" y="772760"/>
                    </a:lnTo>
                    <a:close/>
                    <a:moveTo>
                      <a:pt x="294346" y="58385"/>
                    </a:moveTo>
                    <a:cubicBezTo>
                      <a:pt x="292628" y="57541"/>
                      <a:pt x="290735" y="57116"/>
                      <a:pt x="288821" y="57147"/>
                    </a:cubicBezTo>
                    <a:cubicBezTo>
                      <a:pt x="285573" y="57290"/>
                      <a:pt x="282461" y="58494"/>
                      <a:pt x="279963" y="60576"/>
                    </a:cubicBezTo>
                    <a:lnTo>
                      <a:pt x="209287" y="116297"/>
                    </a:lnTo>
                    <a:cubicBezTo>
                      <a:pt x="208307" y="117053"/>
                      <a:pt x="207412" y="117916"/>
                      <a:pt x="206620" y="118868"/>
                    </a:cubicBezTo>
                    <a:cubicBezTo>
                      <a:pt x="205918" y="119475"/>
                      <a:pt x="205309" y="120181"/>
                      <a:pt x="204811" y="120964"/>
                    </a:cubicBezTo>
                    <a:cubicBezTo>
                      <a:pt x="202369" y="124309"/>
                      <a:pt x="200442" y="128001"/>
                      <a:pt x="199096" y="131918"/>
                    </a:cubicBezTo>
                    <a:cubicBezTo>
                      <a:pt x="199096" y="132775"/>
                      <a:pt x="199096" y="133728"/>
                      <a:pt x="198429" y="134585"/>
                    </a:cubicBezTo>
                    <a:lnTo>
                      <a:pt x="198429" y="134585"/>
                    </a:lnTo>
                    <a:cubicBezTo>
                      <a:pt x="197277" y="138180"/>
                      <a:pt x="196888" y="141975"/>
                      <a:pt x="197286" y="145729"/>
                    </a:cubicBezTo>
                    <a:lnTo>
                      <a:pt x="206144" y="211166"/>
                    </a:lnTo>
                    <a:cubicBezTo>
                      <a:pt x="206912" y="222602"/>
                      <a:pt x="203530" y="233931"/>
                      <a:pt x="196619" y="243074"/>
                    </a:cubicBezTo>
                    <a:cubicBezTo>
                      <a:pt x="185380" y="256886"/>
                      <a:pt x="174902" y="271650"/>
                      <a:pt x="165091" y="286128"/>
                    </a:cubicBezTo>
                    <a:cubicBezTo>
                      <a:pt x="161154" y="291554"/>
                      <a:pt x="155728" y="295723"/>
                      <a:pt x="149470" y="298129"/>
                    </a:cubicBezTo>
                    <a:cubicBezTo>
                      <a:pt x="147438" y="299067"/>
                      <a:pt x="145293" y="299739"/>
                      <a:pt x="143089" y="300129"/>
                    </a:cubicBezTo>
                    <a:cubicBezTo>
                      <a:pt x="142094" y="300420"/>
                      <a:pt x="141073" y="300611"/>
                      <a:pt x="140041" y="300701"/>
                    </a:cubicBezTo>
                    <a:cubicBezTo>
                      <a:pt x="138615" y="300843"/>
                      <a:pt x="137180" y="300843"/>
                      <a:pt x="135754" y="300701"/>
                    </a:cubicBezTo>
                    <a:lnTo>
                      <a:pt x="88129" y="299558"/>
                    </a:lnTo>
                    <a:lnTo>
                      <a:pt x="86891" y="299558"/>
                    </a:lnTo>
                    <a:cubicBezTo>
                      <a:pt x="85625" y="299419"/>
                      <a:pt x="84347" y="299419"/>
                      <a:pt x="83081" y="299558"/>
                    </a:cubicBezTo>
                    <a:cubicBezTo>
                      <a:pt x="81879" y="299665"/>
                      <a:pt x="80695" y="299921"/>
                      <a:pt x="79557" y="300320"/>
                    </a:cubicBezTo>
                    <a:cubicBezTo>
                      <a:pt x="79557" y="300320"/>
                      <a:pt x="79557" y="300320"/>
                      <a:pt x="79557" y="300320"/>
                    </a:cubicBezTo>
                    <a:cubicBezTo>
                      <a:pt x="78246" y="300720"/>
                      <a:pt x="76972" y="301230"/>
                      <a:pt x="75747" y="301844"/>
                    </a:cubicBezTo>
                    <a:cubicBezTo>
                      <a:pt x="73384" y="302912"/>
                      <a:pt x="71174" y="304289"/>
                      <a:pt x="69175" y="305940"/>
                    </a:cubicBezTo>
                    <a:cubicBezTo>
                      <a:pt x="66116" y="308523"/>
                      <a:pt x="63702" y="311784"/>
                      <a:pt x="62126" y="315465"/>
                    </a:cubicBezTo>
                    <a:lnTo>
                      <a:pt x="24026" y="409667"/>
                    </a:lnTo>
                    <a:cubicBezTo>
                      <a:pt x="20776" y="418447"/>
                      <a:pt x="24959" y="428236"/>
                      <a:pt x="33551" y="431955"/>
                    </a:cubicBezTo>
                    <a:lnTo>
                      <a:pt x="88510" y="459197"/>
                    </a:lnTo>
                    <a:cubicBezTo>
                      <a:pt x="90513" y="463132"/>
                      <a:pt x="91245" y="467591"/>
                      <a:pt x="90606" y="471960"/>
                    </a:cubicBezTo>
                    <a:cubicBezTo>
                      <a:pt x="87960" y="486702"/>
                      <a:pt x="86179" y="501587"/>
                      <a:pt x="85272" y="516537"/>
                    </a:cubicBezTo>
                    <a:cubicBezTo>
                      <a:pt x="84225" y="528008"/>
                      <a:pt x="79323" y="538785"/>
                      <a:pt x="71365" y="547112"/>
                    </a:cubicBezTo>
                    <a:lnTo>
                      <a:pt x="70603" y="547779"/>
                    </a:lnTo>
                    <a:lnTo>
                      <a:pt x="9262" y="604929"/>
                    </a:lnTo>
                    <a:cubicBezTo>
                      <a:pt x="8136" y="605879"/>
                      <a:pt x="7171" y="607005"/>
                      <a:pt x="6405" y="608263"/>
                    </a:cubicBezTo>
                    <a:lnTo>
                      <a:pt x="6405" y="608835"/>
                    </a:lnTo>
                    <a:cubicBezTo>
                      <a:pt x="5407" y="610054"/>
                      <a:pt x="4633" y="611441"/>
                      <a:pt x="4119" y="612930"/>
                    </a:cubicBezTo>
                    <a:cubicBezTo>
                      <a:pt x="303" y="619730"/>
                      <a:pt x="-916" y="627684"/>
                      <a:pt x="690" y="635314"/>
                    </a:cubicBezTo>
                    <a:lnTo>
                      <a:pt x="17644" y="701989"/>
                    </a:lnTo>
                    <a:cubicBezTo>
                      <a:pt x="18396" y="705748"/>
                      <a:pt x="20719" y="709006"/>
                      <a:pt x="24026" y="710943"/>
                    </a:cubicBezTo>
                    <a:lnTo>
                      <a:pt x="104703" y="750852"/>
                    </a:lnTo>
                    <a:cubicBezTo>
                      <a:pt x="101592" y="748896"/>
                      <a:pt x="99396" y="745774"/>
                      <a:pt x="98607" y="742184"/>
                    </a:cubicBezTo>
                    <a:lnTo>
                      <a:pt x="81748" y="675510"/>
                    </a:lnTo>
                    <a:cubicBezTo>
                      <a:pt x="80785" y="671310"/>
                      <a:pt x="80785" y="666946"/>
                      <a:pt x="81748" y="662746"/>
                    </a:cubicBezTo>
                    <a:cubicBezTo>
                      <a:pt x="83024" y="656056"/>
                      <a:pt x="86353" y="649930"/>
                      <a:pt x="91273" y="645220"/>
                    </a:cubicBezTo>
                    <a:lnTo>
                      <a:pt x="152423" y="588070"/>
                    </a:lnTo>
                    <a:lnTo>
                      <a:pt x="153185" y="587499"/>
                    </a:lnTo>
                    <a:cubicBezTo>
                      <a:pt x="161108" y="579127"/>
                      <a:pt x="166061" y="568385"/>
                      <a:pt x="167282" y="556923"/>
                    </a:cubicBezTo>
                    <a:cubicBezTo>
                      <a:pt x="168062" y="541935"/>
                      <a:pt x="169812" y="527013"/>
                      <a:pt x="172521" y="512251"/>
                    </a:cubicBezTo>
                    <a:cubicBezTo>
                      <a:pt x="173828" y="501631"/>
                      <a:pt x="167625" y="491516"/>
                      <a:pt x="157567" y="487867"/>
                    </a:cubicBezTo>
                    <a:lnTo>
                      <a:pt x="117943" y="473484"/>
                    </a:lnTo>
                    <a:cubicBezTo>
                      <a:pt x="108107" y="471703"/>
                      <a:pt x="101578" y="462287"/>
                      <a:pt x="103359" y="452452"/>
                    </a:cubicBezTo>
                    <a:cubicBezTo>
                      <a:pt x="103483" y="451770"/>
                      <a:pt x="103645" y="451097"/>
                      <a:pt x="103846" y="450434"/>
                    </a:cubicBezTo>
                    <a:lnTo>
                      <a:pt x="141946" y="356232"/>
                    </a:lnTo>
                    <a:cubicBezTo>
                      <a:pt x="143425" y="352497"/>
                      <a:pt x="145855" y="349213"/>
                      <a:pt x="148994" y="346707"/>
                    </a:cubicBezTo>
                    <a:cubicBezTo>
                      <a:pt x="154327" y="342207"/>
                      <a:pt x="161066" y="339713"/>
                      <a:pt x="168044" y="339658"/>
                    </a:cubicBezTo>
                    <a:lnTo>
                      <a:pt x="215669" y="340801"/>
                    </a:lnTo>
                    <a:cubicBezTo>
                      <a:pt x="220329" y="340818"/>
                      <a:pt x="224940" y="339844"/>
                      <a:pt x="229195" y="337943"/>
                    </a:cubicBezTo>
                    <a:cubicBezTo>
                      <a:pt x="235434" y="335505"/>
                      <a:pt x="240851" y="331342"/>
                      <a:pt x="244815" y="325942"/>
                    </a:cubicBezTo>
                    <a:cubicBezTo>
                      <a:pt x="254341" y="311083"/>
                      <a:pt x="265199" y="296605"/>
                      <a:pt x="276343" y="282889"/>
                    </a:cubicBezTo>
                    <a:cubicBezTo>
                      <a:pt x="283358" y="273798"/>
                      <a:pt x="286752" y="262429"/>
                      <a:pt x="285868" y="250980"/>
                    </a:cubicBezTo>
                    <a:lnTo>
                      <a:pt x="277010" y="185639"/>
                    </a:lnTo>
                    <a:cubicBezTo>
                      <a:pt x="276566" y="181829"/>
                      <a:pt x="276923" y="177968"/>
                      <a:pt x="278058" y="174304"/>
                    </a:cubicBezTo>
                    <a:cubicBezTo>
                      <a:pt x="280043" y="167105"/>
                      <a:pt x="284324" y="160750"/>
                      <a:pt x="290250" y="156206"/>
                    </a:cubicBezTo>
                    <a:lnTo>
                      <a:pt x="361021" y="100771"/>
                    </a:lnTo>
                    <a:cubicBezTo>
                      <a:pt x="364988" y="97171"/>
                      <a:pt x="370715" y="96272"/>
                      <a:pt x="375594" y="98485"/>
                    </a:cubicBezTo>
                    <a:close/>
                    <a:moveTo>
                      <a:pt x="230242" y="756282"/>
                    </a:moveTo>
                    <a:cubicBezTo>
                      <a:pt x="232425" y="745737"/>
                      <a:pt x="228790" y="734832"/>
                      <a:pt x="220717" y="727707"/>
                    </a:cubicBezTo>
                    <a:cubicBezTo>
                      <a:pt x="215812" y="723276"/>
                      <a:pt x="211228" y="718501"/>
                      <a:pt x="207001" y="713419"/>
                    </a:cubicBezTo>
                    <a:cubicBezTo>
                      <a:pt x="200654" y="705187"/>
                      <a:pt x="189146" y="703017"/>
                      <a:pt x="180236" y="708371"/>
                    </a:cubicBezTo>
                    <a:lnTo>
                      <a:pt x="144232" y="732088"/>
                    </a:lnTo>
                    <a:lnTo>
                      <a:pt x="121562" y="801049"/>
                    </a:lnTo>
                    <a:cubicBezTo>
                      <a:pt x="118847" y="808489"/>
                      <a:pt x="122283" y="816768"/>
                      <a:pt x="129468" y="820099"/>
                    </a:cubicBezTo>
                    <a:lnTo>
                      <a:pt x="129468" y="820099"/>
                    </a:lnTo>
                    <a:lnTo>
                      <a:pt x="210716" y="860390"/>
                    </a:lnTo>
                    <a:cubicBezTo>
                      <a:pt x="203531" y="857058"/>
                      <a:pt x="200096" y="848779"/>
                      <a:pt x="202810" y="841340"/>
                    </a:cubicBezTo>
                    <a:close/>
                  </a:path>
                </a:pathLst>
              </a:custGeom>
              <a:solidFill>
                <a:srgbClr val="FFFFFF">
                  <a:alpha val="70000"/>
                </a:srgbClr>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2DAE2C1B-977C-C014-8DD6-259E79387AF9}"/>
                  </a:ext>
                </a:extLst>
              </p:cNvPr>
              <p:cNvSpPr/>
              <p:nvPr/>
            </p:nvSpPr>
            <p:spPr>
              <a:xfrm>
                <a:off x="4163354" y="1653543"/>
                <a:ext cx="714017" cy="860389"/>
              </a:xfrm>
              <a:custGeom>
                <a:avLst/>
                <a:gdLst>
                  <a:gd name="connsiteX0" fmla="*/ 633340 w 714017"/>
                  <a:gd name="connsiteY0" fmla="*/ 120488 h 860389"/>
                  <a:gd name="connsiteX1" fmla="*/ 633340 w 714017"/>
                  <a:gd name="connsiteY1" fmla="*/ 120488 h 860389"/>
                  <a:gd name="connsiteX2" fmla="*/ 619720 w 714017"/>
                  <a:gd name="connsiteY2" fmla="*/ 121917 h 860389"/>
                  <a:gd name="connsiteX3" fmla="*/ 592669 w 714017"/>
                  <a:gd name="connsiteY3" fmla="*/ 139728 h 860389"/>
                  <a:gd name="connsiteX4" fmla="*/ 587525 w 714017"/>
                  <a:gd name="connsiteY4" fmla="*/ 155540 h 860389"/>
                  <a:gd name="connsiteX5" fmla="*/ 597050 w 714017"/>
                  <a:gd name="connsiteY5" fmla="*/ 184115 h 860389"/>
                  <a:gd name="connsiteX6" fmla="*/ 610957 w 714017"/>
                  <a:gd name="connsiteY6" fmla="*/ 198402 h 860389"/>
                  <a:gd name="connsiteX7" fmla="*/ 637722 w 714017"/>
                  <a:gd name="connsiteY7" fmla="*/ 203260 h 860389"/>
                  <a:gd name="connsiteX8" fmla="*/ 700682 w 714017"/>
                  <a:gd name="connsiteY8" fmla="*/ 161731 h 860389"/>
                  <a:gd name="connsiteX9" fmla="*/ 714017 w 714017"/>
                  <a:gd name="connsiteY9" fmla="*/ 160112 h 860389"/>
                  <a:gd name="connsiteX10" fmla="*/ 547615 w 714017"/>
                  <a:gd name="connsiteY10" fmla="*/ 346516 h 860389"/>
                  <a:gd name="connsiteX11" fmla="*/ 455509 w 714017"/>
                  <a:gd name="connsiteY11" fmla="*/ 277650 h 860389"/>
                  <a:gd name="connsiteX12" fmla="*/ 466558 w 714017"/>
                  <a:gd name="connsiteY12" fmla="*/ 306225 h 860389"/>
                  <a:gd name="connsiteX13" fmla="*/ 364069 w 714017"/>
                  <a:gd name="connsiteY13" fmla="*/ 556828 h 860389"/>
                  <a:gd name="connsiteX14" fmla="*/ 282058 w 714017"/>
                  <a:gd name="connsiteY14" fmla="*/ 593595 h 860389"/>
                  <a:gd name="connsiteX15" fmla="*/ 445126 w 714017"/>
                  <a:gd name="connsiteY15" fmla="*/ 597024 h 860389"/>
                  <a:gd name="connsiteX16" fmla="*/ 547425 w 714017"/>
                  <a:gd name="connsiteY16" fmla="*/ 346707 h 860389"/>
                  <a:gd name="connsiteX17" fmla="*/ 526184 w 714017"/>
                  <a:gd name="connsiteY17" fmla="*/ 11712 h 860389"/>
                  <a:gd name="connsiteX18" fmla="*/ 526184 w 714017"/>
                  <a:gd name="connsiteY18" fmla="*/ 11712 h 860389"/>
                  <a:gd name="connsiteX19" fmla="*/ 520850 w 714017"/>
                  <a:gd name="connsiteY19" fmla="*/ 9903 h 860389"/>
                  <a:gd name="connsiteX20" fmla="*/ 470653 w 714017"/>
                  <a:gd name="connsiteY20" fmla="*/ 378 h 860389"/>
                  <a:gd name="connsiteX21" fmla="*/ 443221 w 714017"/>
                  <a:gd name="connsiteY21" fmla="*/ 13332 h 860389"/>
                  <a:gd name="connsiteX22" fmla="*/ 402169 w 714017"/>
                  <a:gd name="connsiteY22" fmla="*/ 96771 h 860389"/>
                  <a:gd name="connsiteX23" fmla="*/ 392644 w 714017"/>
                  <a:gd name="connsiteY23" fmla="*/ 107915 h 860389"/>
                  <a:gd name="connsiteX24" fmla="*/ 392644 w 714017"/>
                  <a:gd name="connsiteY24" fmla="*/ 107915 h 860389"/>
                  <a:gd name="connsiteX25" fmla="*/ 385024 w 714017"/>
                  <a:gd name="connsiteY25" fmla="*/ 113058 h 860389"/>
                  <a:gd name="connsiteX26" fmla="*/ 402645 w 714017"/>
                  <a:gd name="connsiteY26" fmla="*/ 157731 h 860389"/>
                  <a:gd name="connsiteX27" fmla="*/ 426149 w 714017"/>
                  <a:gd name="connsiteY27" fmla="*/ 167513 h 860389"/>
                  <a:gd name="connsiteX28" fmla="*/ 426743 w 714017"/>
                  <a:gd name="connsiteY28" fmla="*/ 167256 h 860389"/>
                  <a:gd name="connsiteX29" fmla="*/ 456652 w 714017"/>
                  <a:gd name="connsiteY29" fmla="*/ 157731 h 860389"/>
                  <a:gd name="connsiteX30" fmla="*/ 473701 w 714017"/>
                  <a:gd name="connsiteY30" fmla="*/ 148777 h 860389"/>
                  <a:gd name="connsiteX31" fmla="*/ 483226 w 714017"/>
                  <a:gd name="connsiteY31" fmla="*/ 137442 h 860389"/>
                  <a:gd name="connsiteX32" fmla="*/ 524184 w 714017"/>
                  <a:gd name="connsiteY32" fmla="*/ 54099 h 860389"/>
                  <a:gd name="connsiteX33" fmla="*/ 551521 w 714017"/>
                  <a:gd name="connsiteY33" fmla="*/ 40859 h 860389"/>
                  <a:gd name="connsiteX34" fmla="*/ 601908 w 714017"/>
                  <a:gd name="connsiteY34" fmla="*/ 50384 h 860389"/>
                  <a:gd name="connsiteX35" fmla="*/ 606956 w 714017"/>
                  <a:gd name="connsiteY35" fmla="*/ 52003 h 860389"/>
                  <a:gd name="connsiteX36" fmla="*/ 440935 w 714017"/>
                  <a:gd name="connsiteY36" fmla="*/ 811812 h 860389"/>
                  <a:gd name="connsiteX37" fmla="*/ 435792 w 714017"/>
                  <a:gd name="connsiteY37" fmla="*/ 804954 h 860389"/>
                  <a:gd name="connsiteX38" fmla="*/ 415504 w 714017"/>
                  <a:gd name="connsiteY38" fmla="*/ 753710 h 860389"/>
                  <a:gd name="connsiteX39" fmla="*/ 392177 w 714017"/>
                  <a:gd name="connsiteY39" fmla="*/ 743850 h 860389"/>
                  <a:gd name="connsiteX40" fmla="*/ 391405 w 714017"/>
                  <a:gd name="connsiteY40" fmla="*/ 744185 h 860389"/>
                  <a:gd name="connsiteX41" fmla="*/ 361021 w 714017"/>
                  <a:gd name="connsiteY41" fmla="*/ 754472 h 860389"/>
                  <a:gd name="connsiteX42" fmla="*/ 351496 w 714017"/>
                  <a:gd name="connsiteY42" fmla="*/ 758377 h 860389"/>
                  <a:gd name="connsiteX43" fmla="*/ 354163 w 714017"/>
                  <a:gd name="connsiteY43" fmla="*/ 764949 h 860389"/>
                  <a:gd name="connsiteX44" fmla="*/ 361021 w 714017"/>
                  <a:gd name="connsiteY44" fmla="*/ 772760 h 860389"/>
                  <a:gd name="connsiteX45" fmla="*/ 361021 w 714017"/>
                  <a:gd name="connsiteY45" fmla="*/ 772760 h 860389"/>
                  <a:gd name="connsiteX46" fmla="*/ 294346 w 714017"/>
                  <a:gd name="connsiteY46" fmla="*/ 58385 h 860389"/>
                  <a:gd name="connsiteX47" fmla="*/ 288821 w 714017"/>
                  <a:gd name="connsiteY47" fmla="*/ 57147 h 860389"/>
                  <a:gd name="connsiteX48" fmla="*/ 279963 w 714017"/>
                  <a:gd name="connsiteY48" fmla="*/ 60576 h 860389"/>
                  <a:gd name="connsiteX49" fmla="*/ 209287 w 714017"/>
                  <a:gd name="connsiteY49" fmla="*/ 116297 h 860389"/>
                  <a:gd name="connsiteX50" fmla="*/ 206620 w 714017"/>
                  <a:gd name="connsiteY50" fmla="*/ 118868 h 860389"/>
                  <a:gd name="connsiteX51" fmla="*/ 204811 w 714017"/>
                  <a:gd name="connsiteY51" fmla="*/ 120964 h 860389"/>
                  <a:gd name="connsiteX52" fmla="*/ 199096 w 714017"/>
                  <a:gd name="connsiteY52" fmla="*/ 131918 h 860389"/>
                  <a:gd name="connsiteX53" fmla="*/ 198429 w 714017"/>
                  <a:gd name="connsiteY53" fmla="*/ 134585 h 860389"/>
                  <a:gd name="connsiteX54" fmla="*/ 198429 w 714017"/>
                  <a:gd name="connsiteY54" fmla="*/ 134585 h 860389"/>
                  <a:gd name="connsiteX55" fmla="*/ 197286 w 714017"/>
                  <a:gd name="connsiteY55" fmla="*/ 145729 h 860389"/>
                  <a:gd name="connsiteX56" fmla="*/ 206144 w 714017"/>
                  <a:gd name="connsiteY56" fmla="*/ 211166 h 860389"/>
                  <a:gd name="connsiteX57" fmla="*/ 196619 w 714017"/>
                  <a:gd name="connsiteY57" fmla="*/ 243074 h 860389"/>
                  <a:gd name="connsiteX58" fmla="*/ 165091 w 714017"/>
                  <a:gd name="connsiteY58" fmla="*/ 286128 h 860389"/>
                  <a:gd name="connsiteX59" fmla="*/ 149470 w 714017"/>
                  <a:gd name="connsiteY59" fmla="*/ 298129 h 860389"/>
                  <a:gd name="connsiteX60" fmla="*/ 143089 w 714017"/>
                  <a:gd name="connsiteY60" fmla="*/ 300129 h 860389"/>
                  <a:gd name="connsiteX61" fmla="*/ 140041 w 714017"/>
                  <a:gd name="connsiteY61" fmla="*/ 300701 h 860389"/>
                  <a:gd name="connsiteX62" fmla="*/ 135754 w 714017"/>
                  <a:gd name="connsiteY62" fmla="*/ 300701 h 860389"/>
                  <a:gd name="connsiteX63" fmla="*/ 88129 w 714017"/>
                  <a:gd name="connsiteY63" fmla="*/ 299558 h 860389"/>
                  <a:gd name="connsiteX64" fmla="*/ 86891 w 714017"/>
                  <a:gd name="connsiteY64" fmla="*/ 299558 h 860389"/>
                  <a:gd name="connsiteX65" fmla="*/ 83081 w 714017"/>
                  <a:gd name="connsiteY65" fmla="*/ 299558 h 860389"/>
                  <a:gd name="connsiteX66" fmla="*/ 79557 w 714017"/>
                  <a:gd name="connsiteY66" fmla="*/ 300320 h 860389"/>
                  <a:gd name="connsiteX67" fmla="*/ 79557 w 714017"/>
                  <a:gd name="connsiteY67" fmla="*/ 300320 h 860389"/>
                  <a:gd name="connsiteX68" fmla="*/ 75747 w 714017"/>
                  <a:gd name="connsiteY68" fmla="*/ 301844 h 860389"/>
                  <a:gd name="connsiteX69" fmla="*/ 69175 w 714017"/>
                  <a:gd name="connsiteY69" fmla="*/ 305940 h 860389"/>
                  <a:gd name="connsiteX70" fmla="*/ 62126 w 714017"/>
                  <a:gd name="connsiteY70" fmla="*/ 315465 h 860389"/>
                  <a:gd name="connsiteX71" fmla="*/ 24026 w 714017"/>
                  <a:gd name="connsiteY71" fmla="*/ 409667 h 860389"/>
                  <a:gd name="connsiteX72" fmla="*/ 33551 w 714017"/>
                  <a:gd name="connsiteY72" fmla="*/ 431955 h 860389"/>
                  <a:gd name="connsiteX73" fmla="*/ 88510 w 714017"/>
                  <a:gd name="connsiteY73" fmla="*/ 459197 h 860389"/>
                  <a:gd name="connsiteX74" fmla="*/ 90606 w 714017"/>
                  <a:gd name="connsiteY74" fmla="*/ 471960 h 860389"/>
                  <a:gd name="connsiteX75" fmla="*/ 85272 w 714017"/>
                  <a:gd name="connsiteY75" fmla="*/ 516537 h 860389"/>
                  <a:gd name="connsiteX76" fmla="*/ 71365 w 714017"/>
                  <a:gd name="connsiteY76" fmla="*/ 547112 h 860389"/>
                  <a:gd name="connsiteX77" fmla="*/ 70603 w 714017"/>
                  <a:gd name="connsiteY77" fmla="*/ 547779 h 860389"/>
                  <a:gd name="connsiteX78" fmla="*/ 9262 w 714017"/>
                  <a:gd name="connsiteY78" fmla="*/ 604929 h 860389"/>
                  <a:gd name="connsiteX79" fmla="*/ 6405 w 714017"/>
                  <a:gd name="connsiteY79" fmla="*/ 608263 h 860389"/>
                  <a:gd name="connsiteX80" fmla="*/ 6405 w 714017"/>
                  <a:gd name="connsiteY80" fmla="*/ 608835 h 860389"/>
                  <a:gd name="connsiteX81" fmla="*/ 4119 w 714017"/>
                  <a:gd name="connsiteY81" fmla="*/ 612930 h 860389"/>
                  <a:gd name="connsiteX82" fmla="*/ 690 w 714017"/>
                  <a:gd name="connsiteY82" fmla="*/ 635314 h 860389"/>
                  <a:gd name="connsiteX83" fmla="*/ 17644 w 714017"/>
                  <a:gd name="connsiteY83" fmla="*/ 701989 h 860389"/>
                  <a:gd name="connsiteX84" fmla="*/ 24026 w 714017"/>
                  <a:gd name="connsiteY84" fmla="*/ 710943 h 860389"/>
                  <a:gd name="connsiteX85" fmla="*/ 104703 w 714017"/>
                  <a:gd name="connsiteY85" fmla="*/ 750852 h 860389"/>
                  <a:gd name="connsiteX86" fmla="*/ 98607 w 714017"/>
                  <a:gd name="connsiteY86" fmla="*/ 742184 h 860389"/>
                  <a:gd name="connsiteX87" fmla="*/ 81748 w 714017"/>
                  <a:gd name="connsiteY87" fmla="*/ 675510 h 860389"/>
                  <a:gd name="connsiteX88" fmla="*/ 81748 w 714017"/>
                  <a:gd name="connsiteY88" fmla="*/ 662746 h 860389"/>
                  <a:gd name="connsiteX89" fmla="*/ 91273 w 714017"/>
                  <a:gd name="connsiteY89" fmla="*/ 645220 h 860389"/>
                  <a:gd name="connsiteX90" fmla="*/ 152423 w 714017"/>
                  <a:gd name="connsiteY90" fmla="*/ 588070 h 860389"/>
                  <a:gd name="connsiteX91" fmla="*/ 153185 w 714017"/>
                  <a:gd name="connsiteY91" fmla="*/ 587499 h 860389"/>
                  <a:gd name="connsiteX92" fmla="*/ 167282 w 714017"/>
                  <a:gd name="connsiteY92" fmla="*/ 556923 h 860389"/>
                  <a:gd name="connsiteX93" fmla="*/ 172521 w 714017"/>
                  <a:gd name="connsiteY93" fmla="*/ 512251 h 860389"/>
                  <a:gd name="connsiteX94" fmla="*/ 157567 w 714017"/>
                  <a:gd name="connsiteY94" fmla="*/ 487867 h 860389"/>
                  <a:gd name="connsiteX95" fmla="*/ 117943 w 714017"/>
                  <a:gd name="connsiteY95" fmla="*/ 473484 h 860389"/>
                  <a:gd name="connsiteX96" fmla="*/ 103359 w 714017"/>
                  <a:gd name="connsiteY96" fmla="*/ 452452 h 860389"/>
                  <a:gd name="connsiteX97" fmla="*/ 103846 w 714017"/>
                  <a:gd name="connsiteY97" fmla="*/ 450434 h 860389"/>
                  <a:gd name="connsiteX98" fmla="*/ 141946 w 714017"/>
                  <a:gd name="connsiteY98" fmla="*/ 356232 h 860389"/>
                  <a:gd name="connsiteX99" fmla="*/ 148994 w 714017"/>
                  <a:gd name="connsiteY99" fmla="*/ 346707 h 860389"/>
                  <a:gd name="connsiteX100" fmla="*/ 168044 w 714017"/>
                  <a:gd name="connsiteY100" fmla="*/ 339658 h 860389"/>
                  <a:gd name="connsiteX101" fmla="*/ 215669 w 714017"/>
                  <a:gd name="connsiteY101" fmla="*/ 340801 h 860389"/>
                  <a:gd name="connsiteX102" fmla="*/ 229195 w 714017"/>
                  <a:gd name="connsiteY102" fmla="*/ 337943 h 860389"/>
                  <a:gd name="connsiteX103" fmla="*/ 244815 w 714017"/>
                  <a:gd name="connsiteY103" fmla="*/ 325942 h 860389"/>
                  <a:gd name="connsiteX104" fmla="*/ 276343 w 714017"/>
                  <a:gd name="connsiteY104" fmla="*/ 282889 h 860389"/>
                  <a:gd name="connsiteX105" fmla="*/ 285868 w 714017"/>
                  <a:gd name="connsiteY105" fmla="*/ 250980 h 860389"/>
                  <a:gd name="connsiteX106" fmla="*/ 277010 w 714017"/>
                  <a:gd name="connsiteY106" fmla="*/ 185639 h 860389"/>
                  <a:gd name="connsiteX107" fmla="*/ 278058 w 714017"/>
                  <a:gd name="connsiteY107" fmla="*/ 174304 h 860389"/>
                  <a:gd name="connsiteX108" fmla="*/ 290250 w 714017"/>
                  <a:gd name="connsiteY108" fmla="*/ 156206 h 860389"/>
                  <a:gd name="connsiteX109" fmla="*/ 361021 w 714017"/>
                  <a:gd name="connsiteY109" fmla="*/ 100771 h 860389"/>
                  <a:gd name="connsiteX110" fmla="*/ 375594 w 714017"/>
                  <a:gd name="connsiteY110" fmla="*/ 98485 h 860389"/>
                  <a:gd name="connsiteX111" fmla="*/ 230242 w 714017"/>
                  <a:gd name="connsiteY111" fmla="*/ 756282 h 860389"/>
                  <a:gd name="connsiteX112" fmla="*/ 220717 w 714017"/>
                  <a:gd name="connsiteY112" fmla="*/ 727707 h 860389"/>
                  <a:gd name="connsiteX113" fmla="*/ 207001 w 714017"/>
                  <a:gd name="connsiteY113" fmla="*/ 713419 h 860389"/>
                  <a:gd name="connsiteX114" fmla="*/ 180236 w 714017"/>
                  <a:gd name="connsiteY114" fmla="*/ 708371 h 860389"/>
                  <a:gd name="connsiteX115" fmla="*/ 144232 w 714017"/>
                  <a:gd name="connsiteY115" fmla="*/ 732088 h 860389"/>
                  <a:gd name="connsiteX116" fmla="*/ 121562 w 714017"/>
                  <a:gd name="connsiteY116" fmla="*/ 801049 h 860389"/>
                  <a:gd name="connsiteX117" fmla="*/ 129468 w 714017"/>
                  <a:gd name="connsiteY117" fmla="*/ 820099 h 860389"/>
                  <a:gd name="connsiteX118" fmla="*/ 129468 w 714017"/>
                  <a:gd name="connsiteY118" fmla="*/ 820099 h 860389"/>
                  <a:gd name="connsiteX119" fmla="*/ 210716 w 714017"/>
                  <a:gd name="connsiteY119" fmla="*/ 860390 h 860389"/>
                  <a:gd name="connsiteX120" fmla="*/ 202810 w 714017"/>
                  <a:gd name="connsiteY120" fmla="*/ 841340 h 8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14017" h="860389">
                    <a:moveTo>
                      <a:pt x="633340" y="120488"/>
                    </a:moveTo>
                    <a:lnTo>
                      <a:pt x="633340" y="120488"/>
                    </a:lnTo>
                    <a:cubicBezTo>
                      <a:pt x="628884" y="118418"/>
                      <a:pt x="623650" y="118967"/>
                      <a:pt x="619720" y="121917"/>
                    </a:cubicBezTo>
                    <a:lnTo>
                      <a:pt x="592669" y="139728"/>
                    </a:lnTo>
                    <a:lnTo>
                      <a:pt x="587525" y="155540"/>
                    </a:lnTo>
                    <a:cubicBezTo>
                      <a:pt x="585259" y="166089"/>
                      <a:pt x="588908" y="177035"/>
                      <a:pt x="597050" y="184115"/>
                    </a:cubicBezTo>
                    <a:cubicBezTo>
                      <a:pt x="602016" y="188544"/>
                      <a:pt x="606663" y="193318"/>
                      <a:pt x="610957" y="198402"/>
                    </a:cubicBezTo>
                    <a:cubicBezTo>
                      <a:pt x="617359" y="206569"/>
                      <a:pt x="628858" y="208656"/>
                      <a:pt x="637722" y="203260"/>
                    </a:cubicBezTo>
                    <a:lnTo>
                      <a:pt x="700682" y="161731"/>
                    </a:lnTo>
                    <a:cubicBezTo>
                      <a:pt x="704548" y="158920"/>
                      <a:pt x="709591" y="158308"/>
                      <a:pt x="714017" y="160112"/>
                    </a:cubicBezTo>
                    <a:close/>
                    <a:moveTo>
                      <a:pt x="547615" y="346516"/>
                    </a:moveTo>
                    <a:cubicBezTo>
                      <a:pt x="534947" y="297272"/>
                      <a:pt x="499324" y="273269"/>
                      <a:pt x="455509" y="277650"/>
                    </a:cubicBezTo>
                    <a:cubicBezTo>
                      <a:pt x="460414" y="286657"/>
                      <a:pt x="464128" y="296262"/>
                      <a:pt x="466558" y="306225"/>
                    </a:cubicBezTo>
                    <a:cubicBezTo>
                      <a:pt x="486465" y="384235"/>
                      <a:pt x="440554" y="496725"/>
                      <a:pt x="364069" y="556828"/>
                    </a:cubicBezTo>
                    <a:cubicBezTo>
                      <a:pt x="340766" y="576603"/>
                      <a:pt x="312325" y="589353"/>
                      <a:pt x="282058" y="593595"/>
                    </a:cubicBezTo>
                    <a:cubicBezTo>
                      <a:pt x="312062" y="645601"/>
                      <a:pt x="379213" y="649125"/>
                      <a:pt x="445126" y="597024"/>
                    </a:cubicBezTo>
                    <a:cubicBezTo>
                      <a:pt x="521422" y="537207"/>
                      <a:pt x="567332" y="424526"/>
                      <a:pt x="547425" y="346707"/>
                    </a:cubicBezTo>
                    <a:close/>
                    <a:moveTo>
                      <a:pt x="526184" y="11712"/>
                    </a:moveTo>
                    <a:lnTo>
                      <a:pt x="526184" y="11712"/>
                    </a:lnTo>
                    <a:cubicBezTo>
                      <a:pt x="524491" y="10882"/>
                      <a:pt x="522698" y="10274"/>
                      <a:pt x="520850" y="9903"/>
                    </a:cubicBezTo>
                    <a:lnTo>
                      <a:pt x="470653" y="378"/>
                    </a:lnTo>
                    <a:cubicBezTo>
                      <a:pt x="459697" y="-1489"/>
                      <a:pt x="448740" y="3684"/>
                      <a:pt x="443221" y="13332"/>
                    </a:cubicBezTo>
                    <a:lnTo>
                      <a:pt x="402169" y="96771"/>
                    </a:lnTo>
                    <a:cubicBezTo>
                      <a:pt x="399787" y="101096"/>
                      <a:pt x="396545" y="104889"/>
                      <a:pt x="392644" y="107915"/>
                    </a:cubicBezTo>
                    <a:lnTo>
                      <a:pt x="392644" y="107915"/>
                    </a:lnTo>
                    <a:cubicBezTo>
                      <a:pt x="390304" y="109909"/>
                      <a:pt x="387748" y="111634"/>
                      <a:pt x="385024" y="113058"/>
                    </a:cubicBezTo>
                    <a:lnTo>
                      <a:pt x="402645" y="157731"/>
                    </a:lnTo>
                    <a:cubicBezTo>
                      <a:pt x="406434" y="166923"/>
                      <a:pt x="416958" y="171302"/>
                      <a:pt x="426149" y="167513"/>
                    </a:cubicBezTo>
                    <a:cubicBezTo>
                      <a:pt x="426349" y="167431"/>
                      <a:pt x="426547" y="167345"/>
                      <a:pt x="426743" y="167256"/>
                    </a:cubicBezTo>
                    <a:cubicBezTo>
                      <a:pt x="436488" y="163414"/>
                      <a:pt x="446480" y="160232"/>
                      <a:pt x="456652" y="157731"/>
                    </a:cubicBezTo>
                    <a:cubicBezTo>
                      <a:pt x="462855" y="155863"/>
                      <a:pt x="468643" y="152824"/>
                      <a:pt x="473701" y="148777"/>
                    </a:cubicBezTo>
                    <a:cubicBezTo>
                      <a:pt x="477695" y="145770"/>
                      <a:pt x="480952" y="141894"/>
                      <a:pt x="483226" y="137442"/>
                    </a:cubicBezTo>
                    <a:lnTo>
                      <a:pt x="524184" y="54099"/>
                    </a:lnTo>
                    <a:cubicBezTo>
                      <a:pt x="529628" y="44399"/>
                      <a:pt x="540536" y="39117"/>
                      <a:pt x="551521" y="40859"/>
                    </a:cubicBezTo>
                    <a:lnTo>
                      <a:pt x="601908" y="50384"/>
                    </a:lnTo>
                    <a:cubicBezTo>
                      <a:pt x="603663" y="50663"/>
                      <a:pt x="605366" y="51209"/>
                      <a:pt x="606956" y="52003"/>
                    </a:cubicBezTo>
                    <a:close/>
                    <a:moveTo>
                      <a:pt x="440935" y="811812"/>
                    </a:moveTo>
                    <a:cubicBezTo>
                      <a:pt x="438559" y="810107"/>
                      <a:pt x="436764" y="807713"/>
                      <a:pt x="435792" y="804954"/>
                    </a:cubicBezTo>
                    <a:lnTo>
                      <a:pt x="415504" y="753710"/>
                    </a:lnTo>
                    <a:cubicBezTo>
                      <a:pt x="411785" y="744546"/>
                      <a:pt x="401341" y="740131"/>
                      <a:pt x="392177" y="743850"/>
                    </a:cubicBezTo>
                    <a:cubicBezTo>
                      <a:pt x="391917" y="743956"/>
                      <a:pt x="391660" y="744067"/>
                      <a:pt x="391405" y="744185"/>
                    </a:cubicBezTo>
                    <a:cubicBezTo>
                      <a:pt x="381524" y="748303"/>
                      <a:pt x="371372" y="751740"/>
                      <a:pt x="361021" y="754472"/>
                    </a:cubicBezTo>
                    <a:cubicBezTo>
                      <a:pt x="357693" y="755365"/>
                      <a:pt x="354492" y="756677"/>
                      <a:pt x="351496" y="758377"/>
                    </a:cubicBezTo>
                    <a:lnTo>
                      <a:pt x="354163" y="764949"/>
                    </a:lnTo>
                    <a:cubicBezTo>
                      <a:pt x="355335" y="768352"/>
                      <a:pt x="357798" y="771157"/>
                      <a:pt x="361021" y="772760"/>
                    </a:cubicBezTo>
                    <a:lnTo>
                      <a:pt x="361021" y="772760"/>
                    </a:lnTo>
                    <a:close/>
                    <a:moveTo>
                      <a:pt x="294346" y="58385"/>
                    </a:moveTo>
                    <a:cubicBezTo>
                      <a:pt x="292628" y="57541"/>
                      <a:pt x="290735" y="57116"/>
                      <a:pt x="288821" y="57147"/>
                    </a:cubicBezTo>
                    <a:cubicBezTo>
                      <a:pt x="285573" y="57290"/>
                      <a:pt x="282461" y="58494"/>
                      <a:pt x="279963" y="60576"/>
                    </a:cubicBezTo>
                    <a:lnTo>
                      <a:pt x="209287" y="116297"/>
                    </a:lnTo>
                    <a:cubicBezTo>
                      <a:pt x="208307" y="117053"/>
                      <a:pt x="207412" y="117916"/>
                      <a:pt x="206620" y="118868"/>
                    </a:cubicBezTo>
                    <a:cubicBezTo>
                      <a:pt x="205918" y="119475"/>
                      <a:pt x="205309" y="120181"/>
                      <a:pt x="204811" y="120964"/>
                    </a:cubicBezTo>
                    <a:cubicBezTo>
                      <a:pt x="202369" y="124309"/>
                      <a:pt x="200442" y="128001"/>
                      <a:pt x="199096" y="131918"/>
                    </a:cubicBezTo>
                    <a:cubicBezTo>
                      <a:pt x="199096" y="132775"/>
                      <a:pt x="199096" y="133728"/>
                      <a:pt x="198429" y="134585"/>
                    </a:cubicBezTo>
                    <a:lnTo>
                      <a:pt x="198429" y="134585"/>
                    </a:lnTo>
                    <a:cubicBezTo>
                      <a:pt x="197277" y="138180"/>
                      <a:pt x="196888" y="141975"/>
                      <a:pt x="197286" y="145729"/>
                    </a:cubicBezTo>
                    <a:lnTo>
                      <a:pt x="206144" y="211166"/>
                    </a:lnTo>
                    <a:cubicBezTo>
                      <a:pt x="206912" y="222602"/>
                      <a:pt x="203530" y="233931"/>
                      <a:pt x="196619" y="243074"/>
                    </a:cubicBezTo>
                    <a:cubicBezTo>
                      <a:pt x="185380" y="256886"/>
                      <a:pt x="174902" y="271650"/>
                      <a:pt x="165091" y="286128"/>
                    </a:cubicBezTo>
                    <a:cubicBezTo>
                      <a:pt x="161154" y="291554"/>
                      <a:pt x="155728" y="295723"/>
                      <a:pt x="149470" y="298129"/>
                    </a:cubicBezTo>
                    <a:cubicBezTo>
                      <a:pt x="147438" y="299067"/>
                      <a:pt x="145293" y="299739"/>
                      <a:pt x="143089" y="300129"/>
                    </a:cubicBezTo>
                    <a:cubicBezTo>
                      <a:pt x="142094" y="300420"/>
                      <a:pt x="141073" y="300611"/>
                      <a:pt x="140041" y="300701"/>
                    </a:cubicBezTo>
                    <a:cubicBezTo>
                      <a:pt x="138615" y="300843"/>
                      <a:pt x="137180" y="300843"/>
                      <a:pt x="135754" y="300701"/>
                    </a:cubicBezTo>
                    <a:lnTo>
                      <a:pt x="88129" y="299558"/>
                    </a:lnTo>
                    <a:lnTo>
                      <a:pt x="86891" y="299558"/>
                    </a:lnTo>
                    <a:cubicBezTo>
                      <a:pt x="85625" y="299419"/>
                      <a:pt x="84347" y="299419"/>
                      <a:pt x="83081" y="299558"/>
                    </a:cubicBezTo>
                    <a:cubicBezTo>
                      <a:pt x="81879" y="299665"/>
                      <a:pt x="80695" y="299921"/>
                      <a:pt x="79557" y="300320"/>
                    </a:cubicBezTo>
                    <a:cubicBezTo>
                      <a:pt x="79557" y="300320"/>
                      <a:pt x="79557" y="300320"/>
                      <a:pt x="79557" y="300320"/>
                    </a:cubicBezTo>
                    <a:cubicBezTo>
                      <a:pt x="78246" y="300720"/>
                      <a:pt x="76972" y="301230"/>
                      <a:pt x="75747" y="301844"/>
                    </a:cubicBezTo>
                    <a:cubicBezTo>
                      <a:pt x="73384" y="302912"/>
                      <a:pt x="71174" y="304289"/>
                      <a:pt x="69175" y="305940"/>
                    </a:cubicBezTo>
                    <a:cubicBezTo>
                      <a:pt x="66116" y="308523"/>
                      <a:pt x="63702" y="311784"/>
                      <a:pt x="62126" y="315465"/>
                    </a:cubicBezTo>
                    <a:lnTo>
                      <a:pt x="24026" y="409667"/>
                    </a:lnTo>
                    <a:cubicBezTo>
                      <a:pt x="20776" y="418447"/>
                      <a:pt x="24959" y="428236"/>
                      <a:pt x="33551" y="431955"/>
                    </a:cubicBezTo>
                    <a:lnTo>
                      <a:pt x="88510" y="459197"/>
                    </a:lnTo>
                    <a:cubicBezTo>
                      <a:pt x="90513" y="463132"/>
                      <a:pt x="91245" y="467591"/>
                      <a:pt x="90606" y="471960"/>
                    </a:cubicBezTo>
                    <a:cubicBezTo>
                      <a:pt x="87960" y="486702"/>
                      <a:pt x="86179" y="501587"/>
                      <a:pt x="85272" y="516537"/>
                    </a:cubicBezTo>
                    <a:cubicBezTo>
                      <a:pt x="84225" y="528008"/>
                      <a:pt x="79323" y="538785"/>
                      <a:pt x="71365" y="547112"/>
                    </a:cubicBezTo>
                    <a:lnTo>
                      <a:pt x="70603" y="547779"/>
                    </a:lnTo>
                    <a:lnTo>
                      <a:pt x="9262" y="604929"/>
                    </a:lnTo>
                    <a:cubicBezTo>
                      <a:pt x="8136" y="605879"/>
                      <a:pt x="7171" y="607005"/>
                      <a:pt x="6405" y="608263"/>
                    </a:cubicBezTo>
                    <a:lnTo>
                      <a:pt x="6405" y="608835"/>
                    </a:lnTo>
                    <a:cubicBezTo>
                      <a:pt x="5407" y="610054"/>
                      <a:pt x="4633" y="611441"/>
                      <a:pt x="4119" y="612930"/>
                    </a:cubicBezTo>
                    <a:cubicBezTo>
                      <a:pt x="303" y="619730"/>
                      <a:pt x="-916" y="627684"/>
                      <a:pt x="690" y="635314"/>
                    </a:cubicBezTo>
                    <a:lnTo>
                      <a:pt x="17644" y="701989"/>
                    </a:lnTo>
                    <a:cubicBezTo>
                      <a:pt x="18396" y="705748"/>
                      <a:pt x="20719" y="709006"/>
                      <a:pt x="24026" y="710943"/>
                    </a:cubicBezTo>
                    <a:lnTo>
                      <a:pt x="104703" y="750852"/>
                    </a:lnTo>
                    <a:cubicBezTo>
                      <a:pt x="101592" y="748896"/>
                      <a:pt x="99396" y="745774"/>
                      <a:pt x="98607" y="742184"/>
                    </a:cubicBezTo>
                    <a:lnTo>
                      <a:pt x="81748" y="675510"/>
                    </a:lnTo>
                    <a:cubicBezTo>
                      <a:pt x="80785" y="671310"/>
                      <a:pt x="80785" y="666946"/>
                      <a:pt x="81748" y="662746"/>
                    </a:cubicBezTo>
                    <a:cubicBezTo>
                      <a:pt x="83024" y="656056"/>
                      <a:pt x="86353" y="649930"/>
                      <a:pt x="91273" y="645220"/>
                    </a:cubicBezTo>
                    <a:lnTo>
                      <a:pt x="152423" y="588070"/>
                    </a:lnTo>
                    <a:lnTo>
                      <a:pt x="153185" y="587499"/>
                    </a:lnTo>
                    <a:cubicBezTo>
                      <a:pt x="161108" y="579127"/>
                      <a:pt x="166061" y="568385"/>
                      <a:pt x="167282" y="556923"/>
                    </a:cubicBezTo>
                    <a:cubicBezTo>
                      <a:pt x="168062" y="541935"/>
                      <a:pt x="169812" y="527013"/>
                      <a:pt x="172521" y="512251"/>
                    </a:cubicBezTo>
                    <a:cubicBezTo>
                      <a:pt x="173828" y="501631"/>
                      <a:pt x="167625" y="491516"/>
                      <a:pt x="157567" y="487867"/>
                    </a:cubicBezTo>
                    <a:lnTo>
                      <a:pt x="117943" y="473484"/>
                    </a:lnTo>
                    <a:cubicBezTo>
                      <a:pt x="108107" y="471703"/>
                      <a:pt x="101578" y="462287"/>
                      <a:pt x="103359" y="452452"/>
                    </a:cubicBezTo>
                    <a:cubicBezTo>
                      <a:pt x="103483" y="451770"/>
                      <a:pt x="103645" y="451097"/>
                      <a:pt x="103846" y="450434"/>
                    </a:cubicBezTo>
                    <a:lnTo>
                      <a:pt x="141946" y="356232"/>
                    </a:lnTo>
                    <a:cubicBezTo>
                      <a:pt x="143425" y="352497"/>
                      <a:pt x="145855" y="349213"/>
                      <a:pt x="148994" y="346707"/>
                    </a:cubicBezTo>
                    <a:cubicBezTo>
                      <a:pt x="154327" y="342207"/>
                      <a:pt x="161066" y="339713"/>
                      <a:pt x="168044" y="339658"/>
                    </a:cubicBezTo>
                    <a:lnTo>
                      <a:pt x="215669" y="340801"/>
                    </a:lnTo>
                    <a:cubicBezTo>
                      <a:pt x="220329" y="340818"/>
                      <a:pt x="224940" y="339844"/>
                      <a:pt x="229195" y="337943"/>
                    </a:cubicBezTo>
                    <a:cubicBezTo>
                      <a:pt x="235434" y="335505"/>
                      <a:pt x="240851" y="331342"/>
                      <a:pt x="244815" y="325942"/>
                    </a:cubicBezTo>
                    <a:cubicBezTo>
                      <a:pt x="254341" y="311083"/>
                      <a:pt x="265199" y="296605"/>
                      <a:pt x="276343" y="282889"/>
                    </a:cubicBezTo>
                    <a:cubicBezTo>
                      <a:pt x="283358" y="273798"/>
                      <a:pt x="286752" y="262429"/>
                      <a:pt x="285868" y="250980"/>
                    </a:cubicBezTo>
                    <a:lnTo>
                      <a:pt x="277010" y="185639"/>
                    </a:lnTo>
                    <a:cubicBezTo>
                      <a:pt x="276566" y="181829"/>
                      <a:pt x="276923" y="177968"/>
                      <a:pt x="278058" y="174304"/>
                    </a:cubicBezTo>
                    <a:cubicBezTo>
                      <a:pt x="280043" y="167105"/>
                      <a:pt x="284324" y="160750"/>
                      <a:pt x="290250" y="156206"/>
                    </a:cubicBezTo>
                    <a:lnTo>
                      <a:pt x="361021" y="100771"/>
                    </a:lnTo>
                    <a:cubicBezTo>
                      <a:pt x="364988" y="97171"/>
                      <a:pt x="370715" y="96272"/>
                      <a:pt x="375594" y="98485"/>
                    </a:cubicBezTo>
                    <a:close/>
                    <a:moveTo>
                      <a:pt x="230242" y="756282"/>
                    </a:moveTo>
                    <a:cubicBezTo>
                      <a:pt x="232425" y="745737"/>
                      <a:pt x="228790" y="734832"/>
                      <a:pt x="220717" y="727707"/>
                    </a:cubicBezTo>
                    <a:cubicBezTo>
                      <a:pt x="215812" y="723276"/>
                      <a:pt x="211228" y="718501"/>
                      <a:pt x="207001" y="713419"/>
                    </a:cubicBezTo>
                    <a:cubicBezTo>
                      <a:pt x="200654" y="705187"/>
                      <a:pt x="189146" y="703017"/>
                      <a:pt x="180236" y="708371"/>
                    </a:cubicBezTo>
                    <a:lnTo>
                      <a:pt x="144232" y="732088"/>
                    </a:lnTo>
                    <a:lnTo>
                      <a:pt x="121562" y="801049"/>
                    </a:lnTo>
                    <a:cubicBezTo>
                      <a:pt x="118847" y="808489"/>
                      <a:pt x="122283" y="816768"/>
                      <a:pt x="129468" y="820099"/>
                    </a:cubicBezTo>
                    <a:lnTo>
                      <a:pt x="129468" y="820099"/>
                    </a:lnTo>
                    <a:lnTo>
                      <a:pt x="210716" y="860390"/>
                    </a:lnTo>
                    <a:cubicBezTo>
                      <a:pt x="203531" y="857058"/>
                      <a:pt x="200096" y="848779"/>
                      <a:pt x="202810" y="841340"/>
                    </a:cubicBezTo>
                    <a:close/>
                  </a:path>
                </a:pathLst>
              </a:custGeom>
              <a:solidFill>
                <a:srgbClr val="000000">
                  <a:alpha val="5000"/>
                </a:srgbClr>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59F1D02-BFE0-B48D-F559-93CE5F58F0C2}"/>
                  </a:ext>
                </a:extLst>
              </p:cNvPr>
              <p:cNvSpPr/>
              <p:nvPr/>
            </p:nvSpPr>
            <p:spPr>
              <a:xfrm>
                <a:off x="4162425" y="2201799"/>
                <a:ext cx="150971" cy="114871"/>
              </a:xfrm>
              <a:custGeom>
                <a:avLst/>
                <a:gdLst>
                  <a:gd name="connsiteX0" fmla="*/ 150971 w 150971"/>
                  <a:gd name="connsiteY0" fmla="*/ 40195 h 114871"/>
                  <a:gd name="connsiteX1" fmla="*/ 89821 w 150971"/>
                  <a:gd name="connsiteY1" fmla="*/ 97346 h 114871"/>
                  <a:gd name="connsiteX2" fmla="*/ 80296 w 150971"/>
                  <a:gd name="connsiteY2" fmla="*/ 114871 h 114871"/>
                  <a:gd name="connsiteX3" fmla="*/ 0 w 150971"/>
                  <a:gd name="connsiteY3" fmla="*/ 74676 h 114871"/>
                  <a:gd name="connsiteX4" fmla="*/ 3334 w 150971"/>
                  <a:gd name="connsiteY4" fmla="*/ 65151 h 114871"/>
                  <a:gd name="connsiteX5" fmla="*/ 5620 w 150971"/>
                  <a:gd name="connsiteY5" fmla="*/ 61055 h 114871"/>
                  <a:gd name="connsiteX6" fmla="*/ 5620 w 150971"/>
                  <a:gd name="connsiteY6" fmla="*/ 60484 h 114871"/>
                  <a:gd name="connsiteX7" fmla="*/ 8477 w 150971"/>
                  <a:gd name="connsiteY7" fmla="*/ 57150 h 114871"/>
                  <a:gd name="connsiteX8" fmla="*/ 69818 w 150971"/>
                  <a:gd name="connsiteY8" fmla="*/ 0 h 11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71" h="114871">
                    <a:moveTo>
                      <a:pt x="150971" y="40195"/>
                    </a:moveTo>
                    <a:lnTo>
                      <a:pt x="89821" y="97346"/>
                    </a:lnTo>
                    <a:cubicBezTo>
                      <a:pt x="84901" y="102056"/>
                      <a:pt x="81572" y="108182"/>
                      <a:pt x="80296" y="114871"/>
                    </a:cubicBezTo>
                    <a:lnTo>
                      <a:pt x="0" y="74676"/>
                    </a:lnTo>
                    <a:cubicBezTo>
                      <a:pt x="723" y="71378"/>
                      <a:pt x="1842" y="68180"/>
                      <a:pt x="3334" y="65151"/>
                    </a:cubicBezTo>
                    <a:cubicBezTo>
                      <a:pt x="3848" y="63661"/>
                      <a:pt x="4622" y="62275"/>
                      <a:pt x="5620" y="61055"/>
                    </a:cubicBezTo>
                    <a:lnTo>
                      <a:pt x="5620" y="60484"/>
                    </a:lnTo>
                    <a:cubicBezTo>
                      <a:pt x="6386" y="59225"/>
                      <a:pt x="7351" y="58099"/>
                      <a:pt x="8477" y="57150"/>
                    </a:cubicBezTo>
                    <a:lnTo>
                      <a:pt x="69818" y="0"/>
                    </a:lnTo>
                    <a:close/>
                  </a:path>
                </a:pathLst>
              </a:custGeom>
              <a:solidFill>
                <a:srgbClr val="32CD8B"/>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EECA6CF0-1902-1C0D-02C0-2FF4513A0BF1}"/>
                  </a:ext>
                </a:extLst>
              </p:cNvPr>
              <p:cNvSpPr/>
              <p:nvPr/>
            </p:nvSpPr>
            <p:spPr>
              <a:xfrm>
                <a:off x="4232529" y="1952529"/>
                <a:ext cx="161162" cy="48101"/>
              </a:xfrm>
              <a:custGeom>
                <a:avLst/>
                <a:gdLst>
                  <a:gd name="connsiteX0" fmla="*/ 161163 w 161162"/>
                  <a:gd name="connsiteY0" fmla="*/ 39338 h 48101"/>
                  <a:gd name="connsiteX1" fmla="*/ 147638 w 161162"/>
                  <a:gd name="connsiteY1" fmla="*/ 42196 h 48101"/>
                  <a:gd name="connsiteX2" fmla="*/ 100013 w 161162"/>
                  <a:gd name="connsiteY2" fmla="*/ 41053 h 48101"/>
                  <a:gd name="connsiteX3" fmla="*/ 80963 w 161162"/>
                  <a:gd name="connsiteY3" fmla="*/ 48101 h 48101"/>
                  <a:gd name="connsiteX4" fmla="*/ 0 w 161162"/>
                  <a:gd name="connsiteY4" fmla="*/ 7906 h 48101"/>
                  <a:gd name="connsiteX5" fmla="*/ 6572 w 161162"/>
                  <a:gd name="connsiteY5" fmla="*/ 3810 h 48101"/>
                  <a:gd name="connsiteX6" fmla="*/ 10382 w 161162"/>
                  <a:gd name="connsiteY6" fmla="*/ 2286 h 48101"/>
                  <a:gd name="connsiteX7" fmla="*/ 10382 w 161162"/>
                  <a:gd name="connsiteY7" fmla="*/ 2286 h 48101"/>
                  <a:gd name="connsiteX8" fmla="*/ 13906 w 161162"/>
                  <a:gd name="connsiteY8" fmla="*/ 1524 h 48101"/>
                  <a:gd name="connsiteX9" fmla="*/ 17717 w 161162"/>
                  <a:gd name="connsiteY9" fmla="*/ 1524 h 48101"/>
                  <a:gd name="connsiteX10" fmla="*/ 18955 w 161162"/>
                  <a:gd name="connsiteY10" fmla="*/ 1524 h 48101"/>
                  <a:gd name="connsiteX11" fmla="*/ 66580 w 161162"/>
                  <a:gd name="connsiteY11" fmla="*/ 2667 h 48101"/>
                  <a:gd name="connsiteX12" fmla="*/ 70866 w 161162"/>
                  <a:gd name="connsiteY12" fmla="*/ 2667 h 48101"/>
                  <a:gd name="connsiteX13" fmla="*/ 73914 w 161162"/>
                  <a:gd name="connsiteY13" fmla="*/ 2096 h 48101"/>
                  <a:gd name="connsiteX14" fmla="*/ 80010 w 161162"/>
                  <a:gd name="connsiteY14" fmla="*/ 0 h 48101"/>
                  <a:gd name="connsiteX15" fmla="*/ 80010 w 161162"/>
                  <a:gd name="connsiteY15" fmla="*/ 0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162" h="48101">
                    <a:moveTo>
                      <a:pt x="161163" y="39338"/>
                    </a:moveTo>
                    <a:cubicBezTo>
                      <a:pt x="156908" y="41239"/>
                      <a:pt x="152298" y="42213"/>
                      <a:pt x="147638" y="42196"/>
                    </a:cubicBezTo>
                    <a:lnTo>
                      <a:pt x="100013" y="41053"/>
                    </a:lnTo>
                    <a:cubicBezTo>
                      <a:pt x="93035" y="41108"/>
                      <a:pt x="86296" y="43601"/>
                      <a:pt x="80963" y="48101"/>
                    </a:cubicBezTo>
                    <a:lnTo>
                      <a:pt x="0" y="7906"/>
                    </a:lnTo>
                    <a:cubicBezTo>
                      <a:pt x="1999" y="6255"/>
                      <a:pt x="4210" y="4878"/>
                      <a:pt x="6572" y="3810"/>
                    </a:cubicBezTo>
                    <a:cubicBezTo>
                      <a:pt x="7797" y="3196"/>
                      <a:pt x="9072" y="2686"/>
                      <a:pt x="10382" y="2286"/>
                    </a:cubicBezTo>
                    <a:cubicBezTo>
                      <a:pt x="10382" y="2286"/>
                      <a:pt x="10382" y="2286"/>
                      <a:pt x="10382" y="2286"/>
                    </a:cubicBezTo>
                    <a:cubicBezTo>
                      <a:pt x="11521" y="1887"/>
                      <a:pt x="12705" y="1631"/>
                      <a:pt x="13906" y="1524"/>
                    </a:cubicBezTo>
                    <a:cubicBezTo>
                      <a:pt x="15173" y="1385"/>
                      <a:pt x="16450" y="1385"/>
                      <a:pt x="17717" y="1524"/>
                    </a:cubicBezTo>
                    <a:lnTo>
                      <a:pt x="18955" y="1524"/>
                    </a:lnTo>
                    <a:lnTo>
                      <a:pt x="66580" y="2667"/>
                    </a:lnTo>
                    <a:cubicBezTo>
                      <a:pt x="68005" y="2809"/>
                      <a:pt x="69441" y="2809"/>
                      <a:pt x="70866" y="2667"/>
                    </a:cubicBezTo>
                    <a:cubicBezTo>
                      <a:pt x="71892" y="2532"/>
                      <a:pt x="72909" y="2341"/>
                      <a:pt x="73914" y="2096"/>
                    </a:cubicBezTo>
                    <a:cubicBezTo>
                      <a:pt x="76009" y="1524"/>
                      <a:pt x="78010" y="762"/>
                      <a:pt x="80010" y="0"/>
                    </a:cubicBezTo>
                    <a:lnTo>
                      <a:pt x="80010" y="0"/>
                    </a:lnTo>
                    <a:close/>
                  </a:path>
                </a:pathLst>
              </a:custGeom>
              <a:solidFill>
                <a:srgbClr val="32CD8B"/>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28FB127-7E04-149F-8CF0-9AB96E91DA68}"/>
                  </a:ext>
                </a:extLst>
              </p:cNvPr>
              <p:cNvSpPr/>
              <p:nvPr/>
            </p:nvSpPr>
            <p:spPr>
              <a:xfrm>
                <a:off x="4750398" y="1773535"/>
                <a:ext cx="127163" cy="86766"/>
              </a:xfrm>
              <a:custGeom>
                <a:avLst/>
                <a:gdLst>
                  <a:gd name="connsiteX0" fmla="*/ 127163 w 127163"/>
                  <a:gd name="connsiteY0" fmla="*/ 40501 h 86766"/>
                  <a:gd name="connsiteX1" fmla="*/ 113828 w 127163"/>
                  <a:gd name="connsiteY1" fmla="*/ 42216 h 86766"/>
                  <a:gd name="connsiteX2" fmla="*/ 50868 w 127163"/>
                  <a:gd name="connsiteY2" fmla="*/ 83840 h 86766"/>
                  <a:gd name="connsiteX3" fmla="*/ 24103 w 127163"/>
                  <a:gd name="connsiteY3" fmla="*/ 78792 h 86766"/>
                  <a:gd name="connsiteX4" fmla="*/ 10196 w 127163"/>
                  <a:gd name="connsiteY4" fmla="*/ 64790 h 86766"/>
                  <a:gd name="connsiteX5" fmla="*/ 671 w 127163"/>
                  <a:gd name="connsiteY5" fmla="*/ 36215 h 86766"/>
                  <a:gd name="connsiteX6" fmla="*/ 5815 w 127163"/>
                  <a:gd name="connsiteY6" fmla="*/ 20499 h 86766"/>
                  <a:gd name="connsiteX7" fmla="*/ 32866 w 127163"/>
                  <a:gd name="connsiteY7" fmla="*/ 2687 h 86766"/>
                  <a:gd name="connsiteX8" fmla="*/ 46391 w 127163"/>
                  <a:gd name="connsiteY8" fmla="*/ 1163 h 86766"/>
                  <a:gd name="connsiteX9" fmla="*/ 46391 w 127163"/>
                  <a:gd name="connsiteY9" fmla="*/ 1163 h 8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63" h="86766">
                    <a:moveTo>
                      <a:pt x="127163" y="40501"/>
                    </a:moveTo>
                    <a:cubicBezTo>
                      <a:pt x="122740" y="38584"/>
                      <a:pt x="117622" y="39242"/>
                      <a:pt x="113828" y="42216"/>
                    </a:cubicBezTo>
                    <a:lnTo>
                      <a:pt x="50868" y="83840"/>
                    </a:lnTo>
                    <a:cubicBezTo>
                      <a:pt x="41958" y="89194"/>
                      <a:pt x="30450" y="87023"/>
                      <a:pt x="24103" y="78792"/>
                    </a:cubicBezTo>
                    <a:cubicBezTo>
                      <a:pt x="19800" y="73805"/>
                      <a:pt x="15153" y="69127"/>
                      <a:pt x="10196" y="64790"/>
                    </a:cubicBezTo>
                    <a:cubicBezTo>
                      <a:pt x="2036" y="57722"/>
                      <a:pt x="-1616" y="46765"/>
                      <a:pt x="671" y="36215"/>
                    </a:cubicBezTo>
                    <a:lnTo>
                      <a:pt x="5815" y="20499"/>
                    </a:lnTo>
                    <a:lnTo>
                      <a:pt x="32866" y="2687"/>
                    </a:lnTo>
                    <a:cubicBezTo>
                      <a:pt x="36764" y="-237"/>
                      <a:pt x="41940" y="-821"/>
                      <a:pt x="46391" y="1163"/>
                    </a:cubicBezTo>
                    <a:lnTo>
                      <a:pt x="46391" y="1163"/>
                    </a:lnTo>
                    <a:close/>
                  </a:path>
                </a:pathLst>
              </a:custGeom>
              <a:solidFill>
                <a:srgbClr val="32CD8B"/>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66189D4A-A714-ED64-DE7B-3FD5418DCD66}"/>
                  </a:ext>
                </a:extLst>
              </p:cNvPr>
              <p:cNvSpPr/>
              <p:nvPr/>
            </p:nvSpPr>
            <p:spPr>
              <a:xfrm>
                <a:off x="4556093" y="1653833"/>
                <a:ext cx="214121" cy="148201"/>
              </a:xfrm>
              <a:custGeom>
                <a:avLst/>
                <a:gdLst>
                  <a:gd name="connsiteX0" fmla="*/ 214122 w 214121"/>
                  <a:gd name="connsiteY0" fmla="*/ 51142 h 148201"/>
                  <a:gd name="connsiteX1" fmla="*/ 209074 w 214121"/>
                  <a:gd name="connsiteY1" fmla="*/ 49523 h 148201"/>
                  <a:gd name="connsiteX2" fmla="*/ 158686 w 214121"/>
                  <a:gd name="connsiteY2" fmla="*/ 39998 h 148201"/>
                  <a:gd name="connsiteX3" fmla="*/ 131445 w 214121"/>
                  <a:gd name="connsiteY3" fmla="*/ 52666 h 148201"/>
                  <a:gd name="connsiteX4" fmla="*/ 90488 w 214121"/>
                  <a:gd name="connsiteY4" fmla="*/ 136867 h 148201"/>
                  <a:gd name="connsiteX5" fmla="*/ 80963 w 214121"/>
                  <a:gd name="connsiteY5" fmla="*/ 148202 h 148201"/>
                  <a:gd name="connsiteX6" fmla="*/ 0 w 214121"/>
                  <a:gd name="connsiteY6" fmla="*/ 107911 h 148201"/>
                  <a:gd name="connsiteX7" fmla="*/ 9525 w 214121"/>
                  <a:gd name="connsiteY7" fmla="*/ 96767 h 148201"/>
                  <a:gd name="connsiteX8" fmla="*/ 50482 w 214121"/>
                  <a:gd name="connsiteY8" fmla="*/ 13042 h 148201"/>
                  <a:gd name="connsiteX9" fmla="*/ 77724 w 214121"/>
                  <a:gd name="connsiteY9" fmla="*/ 374 h 148201"/>
                  <a:gd name="connsiteX10" fmla="*/ 127921 w 214121"/>
                  <a:gd name="connsiteY10" fmla="*/ 9899 h 148201"/>
                  <a:gd name="connsiteX11" fmla="*/ 133255 w 214121"/>
                  <a:gd name="connsiteY11" fmla="*/ 11708 h 148201"/>
                  <a:gd name="connsiteX12" fmla="*/ 133255 w 214121"/>
                  <a:gd name="connsiteY12" fmla="*/ 11708 h 14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121" h="148201">
                    <a:moveTo>
                      <a:pt x="214122" y="51142"/>
                    </a:moveTo>
                    <a:cubicBezTo>
                      <a:pt x="212532" y="50348"/>
                      <a:pt x="210829" y="49802"/>
                      <a:pt x="209074" y="49523"/>
                    </a:cubicBezTo>
                    <a:lnTo>
                      <a:pt x="158686" y="39998"/>
                    </a:lnTo>
                    <a:cubicBezTo>
                      <a:pt x="147861" y="38190"/>
                      <a:pt x="137038" y="43223"/>
                      <a:pt x="131445" y="52666"/>
                    </a:cubicBezTo>
                    <a:lnTo>
                      <a:pt x="90488" y="136867"/>
                    </a:lnTo>
                    <a:cubicBezTo>
                      <a:pt x="88213" y="141319"/>
                      <a:pt x="84956" y="145195"/>
                      <a:pt x="80963" y="148202"/>
                    </a:cubicBezTo>
                    <a:lnTo>
                      <a:pt x="0" y="107911"/>
                    </a:lnTo>
                    <a:cubicBezTo>
                      <a:pt x="3902" y="104885"/>
                      <a:pt x="7143" y="101092"/>
                      <a:pt x="9525" y="96767"/>
                    </a:cubicBezTo>
                    <a:lnTo>
                      <a:pt x="50482" y="13042"/>
                    </a:lnTo>
                    <a:cubicBezTo>
                      <a:pt x="56057" y="3578"/>
                      <a:pt x="66895" y="-1462"/>
                      <a:pt x="77724" y="374"/>
                    </a:cubicBezTo>
                    <a:lnTo>
                      <a:pt x="127921" y="9899"/>
                    </a:lnTo>
                    <a:cubicBezTo>
                      <a:pt x="129769" y="10270"/>
                      <a:pt x="131562" y="10878"/>
                      <a:pt x="133255" y="11708"/>
                    </a:cubicBezTo>
                    <a:lnTo>
                      <a:pt x="133255" y="11708"/>
                    </a:lnTo>
                    <a:close/>
                  </a:path>
                </a:pathLst>
              </a:custGeom>
              <a:solidFill>
                <a:srgbClr val="32CD8B"/>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9C3B2EB3-0B11-EA0C-251D-4A977A746828}"/>
                  </a:ext>
                </a:extLst>
              </p:cNvPr>
              <p:cNvSpPr/>
              <p:nvPr/>
            </p:nvSpPr>
            <p:spPr>
              <a:xfrm>
                <a:off x="4361497" y="1711069"/>
                <a:ext cx="177164" cy="116968"/>
              </a:xfrm>
              <a:custGeom>
                <a:avLst/>
                <a:gdLst>
                  <a:gd name="connsiteX0" fmla="*/ 177165 w 177164"/>
                  <a:gd name="connsiteY0" fmla="*/ 40959 h 116968"/>
                  <a:gd name="connsiteX1" fmla="*/ 162592 w 177164"/>
                  <a:gd name="connsiteY1" fmla="*/ 43245 h 116968"/>
                  <a:gd name="connsiteX2" fmla="*/ 92107 w 177164"/>
                  <a:gd name="connsiteY2" fmla="*/ 98681 h 116968"/>
                  <a:gd name="connsiteX3" fmla="*/ 80963 w 177164"/>
                  <a:gd name="connsiteY3" fmla="*/ 116968 h 116968"/>
                  <a:gd name="connsiteX4" fmla="*/ 0 w 177164"/>
                  <a:gd name="connsiteY4" fmla="*/ 76868 h 116968"/>
                  <a:gd name="connsiteX5" fmla="*/ 667 w 177164"/>
                  <a:gd name="connsiteY5" fmla="*/ 74201 h 116968"/>
                  <a:gd name="connsiteX6" fmla="*/ 6477 w 177164"/>
                  <a:gd name="connsiteY6" fmla="*/ 63247 h 116968"/>
                  <a:gd name="connsiteX7" fmla="*/ 8287 w 177164"/>
                  <a:gd name="connsiteY7" fmla="*/ 61152 h 116968"/>
                  <a:gd name="connsiteX8" fmla="*/ 10954 w 177164"/>
                  <a:gd name="connsiteY8" fmla="*/ 58580 h 116968"/>
                  <a:gd name="connsiteX9" fmla="*/ 81629 w 177164"/>
                  <a:gd name="connsiteY9" fmla="*/ 3431 h 116968"/>
                  <a:gd name="connsiteX10" fmla="*/ 90488 w 177164"/>
                  <a:gd name="connsiteY10" fmla="*/ 1 h 116968"/>
                  <a:gd name="connsiteX11" fmla="*/ 96012 w 177164"/>
                  <a:gd name="connsiteY11" fmla="*/ 1240 h 1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164" h="116968">
                    <a:moveTo>
                      <a:pt x="177165" y="40959"/>
                    </a:moveTo>
                    <a:cubicBezTo>
                      <a:pt x="172286" y="38746"/>
                      <a:pt x="166559" y="39645"/>
                      <a:pt x="162592" y="43245"/>
                    </a:cubicBezTo>
                    <a:lnTo>
                      <a:pt x="92107" y="98681"/>
                    </a:lnTo>
                    <a:cubicBezTo>
                      <a:pt x="86535" y="103430"/>
                      <a:pt x="82629" y="109839"/>
                      <a:pt x="80963" y="116968"/>
                    </a:cubicBezTo>
                    <a:lnTo>
                      <a:pt x="0" y="76868"/>
                    </a:lnTo>
                    <a:cubicBezTo>
                      <a:pt x="0" y="76011"/>
                      <a:pt x="0" y="75058"/>
                      <a:pt x="667" y="74201"/>
                    </a:cubicBezTo>
                    <a:cubicBezTo>
                      <a:pt x="2043" y="70279"/>
                      <a:pt x="4002" y="66587"/>
                      <a:pt x="6477" y="63247"/>
                    </a:cubicBezTo>
                    <a:cubicBezTo>
                      <a:pt x="6975" y="62465"/>
                      <a:pt x="7585" y="61759"/>
                      <a:pt x="8287" y="61152"/>
                    </a:cubicBezTo>
                    <a:cubicBezTo>
                      <a:pt x="9079" y="60199"/>
                      <a:pt x="9973" y="59337"/>
                      <a:pt x="10954" y="58580"/>
                    </a:cubicBezTo>
                    <a:lnTo>
                      <a:pt x="81629" y="3431"/>
                    </a:lnTo>
                    <a:cubicBezTo>
                      <a:pt x="84127" y="1349"/>
                      <a:pt x="87239" y="145"/>
                      <a:pt x="90488" y="1"/>
                    </a:cubicBezTo>
                    <a:cubicBezTo>
                      <a:pt x="92401" y="-29"/>
                      <a:pt x="94294" y="396"/>
                      <a:pt x="96012" y="1240"/>
                    </a:cubicBezTo>
                    <a:close/>
                  </a:path>
                </a:pathLst>
              </a:custGeom>
              <a:solidFill>
                <a:srgbClr val="32CD8B"/>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F6BDC6D7-6A5C-C03C-8086-5AD22A885205}"/>
                  </a:ext>
                </a:extLst>
              </p:cNvPr>
              <p:cNvSpPr/>
              <p:nvPr/>
            </p:nvSpPr>
            <p:spPr>
              <a:xfrm>
                <a:off x="4162425" y="2201799"/>
                <a:ext cx="150971" cy="114871"/>
              </a:xfrm>
              <a:custGeom>
                <a:avLst/>
                <a:gdLst>
                  <a:gd name="connsiteX0" fmla="*/ 150971 w 150971"/>
                  <a:gd name="connsiteY0" fmla="*/ 40195 h 114871"/>
                  <a:gd name="connsiteX1" fmla="*/ 89821 w 150971"/>
                  <a:gd name="connsiteY1" fmla="*/ 97346 h 114871"/>
                  <a:gd name="connsiteX2" fmla="*/ 80296 w 150971"/>
                  <a:gd name="connsiteY2" fmla="*/ 114871 h 114871"/>
                  <a:gd name="connsiteX3" fmla="*/ 0 w 150971"/>
                  <a:gd name="connsiteY3" fmla="*/ 74676 h 114871"/>
                  <a:gd name="connsiteX4" fmla="*/ 3334 w 150971"/>
                  <a:gd name="connsiteY4" fmla="*/ 65151 h 114871"/>
                  <a:gd name="connsiteX5" fmla="*/ 5620 w 150971"/>
                  <a:gd name="connsiteY5" fmla="*/ 61055 h 114871"/>
                  <a:gd name="connsiteX6" fmla="*/ 5620 w 150971"/>
                  <a:gd name="connsiteY6" fmla="*/ 60484 h 114871"/>
                  <a:gd name="connsiteX7" fmla="*/ 8477 w 150971"/>
                  <a:gd name="connsiteY7" fmla="*/ 57150 h 114871"/>
                  <a:gd name="connsiteX8" fmla="*/ 69818 w 150971"/>
                  <a:gd name="connsiteY8" fmla="*/ 0 h 11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71" h="114871">
                    <a:moveTo>
                      <a:pt x="150971" y="40195"/>
                    </a:moveTo>
                    <a:lnTo>
                      <a:pt x="89821" y="97346"/>
                    </a:lnTo>
                    <a:cubicBezTo>
                      <a:pt x="84901" y="102056"/>
                      <a:pt x="81572" y="108182"/>
                      <a:pt x="80296" y="114871"/>
                    </a:cubicBezTo>
                    <a:lnTo>
                      <a:pt x="0" y="74676"/>
                    </a:lnTo>
                    <a:cubicBezTo>
                      <a:pt x="723" y="71378"/>
                      <a:pt x="1842" y="68180"/>
                      <a:pt x="3334" y="65151"/>
                    </a:cubicBezTo>
                    <a:cubicBezTo>
                      <a:pt x="3848" y="63661"/>
                      <a:pt x="4622" y="62275"/>
                      <a:pt x="5620" y="61055"/>
                    </a:cubicBezTo>
                    <a:lnTo>
                      <a:pt x="5620" y="60484"/>
                    </a:lnTo>
                    <a:cubicBezTo>
                      <a:pt x="6386" y="59225"/>
                      <a:pt x="7351" y="58099"/>
                      <a:pt x="8477" y="57150"/>
                    </a:cubicBezTo>
                    <a:lnTo>
                      <a:pt x="69818" y="0"/>
                    </a:lnTo>
                    <a:close/>
                  </a:path>
                </a:pathLst>
              </a:custGeom>
              <a:solidFill>
                <a:srgbClr val="FFFFFF">
                  <a:alpha val="90000"/>
                </a:srgbClr>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F9F6D167-480D-511A-5934-CCE5A829BAF3}"/>
                  </a:ext>
                </a:extLst>
              </p:cNvPr>
              <p:cNvSpPr/>
              <p:nvPr/>
            </p:nvSpPr>
            <p:spPr>
              <a:xfrm>
                <a:off x="4232529" y="1952529"/>
                <a:ext cx="161162" cy="48101"/>
              </a:xfrm>
              <a:custGeom>
                <a:avLst/>
                <a:gdLst>
                  <a:gd name="connsiteX0" fmla="*/ 161163 w 161162"/>
                  <a:gd name="connsiteY0" fmla="*/ 39338 h 48101"/>
                  <a:gd name="connsiteX1" fmla="*/ 147638 w 161162"/>
                  <a:gd name="connsiteY1" fmla="*/ 42196 h 48101"/>
                  <a:gd name="connsiteX2" fmla="*/ 100013 w 161162"/>
                  <a:gd name="connsiteY2" fmla="*/ 41053 h 48101"/>
                  <a:gd name="connsiteX3" fmla="*/ 80963 w 161162"/>
                  <a:gd name="connsiteY3" fmla="*/ 48101 h 48101"/>
                  <a:gd name="connsiteX4" fmla="*/ 0 w 161162"/>
                  <a:gd name="connsiteY4" fmla="*/ 7906 h 48101"/>
                  <a:gd name="connsiteX5" fmla="*/ 6572 w 161162"/>
                  <a:gd name="connsiteY5" fmla="*/ 3810 h 48101"/>
                  <a:gd name="connsiteX6" fmla="*/ 10382 w 161162"/>
                  <a:gd name="connsiteY6" fmla="*/ 2286 h 48101"/>
                  <a:gd name="connsiteX7" fmla="*/ 10382 w 161162"/>
                  <a:gd name="connsiteY7" fmla="*/ 2286 h 48101"/>
                  <a:gd name="connsiteX8" fmla="*/ 13906 w 161162"/>
                  <a:gd name="connsiteY8" fmla="*/ 1524 h 48101"/>
                  <a:gd name="connsiteX9" fmla="*/ 17717 w 161162"/>
                  <a:gd name="connsiteY9" fmla="*/ 1524 h 48101"/>
                  <a:gd name="connsiteX10" fmla="*/ 18955 w 161162"/>
                  <a:gd name="connsiteY10" fmla="*/ 1524 h 48101"/>
                  <a:gd name="connsiteX11" fmla="*/ 66580 w 161162"/>
                  <a:gd name="connsiteY11" fmla="*/ 2667 h 48101"/>
                  <a:gd name="connsiteX12" fmla="*/ 70866 w 161162"/>
                  <a:gd name="connsiteY12" fmla="*/ 2667 h 48101"/>
                  <a:gd name="connsiteX13" fmla="*/ 73914 w 161162"/>
                  <a:gd name="connsiteY13" fmla="*/ 2096 h 48101"/>
                  <a:gd name="connsiteX14" fmla="*/ 80010 w 161162"/>
                  <a:gd name="connsiteY14" fmla="*/ 0 h 48101"/>
                  <a:gd name="connsiteX15" fmla="*/ 80010 w 161162"/>
                  <a:gd name="connsiteY15" fmla="*/ 0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162" h="48101">
                    <a:moveTo>
                      <a:pt x="161163" y="39338"/>
                    </a:moveTo>
                    <a:cubicBezTo>
                      <a:pt x="156908" y="41239"/>
                      <a:pt x="152298" y="42213"/>
                      <a:pt x="147638" y="42196"/>
                    </a:cubicBezTo>
                    <a:lnTo>
                      <a:pt x="100013" y="41053"/>
                    </a:lnTo>
                    <a:cubicBezTo>
                      <a:pt x="93035" y="41108"/>
                      <a:pt x="86296" y="43601"/>
                      <a:pt x="80963" y="48101"/>
                    </a:cubicBezTo>
                    <a:lnTo>
                      <a:pt x="0" y="7906"/>
                    </a:lnTo>
                    <a:cubicBezTo>
                      <a:pt x="1999" y="6255"/>
                      <a:pt x="4210" y="4878"/>
                      <a:pt x="6572" y="3810"/>
                    </a:cubicBezTo>
                    <a:cubicBezTo>
                      <a:pt x="7797" y="3196"/>
                      <a:pt x="9072" y="2686"/>
                      <a:pt x="10382" y="2286"/>
                    </a:cubicBezTo>
                    <a:cubicBezTo>
                      <a:pt x="10382" y="2286"/>
                      <a:pt x="10382" y="2286"/>
                      <a:pt x="10382" y="2286"/>
                    </a:cubicBezTo>
                    <a:cubicBezTo>
                      <a:pt x="11521" y="1887"/>
                      <a:pt x="12705" y="1631"/>
                      <a:pt x="13906" y="1524"/>
                    </a:cubicBezTo>
                    <a:cubicBezTo>
                      <a:pt x="15173" y="1385"/>
                      <a:pt x="16450" y="1385"/>
                      <a:pt x="17717" y="1524"/>
                    </a:cubicBezTo>
                    <a:lnTo>
                      <a:pt x="18955" y="1524"/>
                    </a:lnTo>
                    <a:lnTo>
                      <a:pt x="66580" y="2667"/>
                    </a:lnTo>
                    <a:cubicBezTo>
                      <a:pt x="68005" y="2809"/>
                      <a:pt x="69441" y="2809"/>
                      <a:pt x="70866" y="2667"/>
                    </a:cubicBezTo>
                    <a:cubicBezTo>
                      <a:pt x="71892" y="2532"/>
                      <a:pt x="72909" y="2341"/>
                      <a:pt x="73914" y="2096"/>
                    </a:cubicBezTo>
                    <a:cubicBezTo>
                      <a:pt x="76009" y="1524"/>
                      <a:pt x="78010" y="762"/>
                      <a:pt x="80010" y="0"/>
                    </a:cubicBezTo>
                    <a:lnTo>
                      <a:pt x="80010" y="0"/>
                    </a:lnTo>
                    <a:close/>
                  </a:path>
                </a:pathLst>
              </a:custGeom>
              <a:solidFill>
                <a:srgbClr val="FFFFFF">
                  <a:alpha val="90000"/>
                </a:srgbClr>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7BBC7AE6-9484-D292-B0F2-AE26EA9E5BB7}"/>
                  </a:ext>
                </a:extLst>
              </p:cNvPr>
              <p:cNvSpPr/>
              <p:nvPr/>
            </p:nvSpPr>
            <p:spPr>
              <a:xfrm>
                <a:off x="4750398" y="1773535"/>
                <a:ext cx="127163" cy="86766"/>
              </a:xfrm>
              <a:custGeom>
                <a:avLst/>
                <a:gdLst>
                  <a:gd name="connsiteX0" fmla="*/ 127163 w 127163"/>
                  <a:gd name="connsiteY0" fmla="*/ 40501 h 86766"/>
                  <a:gd name="connsiteX1" fmla="*/ 113828 w 127163"/>
                  <a:gd name="connsiteY1" fmla="*/ 42216 h 86766"/>
                  <a:gd name="connsiteX2" fmla="*/ 50868 w 127163"/>
                  <a:gd name="connsiteY2" fmla="*/ 83840 h 86766"/>
                  <a:gd name="connsiteX3" fmla="*/ 24103 w 127163"/>
                  <a:gd name="connsiteY3" fmla="*/ 78792 h 86766"/>
                  <a:gd name="connsiteX4" fmla="*/ 10196 w 127163"/>
                  <a:gd name="connsiteY4" fmla="*/ 64790 h 86766"/>
                  <a:gd name="connsiteX5" fmla="*/ 671 w 127163"/>
                  <a:gd name="connsiteY5" fmla="*/ 36215 h 86766"/>
                  <a:gd name="connsiteX6" fmla="*/ 5815 w 127163"/>
                  <a:gd name="connsiteY6" fmla="*/ 20499 h 86766"/>
                  <a:gd name="connsiteX7" fmla="*/ 32866 w 127163"/>
                  <a:gd name="connsiteY7" fmla="*/ 2687 h 86766"/>
                  <a:gd name="connsiteX8" fmla="*/ 46391 w 127163"/>
                  <a:gd name="connsiteY8" fmla="*/ 1163 h 86766"/>
                  <a:gd name="connsiteX9" fmla="*/ 46391 w 127163"/>
                  <a:gd name="connsiteY9" fmla="*/ 1163 h 8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163" h="86766">
                    <a:moveTo>
                      <a:pt x="127163" y="40501"/>
                    </a:moveTo>
                    <a:cubicBezTo>
                      <a:pt x="122740" y="38584"/>
                      <a:pt x="117622" y="39242"/>
                      <a:pt x="113828" y="42216"/>
                    </a:cubicBezTo>
                    <a:lnTo>
                      <a:pt x="50868" y="83840"/>
                    </a:lnTo>
                    <a:cubicBezTo>
                      <a:pt x="41958" y="89194"/>
                      <a:pt x="30450" y="87023"/>
                      <a:pt x="24103" y="78792"/>
                    </a:cubicBezTo>
                    <a:cubicBezTo>
                      <a:pt x="19800" y="73805"/>
                      <a:pt x="15153" y="69127"/>
                      <a:pt x="10196" y="64790"/>
                    </a:cubicBezTo>
                    <a:cubicBezTo>
                      <a:pt x="2036" y="57722"/>
                      <a:pt x="-1616" y="46765"/>
                      <a:pt x="671" y="36215"/>
                    </a:cubicBezTo>
                    <a:lnTo>
                      <a:pt x="5815" y="20499"/>
                    </a:lnTo>
                    <a:lnTo>
                      <a:pt x="32866" y="2687"/>
                    </a:lnTo>
                    <a:cubicBezTo>
                      <a:pt x="36764" y="-237"/>
                      <a:pt x="41940" y="-821"/>
                      <a:pt x="46391" y="1163"/>
                    </a:cubicBezTo>
                    <a:lnTo>
                      <a:pt x="46391" y="1163"/>
                    </a:lnTo>
                    <a:close/>
                  </a:path>
                </a:pathLst>
              </a:custGeom>
              <a:solidFill>
                <a:srgbClr val="FFFFFF">
                  <a:alpha val="90000"/>
                </a:srgbClr>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B14BFC0-F882-4438-EE4E-F457843A4833}"/>
                  </a:ext>
                </a:extLst>
              </p:cNvPr>
              <p:cNvSpPr/>
              <p:nvPr/>
            </p:nvSpPr>
            <p:spPr>
              <a:xfrm>
                <a:off x="4556093" y="1653833"/>
                <a:ext cx="214121" cy="148201"/>
              </a:xfrm>
              <a:custGeom>
                <a:avLst/>
                <a:gdLst>
                  <a:gd name="connsiteX0" fmla="*/ 214122 w 214121"/>
                  <a:gd name="connsiteY0" fmla="*/ 51142 h 148201"/>
                  <a:gd name="connsiteX1" fmla="*/ 209074 w 214121"/>
                  <a:gd name="connsiteY1" fmla="*/ 49523 h 148201"/>
                  <a:gd name="connsiteX2" fmla="*/ 158686 w 214121"/>
                  <a:gd name="connsiteY2" fmla="*/ 39998 h 148201"/>
                  <a:gd name="connsiteX3" fmla="*/ 131445 w 214121"/>
                  <a:gd name="connsiteY3" fmla="*/ 52666 h 148201"/>
                  <a:gd name="connsiteX4" fmla="*/ 90488 w 214121"/>
                  <a:gd name="connsiteY4" fmla="*/ 136867 h 148201"/>
                  <a:gd name="connsiteX5" fmla="*/ 80963 w 214121"/>
                  <a:gd name="connsiteY5" fmla="*/ 148202 h 148201"/>
                  <a:gd name="connsiteX6" fmla="*/ 0 w 214121"/>
                  <a:gd name="connsiteY6" fmla="*/ 107911 h 148201"/>
                  <a:gd name="connsiteX7" fmla="*/ 9525 w 214121"/>
                  <a:gd name="connsiteY7" fmla="*/ 96767 h 148201"/>
                  <a:gd name="connsiteX8" fmla="*/ 50482 w 214121"/>
                  <a:gd name="connsiteY8" fmla="*/ 13042 h 148201"/>
                  <a:gd name="connsiteX9" fmla="*/ 77724 w 214121"/>
                  <a:gd name="connsiteY9" fmla="*/ 374 h 148201"/>
                  <a:gd name="connsiteX10" fmla="*/ 127921 w 214121"/>
                  <a:gd name="connsiteY10" fmla="*/ 9899 h 148201"/>
                  <a:gd name="connsiteX11" fmla="*/ 133255 w 214121"/>
                  <a:gd name="connsiteY11" fmla="*/ 11708 h 148201"/>
                  <a:gd name="connsiteX12" fmla="*/ 133255 w 214121"/>
                  <a:gd name="connsiteY12" fmla="*/ 11708 h 14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121" h="148201">
                    <a:moveTo>
                      <a:pt x="214122" y="51142"/>
                    </a:moveTo>
                    <a:cubicBezTo>
                      <a:pt x="212532" y="50348"/>
                      <a:pt x="210829" y="49802"/>
                      <a:pt x="209074" y="49523"/>
                    </a:cubicBezTo>
                    <a:lnTo>
                      <a:pt x="158686" y="39998"/>
                    </a:lnTo>
                    <a:cubicBezTo>
                      <a:pt x="147861" y="38190"/>
                      <a:pt x="137038" y="43223"/>
                      <a:pt x="131445" y="52666"/>
                    </a:cubicBezTo>
                    <a:lnTo>
                      <a:pt x="90488" y="136867"/>
                    </a:lnTo>
                    <a:cubicBezTo>
                      <a:pt x="88213" y="141319"/>
                      <a:pt x="84956" y="145195"/>
                      <a:pt x="80963" y="148202"/>
                    </a:cubicBezTo>
                    <a:lnTo>
                      <a:pt x="0" y="107911"/>
                    </a:lnTo>
                    <a:cubicBezTo>
                      <a:pt x="3902" y="104885"/>
                      <a:pt x="7143" y="101092"/>
                      <a:pt x="9525" y="96767"/>
                    </a:cubicBezTo>
                    <a:lnTo>
                      <a:pt x="50482" y="13042"/>
                    </a:lnTo>
                    <a:cubicBezTo>
                      <a:pt x="56057" y="3578"/>
                      <a:pt x="66895" y="-1462"/>
                      <a:pt x="77724" y="374"/>
                    </a:cubicBezTo>
                    <a:lnTo>
                      <a:pt x="127921" y="9899"/>
                    </a:lnTo>
                    <a:cubicBezTo>
                      <a:pt x="129769" y="10270"/>
                      <a:pt x="131562" y="10878"/>
                      <a:pt x="133255" y="11708"/>
                    </a:cubicBezTo>
                    <a:lnTo>
                      <a:pt x="133255" y="11708"/>
                    </a:lnTo>
                    <a:close/>
                  </a:path>
                </a:pathLst>
              </a:custGeom>
              <a:solidFill>
                <a:srgbClr val="FFFFFF">
                  <a:alpha val="90000"/>
                </a:srgbClr>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F6A9FC8E-8A67-63C5-4BBD-8E633DEFAB14}"/>
                  </a:ext>
                </a:extLst>
              </p:cNvPr>
              <p:cNvSpPr/>
              <p:nvPr/>
            </p:nvSpPr>
            <p:spPr>
              <a:xfrm>
                <a:off x="4361497" y="1711069"/>
                <a:ext cx="177164" cy="116968"/>
              </a:xfrm>
              <a:custGeom>
                <a:avLst/>
                <a:gdLst>
                  <a:gd name="connsiteX0" fmla="*/ 177165 w 177164"/>
                  <a:gd name="connsiteY0" fmla="*/ 40959 h 116968"/>
                  <a:gd name="connsiteX1" fmla="*/ 162592 w 177164"/>
                  <a:gd name="connsiteY1" fmla="*/ 43245 h 116968"/>
                  <a:gd name="connsiteX2" fmla="*/ 92107 w 177164"/>
                  <a:gd name="connsiteY2" fmla="*/ 98681 h 116968"/>
                  <a:gd name="connsiteX3" fmla="*/ 80963 w 177164"/>
                  <a:gd name="connsiteY3" fmla="*/ 116968 h 116968"/>
                  <a:gd name="connsiteX4" fmla="*/ 0 w 177164"/>
                  <a:gd name="connsiteY4" fmla="*/ 76868 h 116968"/>
                  <a:gd name="connsiteX5" fmla="*/ 667 w 177164"/>
                  <a:gd name="connsiteY5" fmla="*/ 74201 h 116968"/>
                  <a:gd name="connsiteX6" fmla="*/ 6477 w 177164"/>
                  <a:gd name="connsiteY6" fmla="*/ 63247 h 116968"/>
                  <a:gd name="connsiteX7" fmla="*/ 8287 w 177164"/>
                  <a:gd name="connsiteY7" fmla="*/ 61152 h 116968"/>
                  <a:gd name="connsiteX8" fmla="*/ 10954 w 177164"/>
                  <a:gd name="connsiteY8" fmla="*/ 58580 h 116968"/>
                  <a:gd name="connsiteX9" fmla="*/ 81629 w 177164"/>
                  <a:gd name="connsiteY9" fmla="*/ 3431 h 116968"/>
                  <a:gd name="connsiteX10" fmla="*/ 90488 w 177164"/>
                  <a:gd name="connsiteY10" fmla="*/ 1 h 116968"/>
                  <a:gd name="connsiteX11" fmla="*/ 96012 w 177164"/>
                  <a:gd name="connsiteY11" fmla="*/ 1240 h 1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164" h="116968">
                    <a:moveTo>
                      <a:pt x="177165" y="40959"/>
                    </a:moveTo>
                    <a:cubicBezTo>
                      <a:pt x="172286" y="38746"/>
                      <a:pt x="166559" y="39645"/>
                      <a:pt x="162592" y="43245"/>
                    </a:cubicBezTo>
                    <a:lnTo>
                      <a:pt x="92107" y="98681"/>
                    </a:lnTo>
                    <a:cubicBezTo>
                      <a:pt x="86535" y="103430"/>
                      <a:pt x="82629" y="109839"/>
                      <a:pt x="80963" y="116968"/>
                    </a:cubicBezTo>
                    <a:lnTo>
                      <a:pt x="0" y="76868"/>
                    </a:lnTo>
                    <a:cubicBezTo>
                      <a:pt x="0" y="76011"/>
                      <a:pt x="0" y="75058"/>
                      <a:pt x="667" y="74201"/>
                    </a:cubicBezTo>
                    <a:cubicBezTo>
                      <a:pt x="2043" y="70279"/>
                      <a:pt x="4002" y="66587"/>
                      <a:pt x="6477" y="63247"/>
                    </a:cubicBezTo>
                    <a:cubicBezTo>
                      <a:pt x="6975" y="62465"/>
                      <a:pt x="7585" y="61759"/>
                      <a:pt x="8287" y="61152"/>
                    </a:cubicBezTo>
                    <a:cubicBezTo>
                      <a:pt x="9079" y="60199"/>
                      <a:pt x="9973" y="59337"/>
                      <a:pt x="10954" y="58580"/>
                    </a:cubicBezTo>
                    <a:lnTo>
                      <a:pt x="81629" y="3431"/>
                    </a:lnTo>
                    <a:cubicBezTo>
                      <a:pt x="84127" y="1349"/>
                      <a:pt x="87239" y="145"/>
                      <a:pt x="90488" y="1"/>
                    </a:cubicBezTo>
                    <a:cubicBezTo>
                      <a:pt x="92401" y="-29"/>
                      <a:pt x="94294" y="396"/>
                      <a:pt x="96012" y="1240"/>
                    </a:cubicBezTo>
                    <a:close/>
                  </a:path>
                </a:pathLst>
              </a:custGeom>
              <a:solidFill>
                <a:srgbClr val="FFFFFF">
                  <a:alpha val="90000"/>
                </a:srgb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23DB1A70-F6FB-3953-00DD-0ABBBE317C86}"/>
                  </a:ext>
                </a:extLst>
              </p:cNvPr>
              <p:cNvSpPr/>
              <p:nvPr/>
            </p:nvSpPr>
            <p:spPr>
              <a:xfrm>
                <a:off x="4243040" y="1694295"/>
                <a:ext cx="658856" cy="830221"/>
              </a:xfrm>
              <a:custGeom>
                <a:avLst/>
                <a:gdLst>
                  <a:gd name="connsiteX0" fmla="*/ 658239 w 658856"/>
                  <a:gd name="connsiteY0" fmla="*/ 195178 h 830221"/>
                  <a:gd name="connsiteX1" fmla="*/ 641380 w 658856"/>
                  <a:gd name="connsiteY1" fmla="*/ 128503 h 830221"/>
                  <a:gd name="connsiteX2" fmla="*/ 627127 w 658856"/>
                  <a:gd name="connsiteY2" fmla="*/ 118329 h 830221"/>
                  <a:gd name="connsiteX3" fmla="*/ 621187 w 658856"/>
                  <a:gd name="connsiteY3" fmla="*/ 121074 h 830221"/>
                  <a:gd name="connsiteX4" fmla="*/ 558227 w 658856"/>
                  <a:gd name="connsiteY4" fmla="*/ 163079 h 830221"/>
                  <a:gd name="connsiteX5" fmla="*/ 531461 w 658856"/>
                  <a:gd name="connsiteY5" fmla="*/ 158126 h 830221"/>
                  <a:gd name="connsiteX6" fmla="*/ 517650 w 658856"/>
                  <a:gd name="connsiteY6" fmla="*/ 143839 h 830221"/>
                  <a:gd name="connsiteX7" fmla="*/ 508125 w 658856"/>
                  <a:gd name="connsiteY7" fmla="*/ 115264 h 830221"/>
                  <a:gd name="connsiteX8" fmla="*/ 535938 w 658856"/>
                  <a:gd name="connsiteY8" fmla="*/ 30491 h 830221"/>
                  <a:gd name="connsiteX9" fmla="*/ 525279 w 658856"/>
                  <a:gd name="connsiteY9" fmla="*/ 10529 h 830221"/>
                  <a:gd name="connsiteX10" fmla="*/ 522222 w 658856"/>
                  <a:gd name="connsiteY10" fmla="*/ 9917 h 830221"/>
                  <a:gd name="connsiteX11" fmla="*/ 471930 w 658856"/>
                  <a:gd name="connsiteY11" fmla="*/ 392 h 830221"/>
                  <a:gd name="connsiteX12" fmla="*/ 444689 w 658856"/>
                  <a:gd name="connsiteY12" fmla="*/ 12965 h 830221"/>
                  <a:gd name="connsiteX13" fmla="*/ 403541 w 658856"/>
                  <a:gd name="connsiteY13" fmla="*/ 96404 h 830221"/>
                  <a:gd name="connsiteX14" fmla="*/ 376585 w 658856"/>
                  <a:gd name="connsiteY14" fmla="*/ 116311 h 830221"/>
                  <a:gd name="connsiteX15" fmla="*/ 346772 w 658856"/>
                  <a:gd name="connsiteY15" fmla="*/ 125836 h 830221"/>
                  <a:gd name="connsiteX16" fmla="*/ 322887 w 658856"/>
                  <a:gd name="connsiteY16" fmla="*/ 117022 h 830221"/>
                  <a:gd name="connsiteX17" fmla="*/ 322578 w 658856"/>
                  <a:gd name="connsiteY17" fmla="*/ 116311 h 830221"/>
                  <a:gd name="connsiteX18" fmla="*/ 302385 w 658856"/>
                  <a:gd name="connsiteY18" fmla="*/ 65162 h 830221"/>
                  <a:gd name="connsiteX19" fmla="*/ 286110 w 658856"/>
                  <a:gd name="connsiteY19" fmla="*/ 56462 h 830221"/>
                  <a:gd name="connsiteX20" fmla="*/ 280954 w 658856"/>
                  <a:gd name="connsiteY20" fmla="*/ 59447 h 830221"/>
                  <a:gd name="connsiteX21" fmla="*/ 210469 w 658856"/>
                  <a:gd name="connsiteY21" fmla="*/ 115454 h 830221"/>
                  <a:gd name="connsiteX22" fmla="*/ 198372 w 658856"/>
                  <a:gd name="connsiteY22" fmla="*/ 144982 h 830221"/>
                  <a:gd name="connsiteX23" fmla="*/ 207230 w 658856"/>
                  <a:gd name="connsiteY23" fmla="*/ 210704 h 830221"/>
                  <a:gd name="connsiteX24" fmla="*/ 197705 w 658856"/>
                  <a:gd name="connsiteY24" fmla="*/ 242613 h 830221"/>
                  <a:gd name="connsiteX25" fmla="*/ 166082 w 658856"/>
                  <a:gd name="connsiteY25" fmla="*/ 285666 h 830221"/>
                  <a:gd name="connsiteX26" fmla="*/ 136841 w 658856"/>
                  <a:gd name="connsiteY26" fmla="*/ 300525 h 830221"/>
                  <a:gd name="connsiteX27" fmla="*/ 89216 w 658856"/>
                  <a:gd name="connsiteY27" fmla="*/ 299382 h 830221"/>
                  <a:gd name="connsiteX28" fmla="*/ 62927 w 658856"/>
                  <a:gd name="connsiteY28" fmla="*/ 315574 h 830221"/>
                  <a:gd name="connsiteX29" fmla="*/ 24160 w 658856"/>
                  <a:gd name="connsiteY29" fmla="*/ 409681 h 830221"/>
                  <a:gd name="connsiteX30" fmla="*/ 34766 w 658856"/>
                  <a:gd name="connsiteY30" fmla="*/ 432678 h 830221"/>
                  <a:gd name="connsiteX31" fmla="*/ 35780 w 658856"/>
                  <a:gd name="connsiteY31" fmla="*/ 433018 h 830221"/>
                  <a:gd name="connsiteX32" fmla="*/ 75404 w 658856"/>
                  <a:gd name="connsiteY32" fmla="*/ 447496 h 830221"/>
                  <a:gd name="connsiteX33" fmla="*/ 90835 w 658856"/>
                  <a:gd name="connsiteY33" fmla="*/ 471880 h 830221"/>
                  <a:gd name="connsiteX34" fmla="*/ 85596 w 658856"/>
                  <a:gd name="connsiteY34" fmla="*/ 516552 h 830221"/>
                  <a:gd name="connsiteX35" fmla="*/ 71594 w 658856"/>
                  <a:gd name="connsiteY35" fmla="*/ 547127 h 830221"/>
                  <a:gd name="connsiteX36" fmla="*/ 9587 w 658856"/>
                  <a:gd name="connsiteY36" fmla="*/ 604277 h 830221"/>
                  <a:gd name="connsiteX37" fmla="*/ 633 w 658856"/>
                  <a:gd name="connsiteY37" fmla="*/ 634567 h 830221"/>
                  <a:gd name="connsiteX38" fmla="*/ 17492 w 658856"/>
                  <a:gd name="connsiteY38" fmla="*/ 701242 h 830221"/>
                  <a:gd name="connsiteX39" fmla="*/ 31745 w 658856"/>
                  <a:gd name="connsiteY39" fmla="*/ 711416 h 830221"/>
                  <a:gd name="connsiteX40" fmla="*/ 37685 w 658856"/>
                  <a:gd name="connsiteY40" fmla="*/ 708671 h 830221"/>
                  <a:gd name="connsiteX41" fmla="*/ 100360 w 658856"/>
                  <a:gd name="connsiteY41" fmla="*/ 667142 h 830221"/>
                  <a:gd name="connsiteX42" fmla="*/ 127220 w 658856"/>
                  <a:gd name="connsiteY42" fmla="*/ 672095 h 830221"/>
                  <a:gd name="connsiteX43" fmla="*/ 140936 w 658856"/>
                  <a:gd name="connsiteY43" fmla="*/ 686383 h 830221"/>
                  <a:gd name="connsiteX44" fmla="*/ 150461 w 658856"/>
                  <a:gd name="connsiteY44" fmla="*/ 714958 h 830221"/>
                  <a:gd name="connsiteX45" fmla="*/ 122648 w 658856"/>
                  <a:gd name="connsiteY45" fmla="*/ 799730 h 830221"/>
                  <a:gd name="connsiteX46" fmla="*/ 133308 w 658856"/>
                  <a:gd name="connsiteY46" fmla="*/ 819693 h 830221"/>
                  <a:gd name="connsiteX47" fmla="*/ 136364 w 658856"/>
                  <a:gd name="connsiteY47" fmla="*/ 820304 h 830221"/>
                  <a:gd name="connsiteX48" fmla="*/ 186656 w 658856"/>
                  <a:gd name="connsiteY48" fmla="*/ 829829 h 830221"/>
                  <a:gd name="connsiteX49" fmla="*/ 213898 w 658856"/>
                  <a:gd name="connsiteY49" fmla="*/ 817256 h 830221"/>
                  <a:gd name="connsiteX50" fmla="*/ 254855 w 658856"/>
                  <a:gd name="connsiteY50" fmla="*/ 733912 h 830221"/>
                  <a:gd name="connsiteX51" fmla="*/ 281335 w 658856"/>
                  <a:gd name="connsiteY51" fmla="*/ 713719 h 830221"/>
                  <a:gd name="connsiteX52" fmla="*/ 311243 w 658856"/>
                  <a:gd name="connsiteY52" fmla="*/ 703718 h 830221"/>
                  <a:gd name="connsiteX53" fmla="*/ 335007 w 658856"/>
                  <a:gd name="connsiteY53" fmla="*/ 712471 h 830221"/>
                  <a:gd name="connsiteX54" fmla="*/ 335342 w 658856"/>
                  <a:gd name="connsiteY54" fmla="*/ 713243 h 830221"/>
                  <a:gd name="connsiteX55" fmla="*/ 355630 w 658856"/>
                  <a:gd name="connsiteY55" fmla="*/ 764393 h 830221"/>
                  <a:gd name="connsiteX56" fmla="*/ 371732 w 658856"/>
                  <a:gd name="connsiteY56" fmla="*/ 773130 h 830221"/>
                  <a:gd name="connsiteX57" fmla="*/ 376966 w 658856"/>
                  <a:gd name="connsiteY57" fmla="*/ 770107 h 830221"/>
                  <a:gd name="connsiteX58" fmla="*/ 447546 w 658856"/>
                  <a:gd name="connsiteY58" fmla="*/ 714481 h 830221"/>
                  <a:gd name="connsiteX59" fmla="*/ 459643 w 658856"/>
                  <a:gd name="connsiteY59" fmla="*/ 684954 h 830221"/>
                  <a:gd name="connsiteX60" fmla="*/ 450785 w 658856"/>
                  <a:gd name="connsiteY60" fmla="*/ 619517 h 830221"/>
                  <a:gd name="connsiteX61" fmla="*/ 460310 w 658856"/>
                  <a:gd name="connsiteY61" fmla="*/ 587608 h 830221"/>
                  <a:gd name="connsiteX62" fmla="*/ 491933 w 658856"/>
                  <a:gd name="connsiteY62" fmla="*/ 544556 h 830221"/>
                  <a:gd name="connsiteX63" fmla="*/ 521174 w 658856"/>
                  <a:gd name="connsiteY63" fmla="*/ 529697 h 830221"/>
                  <a:gd name="connsiteX64" fmla="*/ 568799 w 658856"/>
                  <a:gd name="connsiteY64" fmla="*/ 530839 h 830221"/>
                  <a:gd name="connsiteX65" fmla="*/ 595184 w 658856"/>
                  <a:gd name="connsiteY65" fmla="*/ 514647 h 830221"/>
                  <a:gd name="connsiteX66" fmla="*/ 633284 w 658856"/>
                  <a:gd name="connsiteY66" fmla="*/ 420445 h 830221"/>
                  <a:gd name="connsiteX67" fmla="*/ 622677 w 658856"/>
                  <a:gd name="connsiteY67" fmla="*/ 397448 h 830221"/>
                  <a:gd name="connsiteX68" fmla="*/ 621663 w 658856"/>
                  <a:gd name="connsiteY68" fmla="*/ 397108 h 830221"/>
                  <a:gd name="connsiteX69" fmla="*/ 582896 w 658856"/>
                  <a:gd name="connsiteY69" fmla="*/ 382154 h 830221"/>
                  <a:gd name="connsiteX70" fmla="*/ 568037 w 658856"/>
                  <a:gd name="connsiteY70" fmla="*/ 357770 h 830221"/>
                  <a:gd name="connsiteX71" fmla="*/ 573276 w 658856"/>
                  <a:gd name="connsiteY71" fmla="*/ 313098 h 830221"/>
                  <a:gd name="connsiteX72" fmla="*/ 587278 w 658856"/>
                  <a:gd name="connsiteY72" fmla="*/ 282523 h 830221"/>
                  <a:gd name="connsiteX73" fmla="*/ 649286 w 658856"/>
                  <a:gd name="connsiteY73" fmla="*/ 225373 h 830221"/>
                  <a:gd name="connsiteX74" fmla="*/ 658239 w 658856"/>
                  <a:gd name="connsiteY74" fmla="*/ 195178 h 830221"/>
                  <a:gd name="connsiteX75" fmla="*/ 365250 w 658856"/>
                  <a:gd name="connsiteY75" fmla="*/ 556366 h 830221"/>
                  <a:gd name="connsiteX76" fmla="*/ 190657 w 658856"/>
                  <a:gd name="connsiteY76" fmla="*/ 524267 h 830221"/>
                  <a:gd name="connsiteX77" fmla="*/ 293146 w 658856"/>
                  <a:gd name="connsiteY77" fmla="*/ 273664 h 830221"/>
                  <a:gd name="connsiteX78" fmla="*/ 467739 w 658856"/>
                  <a:gd name="connsiteY78" fmla="*/ 305764 h 830221"/>
                  <a:gd name="connsiteX79" fmla="*/ 365250 w 658856"/>
                  <a:gd name="connsiteY79" fmla="*/ 556366 h 8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8856" h="830221">
                    <a:moveTo>
                      <a:pt x="658239" y="195178"/>
                    </a:moveTo>
                    <a:lnTo>
                      <a:pt x="641380" y="128503"/>
                    </a:lnTo>
                    <a:cubicBezTo>
                      <a:pt x="640254" y="121758"/>
                      <a:pt x="633873" y="117203"/>
                      <a:pt x="627127" y="118329"/>
                    </a:cubicBezTo>
                    <a:cubicBezTo>
                      <a:pt x="624937" y="118695"/>
                      <a:pt x="622885" y="119643"/>
                      <a:pt x="621187" y="121074"/>
                    </a:cubicBezTo>
                    <a:lnTo>
                      <a:pt x="558227" y="163079"/>
                    </a:lnTo>
                    <a:cubicBezTo>
                      <a:pt x="549357" y="168546"/>
                      <a:pt x="537788" y="166405"/>
                      <a:pt x="531461" y="158126"/>
                    </a:cubicBezTo>
                    <a:cubicBezTo>
                      <a:pt x="527176" y="153066"/>
                      <a:pt x="522562" y="148293"/>
                      <a:pt x="517650" y="143839"/>
                    </a:cubicBezTo>
                    <a:cubicBezTo>
                      <a:pt x="509490" y="136771"/>
                      <a:pt x="505838" y="125814"/>
                      <a:pt x="508125" y="115264"/>
                    </a:cubicBezTo>
                    <a:lnTo>
                      <a:pt x="535938" y="30491"/>
                    </a:lnTo>
                    <a:cubicBezTo>
                      <a:pt x="538507" y="22035"/>
                      <a:pt x="533735" y="13098"/>
                      <a:pt x="525279" y="10529"/>
                    </a:cubicBezTo>
                    <a:cubicBezTo>
                      <a:pt x="524282" y="10226"/>
                      <a:pt x="523258" y="10021"/>
                      <a:pt x="522222" y="9917"/>
                    </a:cubicBezTo>
                    <a:lnTo>
                      <a:pt x="471930" y="392"/>
                    </a:lnTo>
                    <a:cubicBezTo>
                      <a:pt x="461119" y="-1490"/>
                      <a:pt x="450271" y="3517"/>
                      <a:pt x="444689" y="12965"/>
                    </a:cubicBezTo>
                    <a:lnTo>
                      <a:pt x="403541" y="96404"/>
                    </a:lnTo>
                    <a:cubicBezTo>
                      <a:pt x="397413" y="106225"/>
                      <a:pt x="387774" y="113344"/>
                      <a:pt x="376585" y="116311"/>
                    </a:cubicBezTo>
                    <a:cubicBezTo>
                      <a:pt x="366453" y="118844"/>
                      <a:pt x="356495" y="122026"/>
                      <a:pt x="346772" y="125836"/>
                    </a:cubicBezTo>
                    <a:cubicBezTo>
                      <a:pt x="337742" y="129998"/>
                      <a:pt x="327049" y="126051"/>
                      <a:pt x="322887" y="117022"/>
                    </a:cubicBezTo>
                    <a:cubicBezTo>
                      <a:pt x="322779" y="116787"/>
                      <a:pt x="322676" y="116550"/>
                      <a:pt x="322578" y="116311"/>
                    </a:cubicBezTo>
                    <a:lnTo>
                      <a:pt x="302385" y="65162"/>
                    </a:lnTo>
                    <a:cubicBezTo>
                      <a:pt x="300293" y="58266"/>
                      <a:pt x="293007" y="54370"/>
                      <a:pt x="286110" y="56462"/>
                    </a:cubicBezTo>
                    <a:cubicBezTo>
                      <a:pt x="284184" y="57046"/>
                      <a:pt x="282419" y="58068"/>
                      <a:pt x="280954" y="59447"/>
                    </a:cubicBezTo>
                    <a:lnTo>
                      <a:pt x="210469" y="115454"/>
                    </a:lnTo>
                    <a:cubicBezTo>
                      <a:pt x="202045" y="122866"/>
                      <a:pt x="197570" y="133790"/>
                      <a:pt x="198372" y="144982"/>
                    </a:cubicBezTo>
                    <a:lnTo>
                      <a:pt x="207230" y="210704"/>
                    </a:lnTo>
                    <a:cubicBezTo>
                      <a:pt x="208051" y="222146"/>
                      <a:pt x="204664" y="233493"/>
                      <a:pt x="197705" y="242613"/>
                    </a:cubicBezTo>
                    <a:cubicBezTo>
                      <a:pt x="186466" y="256456"/>
                      <a:pt x="175925" y="270807"/>
                      <a:pt x="166082" y="285666"/>
                    </a:cubicBezTo>
                    <a:cubicBezTo>
                      <a:pt x="159139" y="294853"/>
                      <a:pt x="148355" y="300333"/>
                      <a:pt x="136841" y="300525"/>
                    </a:cubicBezTo>
                    <a:lnTo>
                      <a:pt x="89216" y="299382"/>
                    </a:lnTo>
                    <a:cubicBezTo>
                      <a:pt x="78079" y="299313"/>
                      <a:pt x="67876" y="305598"/>
                      <a:pt x="62927" y="315574"/>
                    </a:cubicBezTo>
                    <a:lnTo>
                      <a:pt x="24160" y="409681"/>
                    </a:lnTo>
                    <a:cubicBezTo>
                      <a:pt x="20738" y="418961"/>
                      <a:pt x="25487" y="429256"/>
                      <a:pt x="34766" y="432678"/>
                    </a:cubicBezTo>
                    <a:cubicBezTo>
                      <a:pt x="35101" y="432801"/>
                      <a:pt x="35439" y="432914"/>
                      <a:pt x="35780" y="433018"/>
                    </a:cubicBezTo>
                    <a:lnTo>
                      <a:pt x="75404" y="447496"/>
                    </a:lnTo>
                    <a:cubicBezTo>
                      <a:pt x="85676" y="450940"/>
                      <a:pt x="92119" y="461122"/>
                      <a:pt x="90835" y="471880"/>
                    </a:cubicBezTo>
                    <a:cubicBezTo>
                      <a:pt x="88266" y="486662"/>
                      <a:pt x="86517" y="501576"/>
                      <a:pt x="85596" y="516552"/>
                    </a:cubicBezTo>
                    <a:cubicBezTo>
                      <a:pt x="84538" y="528038"/>
                      <a:pt x="79600" y="538822"/>
                      <a:pt x="71594" y="547127"/>
                    </a:cubicBezTo>
                    <a:lnTo>
                      <a:pt x="9587" y="604277"/>
                    </a:lnTo>
                    <a:cubicBezTo>
                      <a:pt x="1839" y="612308"/>
                      <a:pt x="-1503" y="623614"/>
                      <a:pt x="633" y="634567"/>
                    </a:cubicBezTo>
                    <a:lnTo>
                      <a:pt x="17492" y="701242"/>
                    </a:lnTo>
                    <a:cubicBezTo>
                      <a:pt x="18618" y="707987"/>
                      <a:pt x="25000" y="712542"/>
                      <a:pt x="31745" y="711416"/>
                    </a:cubicBezTo>
                    <a:cubicBezTo>
                      <a:pt x="33935" y="711050"/>
                      <a:pt x="35987" y="710102"/>
                      <a:pt x="37685" y="708671"/>
                    </a:cubicBezTo>
                    <a:lnTo>
                      <a:pt x="100360" y="667142"/>
                    </a:lnTo>
                    <a:cubicBezTo>
                      <a:pt x="109268" y="661709"/>
                      <a:pt x="120836" y="663843"/>
                      <a:pt x="127220" y="672095"/>
                    </a:cubicBezTo>
                    <a:cubicBezTo>
                      <a:pt x="131447" y="677177"/>
                      <a:pt x="136031" y="681952"/>
                      <a:pt x="140936" y="686383"/>
                    </a:cubicBezTo>
                    <a:cubicBezTo>
                      <a:pt x="149114" y="693439"/>
                      <a:pt x="152770" y="704407"/>
                      <a:pt x="150461" y="714958"/>
                    </a:cubicBezTo>
                    <a:lnTo>
                      <a:pt x="122648" y="799730"/>
                    </a:lnTo>
                    <a:cubicBezTo>
                      <a:pt x="120079" y="808186"/>
                      <a:pt x="124852" y="817124"/>
                      <a:pt x="133308" y="819693"/>
                    </a:cubicBezTo>
                    <a:cubicBezTo>
                      <a:pt x="134304" y="819996"/>
                      <a:pt x="135328" y="820200"/>
                      <a:pt x="136364" y="820304"/>
                    </a:cubicBezTo>
                    <a:lnTo>
                      <a:pt x="186656" y="829829"/>
                    </a:lnTo>
                    <a:cubicBezTo>
                      <a:pt x="197468" y="831712"/>
                      <a:pt x="208316" y="826705"/>
                      <a:pt x="213898" y="817256"/>
                    </a:cubicBezTo>
                    <a:lnTo>
                      <a:pt x="254855" y="733912"/>
                    </a:lnTo>
                    <a:cubicBezTo>
                      <a:pt x="260815" y="724079"/>
                      <a:pt x="270275" y="716865"/>
                      <a:pt x="281335" y="713719"/>
                    </a:cubicBezTo>
                    <a:cubicBezTo>
                      <a:pt x="291509" y="711032"/>
                      <a:pt x="301499" y="707691"/>
                      <a:pt x="311243" y="703718"/>
                    </a:cubicBezTo>
                    <a:cubicBezTo>
                      <a:pt x="320223" y="699573"/>
                      <a:pt x="330862" y="703492"/>
                      <a:pt x="335007" y="712471"/>
                    </a:cubicBezTo>
                    <a:cubicBezTo>
                      <a:pt x="335125" y="712726"/>
                      <a:pt x="335236" y="712983"/>
                      <a:pt x="335342" y="713243"/>
                    </a:cubicBezTo>
                    <a:lnTo>
                      <a:pt x="355630" y="764393"/>
                    </a:lnTo>
                    <a:cubicBezTo>
                      <a:pt x="357663" y="771252"/>
                      <a:pt x="364872" y="775164"/>
                      <a:pt x="371732" y="773130"/>
                    </a:cubicBezTo>
                    <a:cubicBezTo>
                      <a:pt x="373690" y="772549"/>
                      <a:pt x="375484" y="771514"/>
                      <a:pt x="376966" y="770107"/>
                    </a:cubicBezTo>
                    <a:lnTo>
                      <a:pt x="447546" y="714481"/>
                    </a:lnTo>
                    <a:cubicBezTo>
                      <a:pt x="455970" y="707069"/>
                      <a:pt x="460445" y="696146"/>
                      <a:pt x="459643" y="684954"/>
                    </a:cubicBezTo>
                    <a:lnTo>
                      <a:pt x="450785" y="619517"/>
                    </a:lnTo>
                    <a:cubicBezTo>
                      <a:pt x="449964" y="608075"/>
                      <a:pt x="453351" y="596728"/>
                      <a:pt x="460310" y="587608"/>
                    </a:cubicBezTo>
                    <a:cubicBezTo>
                      <a:pt x="471549" y="573829"/>
                      <a:pt x="482090" y="559478"/>
                      <a:pt x="491933" y="544556"/>
                    </a:cubicBezTo>
                    <a:cubicBezTo>
                      <a:pt x="498876" y="535368"/>
                      <a:pt x="509660" y="529888"/>
                      <a:pt x="521174" y="529697"/>
                    </a:cubicBezTo>
                    <a:lnTo>
                      <a:pt x="568799" y="530839"/>
                    </a:lnTo>
                    <a:cubicBezTo>
                      <a:pt x="579958" y="530899"/>
                      <a:pt x="590184" y="524623"/>
                      <a:pt x="595184" y="514647"/>
                    </a:cubicBezTo>
                    <a:lnTo>
                      <a:pt x="633284" y="420445"/>
                    </a:lnTo>
                    <a:cubicBezTo>
                      <a:pt x="636705" y="411166"/>
                      <a:pt x="631957" y="400870"/>
                      <a:pt x="622677" y="397448"/>
                    </a:cubicBezTo>
                    <a:cubicBezTo>
                      <a:pt x="622343" y="397325"/>
                      <a:pt x="622004" y="397212"/>
                      <a:pt x="621663" y="397108"/>
                    </a:cubicBezTo>
                    <a:lnTo>
                      <a:pt x="582896" y="382154"/>
                    </a:lnTo>
                    <a:cubicBezTo>
                      <a:pt x="572876" y="378471"/>
                      <a:pt x="566717" y="368365"/>
                      <a:pt x="568037" y="357770"/>
                    </a:cubicBezTo>
                    <a:cubicBezTo>
                      <a:pt x="570653" y="342994"/>
                      <a:pt x="572402" y="328078"/>
                      <a:pt x="573276" y="313098"/>
                    </a:cubicBezTo>
                    <a:cubicBezTo>
                      <a:pt x="574379" y="301623"/>
                      <a:pt x="579311" y="290854"/>
                      <a:pt x="587278" y="282523"/>
                    </a:cubicBezTo>
                    <a:lnTo>
                      <a:pt x="649286" y="225373"/>
                    </a:lnTo>
                    <a:cubicBezTo>
                      <a:pt x="657003" y="217363"/>
                      <a:pt x="660343" y="206100"/>
                      <a:pt x="658239" y="195178"/>
                    </a:cubicBezTo>
                    <a:close/>
                    <a:moveTo>
                      <a:pt x="365250" y="556366"/>
                    </a:moveTo>
                    <a:cubicBezTo>
                      <a:pt x="289050" y="616755"/>
                      <a:pt x="210564" y="602372"/>
                      <a:pt x="190657" y="524267"/>
                    </a:cubicBezTo>
                    <a:cubicBezTo>
                      <a:pt x="170750" y="446162"/>
                      <a:pt x="216660" y="333767"/>
                      <a:pt x="293146" y="273664"/>
                    </a:cubicBezTo>
                    <a:cubicBezTo>
                      <a:pt x="369632" y="213562"/>
                      <a:pt x="447832" y="227659"/>
                      <a:pt x="467739" y="305764"/>
                    </a:cubicBezTo>
                    <a:cubicBezTo>
                      <a:pt x="487646" y="383869"/>
                      <a:pt x="441736" y="496454"/>
                      <a:pt x="365250" y="556366"/>
                    </a:cubicBezTo>
                    <a:close/>
                  </a:path>
                </a:pathLst>
              </a:custGeom>
              <a:solidFill>
                <a:srgbClr val="32CD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2D46389F-0A62-0C53-39CA-905426632AAB}"/>
                  </a:ext>
                </a:extLst>
              </p:cNvPr>
              <p:cNvSpPr/>
              <p:nvPr/>
            </p:nvSpPr>
            <p:spPr>
              <a:xfrm>
                <a:off x="4243040" y="1694295"/>
                <a:ext cx="658856" cy="830221"/>
              </a:xfrm>
              <a:custGeom>
                <a:avLst/>
                <a:gdLst>
                  <a:gd name="connsiteX0" fmla="*/ 658239 w 658856"/>
                  <a:gd name="connsiteY0" fmla="*/ 195178 h 830221"/>
                  <a:gd name="connsiteX1" fmla="*/ 641380 w 658856"/>
                  <a:gd name="connsiteY1" fmla="*/ 128503 h 830221"/>
                  <a:gd name="connsiteX2" fmla="*/ 627127 w 658856"/>
                  <a:gd name="connsiteY2" fmla="*/ 118329 h 830221"/>
                  <a:gd name="connsiteX3" fmla="*/ 621187 w 658856"/>
                  <a:gd name="connsiteY3" fmla="*/ 121074 h 830221"/>
                  <a:gd name="connsiteX4" fmla="*/ 558227 w 658856"/>
                  <a:gd name="connsiteY4" fmla="*/ 163079 h 830221"/>
                  <a:gd name="connsiteX5" fmla="*/ 531461 w 658856"/>
                  <a:gd name="connsiteY5" fmla="*/ 158126 h 830221"/>
                  <a:gd name="connsiteX6" fmla="*/ 517650 w 658856"/>
                  <a:gd name="connsiteY6" fmla="*/ 143839 h 830221"/>
                  <a:gd name="connsiteX7" fmla="*/ 508125 w 658856"/>
                  <a:gd name="connsiteY7" fmla="*/ 115264 h 830221"/>
                  <a:gd name="connsiteX8" fmla="*/ 535938 w 658856"/>
                  <a:gd name="connsiteY8" fmla="*/ 30491 h 830221"/>
                  <a:gd name="connsiteX9" fmla="*/ 525279 w 658856"/>
                  <a:gd name="connsiteY9" fmla="*/ 10529 h 830221"/>
                  <a:gd name="connsiteX10" fmla="*/ 522222 w 658856"/>
                  <a:gd name="connsiteY10" fmla="*/ 9917 h 830221"/>
                  <a:gd name="connsiteX11" fmla="*/ 471930 w 658856"/>
                  <a:gd name="connsiteY11" fmla="*/ 392 h 830221"/>
                  <a:gd name="connsiteX12" fmla="*/ 444689 w 658856"/>
                  <a:gd name="connsiteY12" fmla="*/ 12965 h 830221"/>
                  <a:gd name="connsiteX13" fmla="*/ 403541 w 658856"/>
                  <a:gd name="connsiteY13" fmla="*/ 96404 h 830221"/>
                  <a:gd name="connsiteX14" fmla="*/ 376585 w 658856"/>
                  <a:gd name="connsiteY14" fmla="*/ 116311 h 830221"/>
                  <a:gd name="connsiteX15" fmla="*/ 346772 w 658856"/>
                  <a:gd name="connsiteY15" fmla="*/ 125836 h 830221"/>
                  <a:gd name="connsiteX16" fmla="*/ 322887 w 658856"/>
                  <a:gd name="connsiteY16" fmla="*/ 117022 h 830221"/>
                  <a:gd name="connsiteX17" fmla="*/ 322578 w 658856"/>
                  <a:gd name="connsiteY17" fmla="*/ 116311 h 830221"/>
                  <a:gd name="connsiteX18" fmla="*/ 302385 w 658856"/>
                  <a:gd name="connsiteY18" fmla="*/ 65162 h 830221"/>
                  <a:gd name="connsiteX19" fmla="*/ 286110 w 658856"/>
                  <a:gd name="connsiteY19" fmla="*/ 56462 h 830221"/>
                  <a:gd name="connsiteX20" fmla="*/ 280954 w 658856"/>
                  <a:gd name="connsiteY20" fmla="*/ 59447 h 830221"/>
                  <a:gd name="connsiteX21" fmla="*/ 210469 w 658856"/>
                  <a:gd name="connsiteY21" fmla="*/ 115454 h 830221"/>
                  <a:gd name="connsiteX22" fmla="*/ 198372 w 658856"/>
                  <a:gd name="connsiteY22" fmla="*/ 144982 h 830221"/>
                  <a:gd name="connsiteX23" fmla="*/ 207230 w 658856"/>
                  <a:gd name="connsiteY23" fmla="*/ 210704 h 830221"/>
                  <a:gd name="connsiteX24" fmla="*/ 197705 w 658856"/>
                  <a:gd name="connsiteY24" fmla="*/ 242613 h 830221"/>
                  <a:gd name="connsiteX25" fmla="*/ 166082 w 658856"/>
                  <a:gd name="connsiteY25" fmla="*/ 285666 h 830221"/>
                  <a:gd name="connsiteX26" fmla="*/ 136841 w 658856"/>
                  <a:gd name="connsiteY26" fmla="*/ 300525 h 830221"/>
                  <a:gd name="connsiteX27" fmla="*/ 89216 w 658856"/>
                  <a:gd name="connsiteY27" fmla="*/ 299382 h 830221"/>
                  <a:gd name="connsiteX28" fmla="*/ 62927 w 658856"/>
                  <a:gd name="connsiteY28" fmla="*/ 315574 h 830221"/>
                  <a:gd name="connsiteX29" fmla="*/ 24160 w 658856"/>
                  <a:gd name="connsiteY29" fmla="*/ 409681 h 830221"/>
                  <a:gd name="connsiteX30" fmla="*/ 34766 w 658856"/>
                  <a:gd name="connsiteY30" fmla="*/ 432678 h 830221"/>
                  <a:gd name="connsiteX31" fmla="*/ 35780 w 658856"/>
                  <a:gd name="connsiteY31" fmla="*/ 433018 h 830221"/>
                  <a:gd name="connsiteX32" fmla="*/ 75404 w 658856"/>
                  <a:gd name="connsiteY32" fmla="*/ 447496 h 830221"/>
                  <a:gd name="connsiteX33" fmla="*/ 90835 w 658856"/>
                  <a:gd name="connsiteY33" fmla="*/ 471880 h 830221"/>
                  <a:gd name="connsiteX34" fmla="*/ 85596 w 658856"/>
                  <a:gd name="connsiteY34" fmla="*/ 516552 h 830221"/>
                  <a:gd name="connsiteX35" fmla="*/ 71594 w 658856"/>
                  <a:gd name="connsiteY35" fmla="*/ 547127 h 830221"/>
                  <a:gd name="connsiteX36" fmla="*/ 9587 w 658856"/>
                  <a:gd name="connsiteY36" fmla="*/ 604277 h 830221"/>
                  <a:gd name="connsiteX37" fmla="*/ 633 w 658856"/>
                  <a:gd name="connsiteY37" fmla="*/ 634567 h 830221"/>
                  <a:gd name="connsiteX38" fmla="*/ 17492 w 658856"/>
                  <a:gd name="connsiteY38" fmla="*/ 701242 h 830221"/>
                  <a:gd name="connsiteX39" fmla="*/ 31745 w 658856"/>
                  <a:gd name="connsiteY39" fmla="*/ 711416 h 830221"/>
                  <a:gd name="connsiteX40" fmla="*/ 37685 w 658856"/>
                  <a:gd name="connsiteY40" fmla="*/ 708671 h 830221"/>
                  <a:gd name="connsiteX41" fmla="*/ 100360 w 658856"/>
                  <a:gd name="connsiteY41" fmla="*/ 667142 h 830221"/>
                  <a:gd name="connsiteX42" fmla="*/ 127220 w 658856"/>
                  <a:gd name="connsiteY42" fmla="*/ 672095 h 830221"/>
                  <a:gd name="connsiteX43" fmla="*/ 140936 w 658856"/>
                  <a:gd name="connsiteY43" fmla="*/ 686383 h 830221"/>
                  <a:gd name="connsiteX44" fmla="*/ 150461 w 658856"/>
                  <a:gd name="connsiteY44" fmla="*/ 714958 h 830221"/>
                  <a:gd name="connsiteX45" fmla="*/ 122648 w 658856"/>
                  <a:gd name="connsiteY45" fmla="*/ 799730 h 830221"/>
                  <a:gd name="connsiteX46" fmla="*/ 133308 w 658856"/>
                  <a:gd name="connsiteY46" fmla="*/ 819693 h 830221"/>
                  <a:gd name="connsiteX47" fmla="*/ 136364 w 658856"/>
                  <a:gd name="connsiteY47" fmla="*/ 820304 h 830221"/>
                  <a:gd name="connsiteX48" fmla="*/ 186656 w 658856"/>
                  <a:gd name="connsiteY48" fmla="*/ 829829 h 830221"/>
                  <a:gd name="connsiteX49" fmla="*/ 213898 w 658856"/>
                  <a:gd name="connsiteY49" fmla="*/ 817256 h 830221"/>
                  <a:gd name="connsiteX50" fmla="*/ 254855 w 658856"/>
                  <a:gd name="connsiteY50" fmla="*/ 733912 h 830221"/>
                  <a:gd name="connsiteX51" fmla="*/ 281335 w 658856"/>
                  <a:gd name="connsiteY51" fmla="*/ 713719 h 830221"/>
                  <a:gd name="connsiteX52" fmla="*/ 311243 w 658856"/>
                  <a:gd name="connsiteY52" fmla="*/ 703718 h 830221"/>
                  <a:gd name="connsiteX53" fmla="*/ 335007 w 658856"/>
                  <a:gd name="connsiteY53" fmla="*/ 712471 h 830221"/>
                  <a:gd name="connsiteX54" fmla="*/ 335342 w 658856"/>
                  <a:gd name="connsiteY54" fmla="*/ 713243 h 830221"/>
                  <a:gd name="connsiteX55" fmla="*/ 355630 w 658856"/>
                  <a:gd name="connsiteY55" fmla="*/ 764393 h 830221"/>
                  <a:gd name="connsiteX56" fmla="*/ 371732 w 658856"/>
                  <a:gd name="connsiteY56" fmla="*/ 773130 h 830221"/>
                  <a:gd name="connsiteX57" fmla="*/ 376966 w 658856"/>
                  <a:gd name="connsiteY57" fmla="*/ 770107 h 830221"/>
                  <a:gd name="connsiteX58" fmla="*/ 447546 w 658856"/>
                  <a:gd name="connsiteY58" fmla="*/ 714481 h 830221"/>
                  <a:gd name="connsiteX59" fmla="*/ 459643 w 658856"/>
                  <a:gd name="connsiteY59" fmla="*/ 684954 h 830221"/>
                  <a:gd name="connsiteX60" fmla="*/ 450785 w 658856"/>
                  <a:gd name="connsiteY60" fmla="*/ 619517 h 830221"/>
                  <a:gd name="connsiteX61" fmla="*/ 460310 w 658856"/>
                  <a:gd name="connsiteY61" fmla="*/ 587608 h 830221"/>
                  <a:gd name="connsiteX62" fmla="*/ 491933 w 658856"/>
                  <a:gd name="connsiteY62" fmla="*/ 544556 h 830221"/>
                  <a:gd name="connsiteX63" fmla="*/ 521174 w 658856"/>
                  <a:gd name="connsiteY63" fmla="*/ 529697 h 830221"/>
                  <a:gd name="connsiteX64" fmla="*/ 568799 w 658856"/>
                  <a:gd name="connsiteY64" fmla="*/ 530839 h 830221"/>
                  <a:gd name="connsiteX65" fmla="*/ 595184 w 658856"/>
                  <a:gd name="connsiteY65" fmla="*/ 514647 h 830221"/>
                  <a:gd name="connsiteX66" fmla="*/ 633284 w 658856"/>
                  <a:gd name="connsiteY66" fmla="*/ 420445 h 830221"/>
                  <a:gd name="connsiteX67" fmla="*/ 622677 w 658856"/>
                  <a:gd name="connsiteY67" fmla="*/ 397448 h 830221"/>
                  <a:gd name="connsiteX68" fmla="*/ 621663 w 658856"/>
                  <a:gd name="connsiteY68" fmla="*/ 397108 h 830221"/>
                  <a:gd name="connsiteX69" fmla="*/ 582896 w 658856"/>
                  <a:gd name="connsiteY69" fmla="*/ 382154 h 830221"/>
                  <a:gd name="connsiteX70" fmla="*/ 568037 w 658856"/>
                  <a:gd name="connsiteY70" fmla="*/ 357770 h 830221"/>
                  <a:gd name="connsiteX71" fmla="*/ 573276 w 658856"/>
                  <a:gd name="connsiteY71" fmla="*/ 313098 h 830221"/>
                  <a:gd name="connsiteX72" fmla="*/ 587278 w 658856"/>
                  <a:gd name="connsiteY72" fmla="*/ 282523 h 830221"/>
                  <a:gd name="connsiteX73" fmla="*/ 649286 w 658856"/>
                  <a:gd name="connsiteY73" fmla="*/ 225373 h 830221"/>
                  <a:gd name="connsiteX74" fmla="*/ 658239 w 658856"/>
                  <a:gd name="connsiteY74" fmla="*/ 195178 h 830221"/>
                  <a:gd name="connsiteX75" fmla="*/ 365250 w 658856"/>
                  <a:gd name="connsiteY75" fmla="*/ 556366 h 830221"/>
                  <a:gd name="connsiteX76" fmla="*/ 190657 w 658856"/>
                  <a:gd name="connsiteY76" fmla="*/ 524267 h 830221"/>
                  <a:gd name="connsiteX77" fmla="*/ 293146 w 658856"/>
                  <a:gd name="connsiteY77" fmla="*/ 273664 h 830221"/>
                  <a:gd name="connsiteX78" fmla="*/ 467739 w 658856"/>
                  <a:gd name="connsiteY78" fmla="*/ 305764 h 830221"/>
                  <a:gd name="connsiteX79" fmla="*/ 365250 w 658856"/>
                  <a:gd name="connsiteY79" fmla="*/ 556366 h 8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8856" h="830221">
                    <a:moveTo>
                      <a:pt x="658239" y="195178"/>
                    </a:moveTo>
                    <a:lnTo>
                      <a:pt x="641380" y="128503"/>
                    </a:lnTo>
                    <a:cubicBezTo>
                      <a:pt x="640254" y="121758"/>
                      <a:pt x="633873" y="117203"/>
                      <a:pt x="627127" y="118329"/>
                    </a:cubicBezTo>
                    <a:cubicBezTo>
                      <a:pt x="624937" y="118695"/>
                      <a:pt x="622885" y="119643"/>
                      <a:pt x="621187" y="121074"/>
                    </a:cubicBezTo>
                    <a:lnTo>
                      <a:pt x="558227" y="163079"/>
                    </a:lnTo>
                    <a:cubicBezTo>
                      <a:pt x="549357" y="168546"/>
                      <a:pt x="537788" y="166405"/>
                      <a:pt x="531461" y="158126"/>
                    </a:cubicBezTo>
                    <a:cubicBezTo>
                      <a:pt x="527176" y="153066"/>
                      <a:pt x="522562" y="148293"/>
                      <a:pt x="517650" y="143839"/>
                    </a:cubicBezTo>
                    <a:cubicBezTo>
                      <a:pt x="509490" y="136771"/>
                      <a:pt x="505838" y="125814"/>
                      <a:pt x="508125" y="115264"/>
                    </a:cubicBezTo>
                    <a:lnTo>
                      <a:pt x="535938" y="30491"/>
                    </a:lnTo>
                    <a:cubicBezTo>
                      <a:pt x="538507" y="22035"/>
                      <a:pt x="533735" y="13098"/>
                      <a:pt x="525279" y="10529"/>
                    </a:cubicBezTo>
                    <a:cubicBezTo>
                      <a:pt x="524282" y="10226"/>
                      <a:pt x="523258" y="10021"/>
                      <a:pt x="522222" y="9917"/>
                    </a:cubicBezTo>
                    <a:lnTo>
                      <a:pt x="471930" y="392"/>
                    </a:lnTo>
                    <a:cubicBezTo>
                      <a:pt x="461119" y="-1490"/>
                      <a:pt x="450271" y="3517"/>
                      <a:pt x="444689" y="12965"/>
                    </a:cubicBezTo>
                    <a:lnTo>
                      <a:pt x="403541" y="96404"/>
                    </a:lnTo>
                    <a:cubicBezTo>
                      <a:pt x="397413" y="106225"/>
                      <a:pt x="387774" y="113344"/>
                      <a:pt x="376585" y="116311"/>
                    </a:cubicBezTo>
                    <a:cubicBezTo>
                      <a:pt x="366453" y="118844"/>
                      <a:pt x="356495" y="122026"/>
                      <a:pt x="346772" y="125836"/>
                    </a:cubicBezTo>
                    <a:cubicBezTo>
                      <a:pt x="337742" y="129998"/>
                      <a:pt x="327049" y="126051"/>
                      <a:pt x="322887" y="117022"/>
                    </a:cubicBezTo>
                    <a:cubicBezTo>
                      <a:pt x="322779" y="116787"/>
                      <a:pt x="322676" y="116550"/>
                      <a:pt x="322578" y="116311"/>
                    </a:cubicBezTo>
                    <a:lnTo>
                      <a:pt x="302385" y="65162"/>
                    </a:lnTo>
                    <a:cubicBezTo>
                      <a:pt x="300293" y="58266"/>
                      <a:pt x="293007" y="54370"/>
                      <a:pt x="286110" y="56462"/>
                    </a:cubicBezTo>
                    <a:cubicBezTo>
                      <a:pt x="284184" y="57046"/>
                      <a:pt x="282419" y="58068"/>
                      <a:pt x="280954" y="59447"/>
                    </a:cubicBezTo>
                    <a:lnTo>
                      <a:pt x="210469" y="115454"/>
                    </a:lnTo>
                    <a:cubicBezTo>
                      <a:pt x="202045" y="122866"/>
                      <a:pt x="197570" y="133790"/>
                      <a:pt x="198372" y="144982"/>
                    </a:cubicBezTo>
                    <a:lnTo>
                      <a:pt x="207230" y="210704"/>
                    </a:lnTo>
                    <a:cubicBezTo>
                      <a:pt x="208051" y="222146"/>
                      <a:pt x="204664" y="233493"/>
                      <a:pt x="197705" y="242613"/>
                    </a:cubicBezTo>
                    <a:cubicBezTo>
                      <a:pt x="186466" y="256456"/>
                      <a:pt x="175925" y="270807"/>
                      <a:pt x="166082" y="285666"/>
                    </a:cubicBezTo>
                    <a:cubicBezTo>
                      <a:pt x="159139" y="294853"/>
                      <a:pt x="148355" y="300333"/>
                      <a:pt x="136841" y="300525"/>
                    </a:cubicBezTo>
                    <a:lnTo>
                      <a:pt x="89216" y="299382"/>
                    </a:lnTo>
                    <a:cubicBezTo>
                      <a:pt x="78079" y="299313"/>
                      <a:pt x="67876" y="305598"/>
                      <a:pt x="62927" y="315574"/>
                    </a:cubicBezTo>
                    <a:lnTo>
                      <a:pt x="24160" y="409681"/>
                    </a:lnTo>
                    <a:cubicBezTo>
                      <a:pt x="20738" y="418961"/>
                      <a:pt x="25487" y="429256"/>
                      <a:pt x="34766" y="432678"/>
                    </a:cubicBezTo>
                    <a:cubicBezTo>
                      <a:pt x="35101" y="432801"/>
                      <a:pt x="35439" y="432914"/>
                      <a:pt x="35780" y="433018"/>
                    </a:cubicBezTo>
                    <a:lnTo>
                      <a:pt x="75404" y="447496"/>
                    </a:lnTo>
                    <a:cubicBezTo>
                      <a:pt x="85676" y="450940"/>
                      <a:pt x="92119" y="461122"/>
                      <a:pt x="90835" y="471880"/>
                    </a:cubicBezTo>
                    <a:cubicBezTo>
                      <a:pt x="88266" y="486662"/>
                      <a:pt x="86517" y="501576"/>
                      <a:pt x="85596" y="516552"/>
                    </a:cubicBezTo>
                    <a:cubicBezTo>
                      <a:pt x="84538" y="528038"/>
                      <a:pt x="79600" y="538822"/>
                      <a:pt x="71594" y="547127"/>
                    </a:cubicBezTo>
                    <a:lnTo>
                      <a:pt x="9587" y="604277"/>
                    </a:lnTo>
                    <a:cubicBezTo>
                      <a:pt x="1839" y="612308"/>
                      <a:pt x="-1503" y="623614"/>
                      <a:pt x="633" y="634567"/>
                    </a:cubicBezTo>
                    <a:lnTo>
                      <a:pt x="17492" y="701242"/>
                    </a:lnTo>
                    <a:cubicBezTo>
                      <a:pt x="18618" y="707987"/>
                      <a:pt x="25000" y="712542"/>
                      <a:pt x="31745" y="711416"/>
                    </a:cubicBezTo>
                    <a:cubicBezTo>
                      <a:pt x="33935" y="711050"/>
                      <a:pt x="35987" y="710102"/>
                      <a:pt x="37685" y="708671"/>
                    </a:cubicBezTo>
                    <a:lnTo>
                      <a:pt x="100360" y="667142"/>
                    </a:lnTo>
                    <a:cubicBezTo>
                      <a:pt x="109268" y="661709"/>
                      <a:pt x="120836" y="663843"/>
                      <a:pt x="127220" y="672095"/>
                    </a:cubicBezTo>
                    <a:cubicBezTo>
                      <a:pt x="131447" y="677177"/>
                      <a:pt x="136031" y="681952"/>
                      <a:pt x="140936" y="686383"/>
                    </a:cubicBezTo>
                    <a:cubicBezTo>
                      <a:pt x="149114" y="693439"/>
                      <a:pt x="152770" y="704407"/>
                      <a:pt x="150461" y="714958"/>
                    </a:cubicBezTo>
                    <a:lnTo>
                      <a:pt x="122648" y="799730"/>
                    </a:lnTo>
                    <a:cubicBezTo>
                      <a:pt x="120079" y="808186"/>
                      <a:pt x="124852" y="817124"/>
                      <a:pt x="133308" y="819693"/>
                    </a:cubicBezTo>
                    <a:cubicBezTo>
                      <a:pt x="134304" y="819996"/>
                      <a:pt x="135328" y="820200"/>
                      <a:pt x="136364" y="820304"/>
                    </a:cubicBezTo>
                    <a:lnTo>
                      <a:pt x="186656" y="829829"/>
                    </a:lnTo>
                    <a:cubicBezTo>
                      <a:pt x="197468" y="831712"/>
                      <a:pt x="208316" y="826705"/>
                      <a:pt x="213898" y="817256"/>
                    </a:cubicBezTo>
                    <a:lnTo>
                      <a:pt x="254855" y="733912"/>
                    </a:lnTo>
                    <a:cubicBezTo>
                      <a:pt x="260815" y="724079"/>
                      <a:pt x="270275" y="716865"/>
                      <a:pt x="281335" y="713719"/>
                    </a:cubicBezTo>
                    <a:cubicBezTo>
                      <a:pt x="291509" y="711032"/>
                      <a:pt x="301499" y="707691"/>
                      <a:pt x="311243" y="703718"/>
                    </a:cubicBezTo>
                    <a:cubicBezTo>
                      <a:pt x="320223" y="699573"/>
                      <a:pt x="330862" y="703492"/>
                      <a:pt x="335007" y="712471"/>
                    </a:cubicBezTo>
                    <a:cubicBezTo>
                      <a:pt x="335125" y="712726"/>
                      <a:pt x="335236" y="712983"/>
                      <a:pt x="335342" y="713243"/>
                    </a:cubicBezTo>
                    <a:lnTo>
                      <a:pt x="355630" y="764393"/>
                    </a:lnTo>
                    <a:cubicBezTo>
                      <a:pt x="357663" y="771252"/>
                      <a:pt x="364872" y="775164"/>
                      <a:pt x="371732" y="773130"/>
                    </a:cubicBezTo>
                    <a:cubicBezTo>
                      <a:pt x="373690" y="772549"/>
                      <a:pt x="375484" y="771514"/>
                      <a:pt x="376966" y="770107"/>
                    </a:cubicBezTo>
                    <a:lnTo>
                      <a:pt x="447546" y="714481"/>
                    </a:lnTo>
                    <a:cubicBezTo>
                      <a:pt x="455970" y="707069"/>
                      <a:pt x="460445" y="696146"/>
                      <a:pt x="459643" y="684954"/>
                    </a:cubicBezTo>
                    <a:lnTo>
                      <a:pt x="450785" y="619517"/>
                    </a:lnTo>
                    <a:cubicBezTo>
                      <a:pt x="449964" y="608075"/>
                      <a:pt x="453351" y="596728"/>
                      <a:pt x="460310" y="587608"/>
                    </a:cubicBezTo>
                    <a:cubicBezTo>
                      <a:pt x="471549" y="573829"/>
                      <a:pt x="482090" y="559478"/>
                      <a:pt x="491933" y="544556"/>
                    </a:cubicBezTo>
                    <a:cubicBezTo>
                      <a:pt x="498876" y="535368"/>
                      <a:pt x="509660" y="529888"/>
                      <a:pt x="521174" y="529697"/>
                    </a:cubicBezTo>
                    <a:lnTo>
                      <a:pt x="568799" y="530839"/>
                    </a:lnTo>
                    <a:cubicBezTo>
                      <a:pt x="579958" y="530899"/>
                      <a:pt x="590184" y="524623"/>
                      <a:pt x="595184" y="514647"/>
                    </a:cubicBezTo>
                    <a:lnTo>
                      <a:pt x="633284" y="420445"/>
                    </a:lnTo>
                    <a:cubicBezTo>
                      <a:pt x="636705" y="411166"/>
                      <a:pt x="631957" y="400870"/>
                      <a:pt x="622677" y="397448"/>
                    </a:cubicBezTo>
                    <a:cubicBezTo>
                      <a:pt x="622343" y="397325"/>
                      <a:pt x="622004" y="397212"/>
                      <a:pt x="621663" y="397108"/>
                    </a:cubicBezTo>
                    <a:lnTo>
                      <a:pt x="582896" y="382154"/>
                    </a:lnTo>
                    <a:cubicBezTo>
                      <a:pt x="572876" y="378471"/>
                      <a:pt x="566717" y="368365"/>
                      <a:pt x="568037" y="357770"/>
                    </a:cubicBezTo>
                    <a:cubicBezTo>
                      <a:pt x="570653" y="342994"/>
                      <a:pt x="572402" y="328078"/>
                      <a:pt x="573276" y="313098"/>
                    </a:cubicBezTo>
                    <a:cubicBezTo>
                      <a:pt x="574379" y="301623"/>
                      <a:pt x="579311" y="290854"/>
                      <a:pt x="587278" y="282523"/>
                    </a:cubicBezTo>
                    <a:lnTo>
                      <a:pt x="649286" y="225373"/>
                    </a:lnTo>
                    <a:cubicBezTo>
                      <a:pt x="657003" y="217363"/>
                      <a:pt x="660343" y="206100"/>
                      <a:pt x="658239" y="195178"/>
                    </a:cubicBezTo>
                    <a:close/>
                    <a:moveTo>
                      <a:pt x="365250" y="556366"/>
                    </a:moveTo>
                    <a:cubicBezTo>
                      <a:pt x="289050" y="616755"/>
                      <a:pt x="210564" y="602372"/>
                      <a:pt x="190657" y="524267"/>
                    </a:cubicBezTo>
                    <a:cubicBezTo>
                      <a:pt x="170750" y="446162"/>
                      <a:pt x="216660" y="333767"/>
                      <a:pt x="293146" y="273664"/>
                    </a:cubicBezTo>
                    <a:cubicBezTo>
                      <a:pt x="369632" y="213562"/>
                      <a:pt x="447832" y="227659"/>
                      <a:pt x="467739" y="305764"/>
                    </a:cubicBezTo>
                    <a:cubicBezTo>
                      <a:pt x="487646" y="383869"/>
                      <a:pt x="441736" y="496454"/>
                      <a:pt x="365250" y="556366"/>
                    </a:cubicBezTo>
                    <a:close/>
                  </a:path>
                </a:pathLst>
              </a:custGeom>
              <a:solidFill>
                <a:srgbClr val="FFFFFF">
                  <a:alpha val="75000"/>
                </a:srgbClr>
              </a:solidFill>
              <a:ln w="9525" cap="flat">
                <a:noFill/>
                <a:prstDash val="solid"/>
                <a:miter/>
              </a:ln>
            </p:spPr>
            <p:txBody>
              <a:bodyPr rtlCol="0" anchor="ctr"/>
              <a:lstStyle/>
              <a:p>
                <a:endParaRPr lang="en-ID"/>
              </a:p>
            </p:txBody>
          </p:sp>
        </p:grpSp>
        <p:grpSp>
          <p:nvGrpSpPr>
            <p:cNvPr id="80" name="Graphic 5">
              <a:extLst>
                <a:ext uri="{FF2B5EF4-FFF2-40B4-BE49-F238E27FC236}">
                  <a16:creationId xmlns:a16="http://schemas.microsoft.com/office/drawing/2014/main" id="{7C23B23F-5FFE-EB71-B9F2-7B6994BE7B07}"/>
                </a:ext>
              </a:extLst>
            </p:cNvPr>
            <p:cNvGrpSpPr/>
            <p:nvPr/>
          </p:nvGrpSpPr>
          <p:grpSpPr>
            <a:xfrm>
              <a:off x="4930630" y="1272701"/>
              <a:ext cx="2012460" cy="3893455"/>
              <a:chOff x="4583900" y="1309214"/>
              <a:chExt cx="2012460" cy="3893455"/>
            </a:xfrm>
          </p:grpSpPr>
          <p:sp>
            <p:nvSpPr>
              <p:cNvPr id="81" name="Freeform: Shape 80">
                <a:extLst>
                  <a:ext uri="{FF2B5EF4-FFF2-40B4-BE49-F238E27FC236}">
                    <a16:creationId xmlns:a16="http://schemas.microsoft.com/office/drawing/2014/main" id="{C07EA941-4D6D-B63B-ACF9-E4410C4CB109}"/>
                  </a:ext>
                </a:extLst>
              </p:cNvPr>
              <p:cNvSpPr/>
              <p:nvPr/>
            </p:nvSpPr>
            <p:spPr>
              <a:xfrm>
                <a:off x="4584064" y="1309214"/>
                <a:ext cx="2012296" cy="3893425"/>
              </a:xfrm>
              <a:custGeom>
                <a:avLst/>
                <a:gdLst>
                  <a:gd name="connsiteX0" fmla="*/ 1361345 w 2012296"/>
                  <a:gd name="connsiteY0" fmla="*/ 21714 h 3893425"/>
                  <a:gd name="connsiteX1" fmla="*/ 60421 w 2012296"/>
                  <a:gd name="connsiteY1" fmla="*/ 772855 h 3893425"/>
                  <a:gd name="connsiteX2" fmla="*/ 413 w 2012296"/>
                  <a:gd name="connsiteY2" fmla="*/ 883345 h 3893425"/>
                  <a:gd name="connsiteX3" fmla="*/ 414274 w 2012296"/>
                  <a:gd name="connsiteY3" fmla="*/ 3770944 h 3893425"/>
                  <a:gd name="connsiteX4" fmla="*/ 501428 w 2012296"/>
                  <a:gd name="connsiteY4" fmla="*/ 3882768 h 3893425"/>
                  <a:gd name="connsiteX5" fmla="*/ 651923 w 2012296"/>
                  <a:gd name="connsiteY5" fmla="*/ 3871814 h 3893425"/>
                  <a:gd name="connsiteX6" fmla="*/ 1948180 w 2012296"/>
                  <a:gd name="connsiteY6" fmla="*/ 3123435 h 3893425"/>
                  <a:gd name="connsiteX7" fmla="*/ 2011426 w 2012296"/>
                  <a:gd name="connsiteY7" fmla="*/ 3000658 h 3893425"/>
                  <a:gd name="connsiteX8" fmla="*/ 1598994 w 2012296"/>
                  <a:gd name="connsiteY8" fmla="*/ 122488 h 3893425"/>
                  <a:gd name="connsiteX9" fmla="*/ 1511840 w 2012296"/>
                  <a:gd name="connsiteY9" fmla="*/ 10665 h 3893425"/>
                  <a:gd name="connsiteX10" fmla="*/ 1361345 w 2012296"/>
                  <a:gd name="connsiteY10" fmla="*/ 21714 h 38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2296" h="3893425">
                    <a:moveTo>
                      <a:pt x="1361345" y="21714"/>
                    </a:moveTo>
                    <a:lnTo>
                      <a:pt x="60421" y="772855"/>
                    </a:lnTo>
                    <a:cubicBezTo>
                      <a:pt x="20138" y="794387"/>
                      <a:pt x="-3458" y="837833"/>
                      <a:pt x="413" y="883345"/>
                    </a:cubicBezTo>
                    <a:lnTo>
                      <a:pt x="414274" y="3770944"/>
                    </a:lnTo>
                    <a:cubicBezTo>
                      <a:pt x="420656" y="3814950"/>
                      <a:pt x="459613" y="3865051"/>
                      <a:pt x="501428" y="3882768"/>
                    </a:cubicBezTo>
                    <a:cubicBezTo>
                      <a:pt x="543243" y="3900484"/>
                      <a:pt x="610680" y="3895626"/>
                      <a:pt x="651923" y="3871814"/>
                    </a:cubicBezTo>
                    <a:lnTo>
                      <a:pt x="1948180" y="3123435"/>
                    </a:lnTo>
                    <a:cubicBezTo>
                      <a:pt x="1989233" y="3099717"/>
                      <a:pt x="2017713" y="3044472"/>
                      <a:pt x="2011426" y="3000658"/>
                    </a:cubicBezTo>
                    <a:lnTo>
                      <a:pt x="1598994" y="122488"/>
                    </a:lnTo>
                    <a:cubicBezTo>
                      <a:pt x="1592707" y="78483"/>
                      <a:pt x="1553655" y="28476"/>
                      <a:pt x="1511840" y="10665"/>
                    </a:cubicBezTo>
                    <a:cubicBezTo>
                      <a:pt x="1470025" y="-7147"/>
                      <a:pt x="1402588" y="-2099"/>
                      <a:pt x="1361345" y="21714"/>
                    </a:cubicBezTo>
                    <a:close/>
                  </a:path>
                </a:pathLst>
              </a:custGeom>
              <a:solidFill>
                <a:srgbClr val="37474F"/>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42F0282A-2E9B-D073-8962-6994660FCD91}"/>
                  </a:ext>
                </a:extLst>
              </p:cNvPr>
              <p:cNvSpPr/>
              <p:nvPr/>
            </p:nvSpPr>
            <p:spPr>
              <a:xfrm>
                <a:off x="4583900" y="2132647"/>
                <a:ext cx="633894" cy="3070022"/>
              </a:xfrm>
              <a:custGeom>
                <a:avLst/>
                <a:gdLst>
                  <a:gd name="connsiteX0" fmla="*/ 633895 w 633894"/>
                  <a:gd name="connsiteY0" fmla="*/ 3057049 h 3070022"/>
                  <a:gd name="connsiteX1" fmla="*/ 501592 w 633894"/>
                  <a:gd name="connsiteY1" fmla="*/ 3059335 h 3070022"/>
                  <a:gd name="connsiteX2" fmla="*/ 414439 w 633894"/>
                  <a:gd name="connsiteY2" fmla="*/ 2947511 h 3070022"/>
                  <a:gd name="connsiteX3" fmla="*/ 577 w 633894"/>
                  <a:gd name="connsiteY3" fmla="*/ 59912 h 3070022"/>
                  <a:gd name="connsiteX4" fmla="*/ 12388 w 633894"/>
                  <a:gd name="connsiteY4" fmla="*/ 0 h 3070022"/>
                  <a:gd name="connsiteX5" fmla="*/ 151263 w 633894"/>
                  <a:gd name="connsiteY5" fmla="*/ 58102 h 3070022"/>
                  <a:gd name="connsiteX6" fmla="*/ 125355 w 633894"/>
                  <a:gd name="connsiteY6" fmla="*/ 140113 h 3070022"/>
                  <a:gd name="connsiteX7" fmla="*/ 534930 w 633894"/>
                  <a:gd name="connsiteY7" fmla="*/ 2999137 h 3070022"/>
                  <a:gd name="connsiteX8" fmla="*/ 633895 w 633894"/>
                  <a:gd name="connsiteY8" fmla="*/ 3057049 h 307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894" h="3070022">
                    <a:moveTo>
                      <a:pt x="633895" y="3057049"/>
                    </a:moveTo>
                    <a:cubicBezTo>
                      <a:pt x="593032" y="3073146"/>
                      <a:pt x="537788" y="3074670"/>
                      <a:pt x="501592" y="3059335"/>
                    </a:cubicBezTo>
                    <a:cubicBezTo>
                      <a:pt x="459778" y="3041618"/>
                      <a:pt x="420725" y="2991517"/>
                      <a:pt x="414439" y="2947511"/>
                    </a:cubicBezTo>
                    <a:lnTo>
                      <a:pt x="577" y="59912"/>
                    </a:lnTo>
                    <a:cubicBezTo>
                      <a:pt x="-1622" y="39207"/>
                      <a:pt x="2495" y="18321"/>
                      <a:pt x="12388" y="0"/>
                    </a:cubicBezTo>
                    <a:lnTo>
                      <a:pt x="151263" y="58102"/>
                    </a:lnTo>
                    <a:cubicBezTo>
                      <a:pt x="132151" y="80954"/>
                      <a:pt x="122840" y="110429"/>
                      <a:pt x="125355" y="140113"/>
                    </a:cubicBezTo>
                    <a:lnTo>
                      <a:pt x="534930" y="2999137"/>
                    </a:lnTo>
                    <a:cubicBezTo>
                      <a:pt x="542645" y="3051905"/>
                      <a:pt x="585222" y="3075337"/>
                      <a:pt x="633895" y="3057049"/>
                    </a:cubicBezTo>
                    <a:close/>
                  </a:path>
                </a:pathLst>
              </a:custGeom>
              <a:solidFill>
                <a:srgbClr val="263238"/>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6D832D0D-236D-1EE9-EC2C-AC08702D45FF}"/>
                  </a:ext>
                </a:extLst>
              </p:cNvPr>
              <p:cNvSpPr/>
              <p:nvPr/>
            </p:nvSpPr>
            <p:spPr>
              <a:xfrm>
                <a:off x="4708491" y="1384348"/>
                <a:ext cx="1887869" cy="3811525"/>
              </a:xfrm>
              <a:custGeom>
                <a:avLst/>
                <a:gdLst>
                  <a:gd name="connsiteX0" fmla="*/ 56580 w 1887869"/>
                  <a:gd name="connsiteY0" fmla="*/ 779827 h 3811525"/>
                  <a:gd name="connsiteX1" fmla="*/ 764 w 1887869"/>
                  <a:gd name="connsiteY1" fmla="*/ 888126 h 3811525"/>
                  <a:gd name="connsiteX2" fmla="*/ 410339 w 1887869"/>
                  <a:gd name="connsiteY2" fmla="*/ 3747246 h 3811525"/>
                  <a:gd name="connsiteX3" fmla="*/ 527210 w 1887869"/>
                  <a:gd name="connsiteY3" fmla="*/ 3796776 h 3811525"/>
                  <a:gd name="connsiteX4" fmla="*/ 1823753 w 1887869"/>
                  <a:gd name="connsiteY4" fmla="*/ 3048301 h 3811525"/>
                  <a:gd name="connsiteX5" fmla="*/ 1886999 w 1887869"/>
                  <a:gd name="connsiteY5" fmla="*/ 2925524 h 3811525"/>
                  <a:gd name="connsiteX6" fmla="*/ 1474567 w 1887869"/>
                  <a:gd name="connsiteY6" fmla="*/ 47354 h 3811525"/>
                  <a:gd name="connsiteX7" fmla="*/ 1388842 w 1887869"/>
                  <a:gd name="connsiteY7" fmla="*/ 10874 h 38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869" h="3811525">
                    <a:moveTo>
                      <a:pt x="56580" y="779827"/>
                    </a:moveTo>
                    <a:cubicBezTo>
                      <a:pt x="20290" y="800687"/>
                      <a:pt x="-4761" y="849455"/>
                      <a:pt x="764" y="888126"/>
                    </a:cubicBezTo>
                    <a:lnTo>
                      <a:pt x="410339" y="3747246"/>
                    </a:lnTo>
                    <a:cubicBezTo>
                      <a:pt x="418911" y="3806681"/>
                      <a:pt x="471489" y="3828970"/>
                      <a:pt x="527210" y="3796776"/>
                    </a:cubicBezTo>
                    <a:lnTo>
                      <a:pt x="1823753" y="3048301"/>
                    </a:lnTo>
                    <a:cubicBezTo>
                      <a:pt x="1864806" y="3024584"/>
                      <a:pt x="1893286" y="2969339"/>
                      <a:pt x="1886999" y="2925524"/>
                    </a:cubicBezTo>
                    <a:lnTo>
                      <a:pt x="1474567" y="47354"/>
                    </a:lnTo>
                    <a:cubicBezTo>
                      <a:pt x="1468280" y="3539"/>
                      <a:pt x="1429514" y="-12844"/>
                      <a:pt x="1388842" y="10874"/>
                    </a:cubicBezTo>
                    <a:close/>
                  </a:path>
                </a:pathLst>
              </a:custGeom>
              <a:solidFill>
                <a:srgbClr val="455A6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11D3B28A-A248-5BA7-5685-21AA8DAFCEA5}"/>
                  </a:ext>
                </a:extLst>
              </p:cNvPr>
              <p:cNvSpPr/>
              <p:nvPr/>
            </p:nvSpPr>
            <p:spPr>
              <a:xfrm>
                <a:off x="4801192" y="1617087"/>
                <a:ext cx="1717383" cy="3349428"/>
              </a:xfrm>
              <a:custGeom>
                <a:avLst/>
                <a:gdLst>
                  <a:gd name="connsiteX0" fmla="*/ 60939 w 1717383"/>
                  <a:gd name="connsiteY0" fmla="*/ 714442 h 3349428"/>
                  <a:gd name="connsiteX1" fmla="*/ 836 w 1717383"/>
                  <a:gd name="connsiteY1" fmla="*/ 831123 h 3349428"/>
                  <a:gd name="connsiteX2" fmla="*/ 355356 w 1717383"/>
                  <a:gd name="connsiteY2" fmla="*/ 3304385 h 3349428"/>
                  <a:gd name="connsiteX3" fmla="*/ 437176 w 1717383"/>
                  <a:gd name="connsiteY3" fmla="*/ 3339151 h 3349428"/>
                  <a:gd name="connsiteX4" fmla="*/ 1656376 w 1717383"/>
                  <a:gd name="connsiteY4" fmla="*/ 2634968 h 3349428"/>
                  <a:gd name="connsiteX5" fmla="*/ 1716574 w 1717383"/>
                  <a:gd name="connsiteY5" fmla="*/ 2518286 h 3349428"/>
                  <a:gd name="connsiteX6" fmla="*/ 1362339 w 1717383"/>
                  <a:gd name="connsiteY6" fmla="*/ 45025 h 3349428"/>
                  <a:gd name="connsiteX7" fmla="*/ 1280424 w 1717383"/>
                  <a:gd name="connsiteY7" fmla="*/ 10258 h 33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383" h="3349428">
                    <a:moveTo>
                      <a:pt x="60939" y="714442"/>
                    </a:moveTo>
                    <a:cubicBezTo>
                      <a:pt x="21791" y="737016"/>
                      <a:pt x="-5165" y="789308"/>
                      <a:pt x="836" y="831123"/>
                    </a:cubicBezTo>
                    <a:lnTo>
                      <a:pt x="355356" y="3304385"/>
                    </a:lnTo>
                    <a:cubicBezTo>
                      <a:pt x="361357" y="3346199"/>
                      <a:pt x="397933" y="3361535"/>
                      <a:pt x="437176" y="3339151"/>
                    </a:cubicBezTo>
                    <a:lnTo>
                      <a:pt x="1656376" y="2634968"/>
                    </a:lnTo>
                    <a:cubicBezTo>
                      <a:pt x="1695429" y="2612488"/>
                      <a:pt x="1722480" y="2559911"/>
                      <a:pt x="1716574" y="2518286"/>
                    </a:cubicBezTo>
                    <a:lnTo>
                      <a:pt x="1362339" y="45025"/>
                    </a:lnTo>
                    <a:cubicBezTo>
                      <a:pt x="1356339" y="3305"/>
                      <a:pt x="1319477" y="-12125"/>
                      <a:pt x="1280424" y="10258"/>
                    </a:cubicBezTo>
                    <a:close/>
                  </a:path>
                </a:pathLst>
              </a:custGeom>
              <a:solidFill>
                <a:srgbClr val="37474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A1ECFEC3-E9A3-B6B2-78F8-E65626757DD5}"/>
                  </a:ext>
                </a:extLst>
              </p:cNvPr>
              <p:cNvSpPr/>
              <p:nvPr/>
            </p:nvSpPr>
            <p:spPr>
              <a:xfrm>
                <a:off x="5333642" y="1793645"/>
                <a:ext cx="262904" cy="178777"/>
              </a:xfrm>
              <a:custGeom>
                <a:avLst/>
                <a:gdLst>
                  <a:gd name="connsiteX0" fmla="*/ 20074 w 262904"/>
                  <a:gd name="connsiteY0" fmla="*/ 128404 h 178777"/>
                  <a:gd name="connsiteX1" fmla="*/ 236196 w 262904"/>
                  <a:gd name="connsiteY1" fmla="*/ 3627 h 178777"/>
                  <a:gd name="connsiteX2" fmla="*/ 262866 w 262904"/>
                  <a:gd name="connsiteY2" fmla="*/ 13152 h 178777"/>
                  <a:gd name="connsiteX3" fmla="*/ 242863 w 262904"/>
                  <a:gd name="connsiteY3" fmla="*/ 49918 h 178777"/>
                  <a:gd name="connsiteX4" fmla="*/ 26741 w 262904"/>
                  <a:gd name="connsiteY4" fmla="*/ 175172 h 178777"/>
                  <a:gd name="connsiteX5" fmla="*/ 71 w 262904"/>
                  <a:gd name="connsiteY5" fmla="*/ 165647 h 178777"/>
                  <a:gd name="connsiteX6" fmla="*/ 20074 w 262904"/>
                  <a:gd name="connsiteY6" fmla="*/ 128404 h 17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04" h="178777">
                    <a:moveTo>
                      <a:pt x="20074" y="128404"/>
                    </a:moveTo>
                    <a:lnTo>
                      <a:pt x="236196" y="3627"/>
                    </a:lnTo>
                    <a:cubicBezTo>
                      <a:pt x="249055" y="-3803"/>
                      <a:pt x="261056" y="579"/>
                      <a:pt x="262866" y="13152"/>
                    </a:cubicBezTo>
                    <a:cubicBezTo>
                      <a:pt x="263522" y="28166"/>
                      <a:pt x="255825" y="42312"/>
                      <a:pt x="242863" y="49918"/>
                    </a:cubicBezTo>
                    <a:lnTo>
                      <a:pt x="26741" y="175172"/>
                    </a:lnTo>
                    <a:cubicBezTo>
                      <a:pt x="13787" y="182601"/>
                      <a:pt x="1881" y="178125"/>
                      <a:pt x="71" y="165647"/>
                    </a:cubicBezTo>
                    <a:cubicBezTo>
                      <a:pt x="-832" y="150451"/>
                      <a:pt x="6906" y="136043"/>
                      <a:pt x="20074" y="128404"/>
                    </a:cubicBezTo>
                    <a:close/>
                  </a:path>
                </a:pathLst>
              </a:custGeom>
              <a:solidFill>
                <a:srgbClr val="000000"/>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6096D75C-4962-5C6D-C6F2-7CFF4C2B2D81}"/>
                  </a:ext>
                </a:extLst>
              </p:cNvPr>
              <p:cNvSpPr/>
              <p:nvPr/>
            </p:nvSpPr>
            <p:spPr>
              <a:xfrm>
                <a:off x="5705399" y="1704445"/>
                <a:ext cx="44441" cy="53108"/>
              </a:xfrm>
              <a:custGeom>
                <a:avLst/>
                <a:gdLst>
                  <a:gd name="connsiteX0" fmla="*/ 19125 w 44441"/>
                  <a:gd name="connsiteY0" fmla="*/ 3197 h 53108"/>
                  <a:gd name="connsiteX1" fmla="*/ 44366 w 44441"/>
                  <a:gd name="connsiteY1" fmla="*/ 13865 h 53108"/>
                  <a:gd name="connsiteX2" fmla="*/ 25316 w 44441"/>
                  <a:gd name="connsiteY2" fmla="*/ 49869 h 53108"/>
                  <a:gd name="connsiteX3" fmla="*/ 75 w 44441"/>
                  <a:gd name="connsiteY3" fmla="*/ 39201 h 53108"/>
                  <a:gd name="connsiteX4" fmla="*/ 19125 w 44441"/>
                  <a:gd name="connsiteY4" fmla="*/ 3197 h 53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1" h="53108">
                    <a:moveTo>
                      <a:pt x="19125" y="3197"/>
                    </a:moveTo>
                    <a:cubicBezTo>
                      <a:pt x="31222" y="-3756"/>
                      <a:pt x="42557" y="1006"/>
                      <a:pt x="44366" y="13865"/>
                    </a:cubicBezTo>
                    <a:cubicBezTo>
                      <a:pt x="45274" y="28490"/>
                      <a:pt x="37918" y="42392"/>
                      <a:pt x="25316" y="49869"/>
                    </a:cubicBezTo>
                    <a:cubicBezTo>
                      <a:pt x="13220" y="56918"/>
                      <a:pt x="1885" y="52060"/>
                      <a:pt x="75" y="39201"/>
                    </a:cubicBezTo>
                    <a:cubicBezTo>
                      <a:pt x="-832" y="24576"/>
                      <a:pt x="6523" y="10674"/>
                      <a:pt x="19125" y="3197"/>
                    </a:cubicBezTo>
                    <a:close/>
                  </a:path>
                </a:pathLst>
              </a:custGeom>
              <a:solidFill>
                <a:srgbClr val="000000"/>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43175364-E0F0-C7E2-5C86-A010880E5BC4}"/>
                  </a:ext>
                </a:extLst>
              </p:cNvPr>
              <p:cNvSpPr/>
              <p:nvPr/>
            </p:nvSpPr>
            <p:spPr>
              <a:xfrm>
                <a:off x="5793114" y="1654156"/>
                <a:ext cx="44445" cy="53155"/>
              </a:xfrm>
              <a:custGeom>
                <a:avLst/>
                <a:gdLst>
                  <a:gd name="connsiteX0" fmla="*/ 19041 w 44445"/>
                  <a:gd name="connsiteY0" fmla="*/ 3194 h 53155"/>
                  <a:gd name="connsiteX1" fmla="*/ 44377 w 44445"/>
                  <a:gd name="connsiteY1" fmla="*/ 13957 h 53155"/>
                  <a:gd name="connsiteX2" fmla="*/ 25327 w 44445"/>
                  <a:gd name="connsiteY2" fmla="*/ 49962 h 53155"/>
                  <a:gd name="connsiteX3" fmla="*/ 86 w 44445"/>
                  <a:gd name="connsiteY3" fmla="*/ 39198 h 53155"/>
                  <a:gd name="connsiteX4" fmla="*/ 19041 w 44445"/>
                  <a:gd name="connsiteY4" fmla="*/ 3194 h 53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5" h="53155">
                    <a:moveTo>
                      <a:pt x="19041" y="3194"/>
                    </a:moveTo>
                    <a:cubicBezTo>
                      <a:pt x="31137" y="-3759"/>
                      <a:pt x="42472" y="1003"/>
                      <a:pt x="44377" y="13957"/>
                    </a:cubicBezTo>
                    <a:cubicBezTo>
                      <a:pt x="45241" y="28573"/>
                      <a:pt x="37896" y="42453"/>
                      <a:pt x="25327" y="49962"/>
                    </a:cubicBezTo>
                    <a:cubicBezTo>
                      <a:pt x="13230" y="56915"/>
                      <a:pt x="1896" y="52152"/>
                      <a:pt x="86" y="39198"/>
                    </a:cubicBezTo>
                    <a:cubicBezTo>
                      <a:pt x="-886" y="24584"/>
                      <a:pt x="6442" y="10665"/>
                      <a:pt x="19041" y="3194"/>
                    </a:cubicBezTo>
                    <a:close/>
                  </a:path>
                </a:pathLst>
              </a:custGeom>
              <a:solidFill>
                <a:srgbClr val="0000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A9C95278-86F3-255D-254D-C310FCC3D3F6}"/>
                  </a:ext>
                </a:extLst>
              </p:cNvPr>
              <p:cNvSpPr/>
              <p:nvPr/>
            </p:nvSpPr>
            <p:spPr>
              <a:xfrm>
                <a:off x="5092543" y="2058542"/>
                <a:ext cx="44009" cy="53150"/>
              </a:xfrm>
              <a:custGeom>
                <a:avLst/>
                <a:gdLst>
                  <a:gd name="connsiteX0" fmla="*/ 18667 w 44009"/>
                  <a:gd name="connsiteY0" fmla="*/ 3239 h 53150"/>
                  <a:gd name="connsiteX1" fmla="*/ 43908 w 44009"/>
                  <a:gd name="connsiteY1" fmla="*/ 13907 h 53150"/>
                  <a:gd name="connsiteX2" fmla="*/ 25335 w 44009"/>
                  <a:gd name="connsiteY2" fmla="*/ 49911 h 53150"/>
                  <a:gd name="connsiteX3" fmla="*/ 93 w 44009"/>
                  <a:gd name="connsiteY3" fmla="*/ 39243 h 53150"/>
                  <a:gd name="connsiteX4" fmla="*/ 18667 w 44009"/>
                  <a:gd name="connsiteY4" fmla="*/ 3239 h 53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9" h="53150">
                    <a:moveTo>
                      <a:pt x="18667" y="3239"/>
                    </a:moveTo>
                    <a:cubicBezTo>
                      <a:pt x="30764" y="-3810"/>
                      <a:pt x="42099" y="1048"/>
                      <a:pt x="43908" y="13907"/>
                    </a:cubicBezTo>
                    <a:cubicBezTo>
                      <a:pt x="44957" y="28442"/>
                      <a:pt x="37787" y="42342"/>
                      <a:pt x="25335" y="49911"/>
                    </a:cubicBezTo>
                    <a:cubicBezTo>
                      <a:pt x="13238" y="56960"/>
                      <a:pt x="1998" y="52102"/>
                      <a:pt x="93" y="39243"/>
                    </a:cubicBezTo>
                    <a:cubicBezTo>
                      <a:pt x="-911" y="24718"/>
                      <a:pt x="6248" y="10840"/>
                      <a:pt x="18667" y="3239"/>
                    </a:cubicBezTo>
                    <a:close/>
                  </a:path>
                </a:pathLst>
              </a:custGeom>
              <a:solidFill>
                <a:srgbClr val="0000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A3F2ED03-9BB5-6774-6F58-DB0AA65599F8}"/>
                  </a:ext>
                </a:extLst>
              </p:cNvPr>
              <p:cNvSpPr/>
              <p:nvPr/>
            </p:nvSpPr>
            <p:spPr>
              <a:xfrm>
                <a:off x="5180264" y="2008009"/>
                <a:ext cx="43998" cy="53155"/>
              </a:xfrm>
              <a:custGeom>
                <a:avLst/>
                <a:gdLst>
                  <a:gd name="connsiteX0" fmla="*/ 18671 w 43998"/>
                  <a:gd name="connsiteY0" fmla="*/ 3194 h 53155"/>
                  <a:gd name="connsiteX1" fmla="*/ 43912 w 43998"/>
                  <a:gd name="connsiteY1" fmla="*/ 13957 h 53155"/>
                  <a:gd name="connsiteX2" fmla="*/ 25339 w 43998"/>
                  <a:gd name="connsiteY2" fmla="*/ 49962 h 53155"/>
                  <a:gd name="connsiteX3" fmla="*/ 97 w 43998"/>
                  <a:gd name="connsiteY3" fmla="*/ 39198 h 53155"/>
                  <a:gd name="connsiteX4" fmla="*/ 18671 w 43998"/>
                  <a:gd name="connsiteY4" fmla="*/ 3194 h 53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8" h="53155">
                    <a:moveTo>
                      <a:pt x="18671" y="3194"/>
                    </a:moveTo>
                    <a:cubicBezTo>
                      <a:pt x="30768" y="-3759"/>
                      <a:pt x="42007" y="1003"/>
                      <a:pt x="43912" y="13957"/>
                    </a:cubicBezTo>
                    <a:cubicBezTo>
                      <a:pt x="44874" y="28474"/>
                      <a:pt x="37725" y="42331"/>
                      <a:pt x="25339" y="49962"/>
                    </a:cubicBezTo>
                    <a:cubicBezTo>
                      <a:pt x="13242" y="56915"/>
                      <a:pt x="1907" y="52152"/>
                      <a:pt x="97" y="39198"/>
                    </a:cubicBezTo>
                    <a:cubicBezTo>
                      <a:pt x="-930" y="24668"/>
                      <a:pt x="6236" y="10779"/>
                      <a:pt x="18671" y="3194"/>
                    </a:cubicBezTo>
                    <a:close/>
                  </a:path>
                </a:pathLst>
              </a:custGeom>
              <a:solidFill>
                <a:srgbClr val="0000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8B6E75E-A1DC-DFEA-8BE7-FDAFBD90FF16}"/>
                  </a:ext>
                </a:extLst>
              </p:cNvPr>
              <p:cNvSpPr/>
              <p:nvPr/>
            </p:nvSpPr>
            <p:spPr>
              <a:xfrm>
                <a:off x="4801669" y="1638300"/>
                <a:ext cx="1612719" cy="3256311"/>
              </a:xfrm>
              <a:custGeom>
                <a:avLst/>
                <a:gdLst>
                  <a:gd name="connsiteX0" fmla="*/ 1611799 w 1612719"/>
                  <a:gd name="connsiteY0" fmla="*/ 2446401 h 3256311"/>
                  <a:gd name="connsiteX1" fmla="*/ 1261089 w 1612719"/>
                  <a:gd name="connsiteY1" fmla="*/ 0 h 3256311"/>
                  <a:gd name="connsiteX2" fmla="*/ 60939 w 1612719"/>
                  <a:gd name="connsiteY2" fmla="*/ 693325 h 3256311"/>
                  <a:gd name="connsiteX3" fmla="*/ 836 w 1612719"/>
                  <a:gd name="connsiteY3" fmla="*/ 810006 h 3256311"/>
                  <a:gd name="connsiteX4" fmla="*/ 351356 w 1612719"/>
                  <a:gd name="connsiteY4" fmla="*/ 3256312 h 3256311"/>
                  <a:gd name="connsiteX5" fmla="*/ 1551506 w 1612719"/>
                  <a:gd name="connsiteY5" fmla="*/ 2563082 h 3256311"/>
                  <a:gd name="connsiteX6" fmla="*/ 1611799 w 1612719"/>
                  <a:gd name="connsiteY6" fmla="*/ 2446401 h 325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719" h="3256311">
                    <a:moveTo>
                      <a:pt x="1611799" y="2446401"/>
                    </a:moveTo>
                    <a:lnTo>
                      <a:pt x="1261089" y="0"/>
                    </a:lnTo>
                    <a:lnTo>
                      <a:pt x="60939" y="693325"/>
                    </a:lnTo>
                    <a:cubicBezTo>
                      <a:pt x="21791" y="715899"/>
                      <a:pt x="-5165" y="768191"/>
                      <a:pt x="836" y="810006"/>
                    </a:cubicBezTo>
                    <a:lnTo>
                      <a:pt x="351356" y="3256312"/>
                    </a:lnTo>
                    <a:lnTo>
                      <a:pt x="1551506" y="2563082"/>
                    </a:lnTo>
                    <a:cubicBezTo>
                      <a:pt x="1590654" y="2540508"/>
                      <a:pt x="1618181" y="2488025"/>
                      <a:pt x="1611799" y="2446401"/>
                    </a:cubicBezTo>
                    <a:close/>
                  </a:path>
                </a:pathLst>
              </a:custGeom>
              <a:gradFill>
                <a:gsLst>
                  <a:gs pos="100000">
                    <a:schemeClr val="accent1"/>
                  </a:gs>
                  <a:gs pos="0">
                    <a:schemeClr val="accent2"/>
                  </a:gs>
                </a:gsLst>
                <a:path path="rect">
                  <a:fillToRect l="100000" t="100000"/>
                </a:path>
              </a:gradFill>
              <a:ln w="9525" cap="flat">
                <a:noFill/>
                <a:prstDash val="solid"/>
                <a:miter/>
              </a:ln>
            </p:spPr>
            <p:txBody>
              <a:bodyPr rtlCol="0" anchor="ctr"/>
              <a:lstStyle/>
              <a:p>
                <a:endParaRPr lang="en-ID" dirty="0"/>
              </a:p>
            </p:txBody>
          </p:sp>
          <p:grpSp>
            <p:nvGrpSpPr>
              <p:cNvPr id="91" name="Graphic 5">
                <a:extLst>
                  <a:ext uri="{FF2B5EF4-FFF2-40B4-BE49-F238E27FC236}">
                    <a16:creationId xmlns:a16="http://schemas.microsoft.com/office/drawing/2014/main" id="{52E8B981-4463-3EAE-F47D-E283C77D9E2A}"/>
                  </a:ext>
                </a:extLst>
              </p:cNvPr>
              <p:cNvGrpSpPr/>
              <p:nvPr/>
            </p:nvGrpSpPr>
            <p:grpSpPr>
              <a:xfrm>
                <a:off x="4873180" y="1671637"/>
                <a:ext cx="1493615" cy="3176016"/>
                <a:chOff x="4873180" y="1671637"/>
                <a:chExt cx="1493615" cy="3176016"/>
              </a:xfrm>
              <a:solidFill>
                <a:srgbClr val="FFFFFF"/>
              </a:solidFill>
            </p:grpSpPr>
            <p:sp>
              <p:nvSpPr>
                <p:cNvPr id="92" name="Freeform: Shape 91">
                  <a:extLst>
                    <a:ext uri="{FF2B5EF4-FFF2-40B4-BE49-F238E27FC236}">
                      <a16:creationId xmlns:a16="http://schemas.microsoft.com/office/drawing/2014/main" id="{73ED29B4-271F-34D8-695D-4B3E4AEBBD10}"/>
                    </a:ext>
                  </a:extLst>
                </p:cNvPr>
                <p:cNvSpPr/>
                <p:nvPr/>
              </p:nvSpPr>
              <p:spPr>
                <a:xfrm>
                  <a:off x="5090010" y="2169699"/>
                  <a:ext cx="173479" cy="795471"/>
                </a:xfrm>
                <a:custGeom>
                  <a:avLst/>
                  <a:gdLst>
                    <a:gd name="connsiteX0" fmla="*/ 95495 w 173479"/>
                    <a:gd name="connsiteY0" fmla="*/ 320802 h 795471"/>
                    <a:gd name="connsiteX1" fmla="*/ 97685 w 173479"/>
                    <a:gd name="connsiteY1" fmla="*/ 316420 h 795471"/>
                    <a:gd name="connsiteX2" fmla="*/ 52632 w 173479"/>
                    <a:gd name="connsiteY2" fmla="*/ 0 h 795471"/>
                    <a:gd name="connsiteX3" fmla="*/ 42059 w 173479"/>
                    <a:gd name="connsiteY3" fmla="*/ 6191 h 795471"/>
                    <a:gd name="connsiteX4" fmla="*/ 85874 w 173479"/>
                    <a:gd name="connsiteY4" fmla="*/ 314039 h 795471"/>
                    <a:gd name="connsiteX5" fmla="*/ 2245 w 173479"/>
                    <a:gd name="connsiteY5" fmla="*/ 362331 h 795471"/>
                    <a:gd name="connsiteX6" fmla="*/ 54 w 173479"/>
                    <a:gd name="connsiteY6" fmla="*/ 366713 h 795471"/>
                    <a:gd name="connsiteX7" fmla="*/ 19771 w 173479"/>
                    <a:gd name="connsiteY7" fmla="*/ 504730 h 795471"/>
                    <a:gd name="connsiteX8" fmla="*/ 23200 w 173479"/>
                    <a:gd name="connsiteY8" fmla="*/ 508825 h 795471"/>
                    <a:gd name="connsiteX9" fmla="*/ 119688 w 173479"/>
                    <a:gd name="connsiteY9" fmla="*/ 549783 h 795471"/>
                    <a:gd name="connsiteX10" fmla="*/ 150359 w 173479"/>
                    <a:gd name="connsiteY10" fmla="*/ 764000 h 795471"/>
                    <a:gd name="connsiteX11" fmla="*/ 142358 w 173479"/>
                    <a:gd name="connsiteY11" fmla="*/ 785336 h 795471"/>
                    <a:gd name="connsiteX12" fmla="*/ 154099 w 173479"/>
                    <a:gd name="connsiteY12" fmla="*/ 795441 h 795471"/>
                    <a:gd name="connsiteX13" fmla="*/ 160265 w 173479"/>
                    <a:gd name="connsiteY13" fmla="*/ 792956 h 795471"/>
                    <a:gd name="connsiteX14" fmla="*/ 173409 w 173479"/>
                    <a:gd name="connsiteY14" fmla="*/ 767429 h 795471"/>
                    <a:gd name="connsiteX15" fmla="*/ 162800 w 173479"/>
                    <a:gd name="connsiteY15" fmla="*/ 757673 h 795471"/>
                    <a:gd name="connsiteX16" fmla="*/ 161027 w 173479"/>
                    <a:gd name="connsiteY16" fmla="*/ 757904 h 795471"/>
                    <a:gd name="connsiteX17" fmla="*/ 130642 w 173479"/>
                    <a:gd name="connsiteY17" fmla="*/ 546068 h 795471"/>
                    <a:gd name="connsiteX18" fmla="*/ 127213 w 173479"/>
                    <a:gd name="connsiteY18" fmla="*/ 541973 h 795471"/>
                    <a:gd name="connsiteX19" fmla="*/ 30820 w 173479"/>
                    <a:gd name="connsiteY19" fmla="*/ 501015 h 795471"/>
                    <a:gd name="connsiteX20" fmla="*/ 11770 w 173479"/>
                    <a:gd name="connsiteY20" fmla="*/ 368618 h 79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479" h="795471">
                      <a:moveTo>
                        <a:pt x="95495" y="320802"/>
                      </a:moveTo>
                      <a:cubicBezTo>
                        <a:pt x="97070" y="319944"/>
                        <a:pt x="97944" y="318195"/>
                        <a:pt x="97685" y="316420"/>
                      </a:cubicBezTo>
                      <a:lnTo>
                        <a:pt x="52632" y="0"/>
                      </a:lnTo>
                      <a:lnTo>
                        <a:pt x="42059" y="6191"/>
                      </a:lnTo>
                      <a:lnTo>
                        <a:pt x="85874" y="314039"/>
                      </a:lnTo>
                      <a:lnTo>
                        <a:pt x="2245" y="362331"/>
                      </a:lnTo>
                      <a:cubicBezTo>
                        <a:pt x="648" y="363168"/>
                        <a:pt x="-234" y="364933"/>
                        <a:pt x="54" y="366713"/>
                      </a:cubicBezTo>
                      <a:lnTo>
                        <a:pt x="19771" y="504730"/>
                      </a:lnTo>
                      <a:cubicBezTo>
                        <a:pt x="20166" y="506578"/>
                        <a:pt x="21450" y="508111"/>
                        <a:pt x="23200" y="508825"/>
                      </a:cubicBezTo>
                      <a:lnTo>
                        <a:pt x="119688" y="549783"/>
                      </a:lnTo>
                      <a:lnTo>
                        <a:pt x="150359" y="764000"/>
                      </a:lnTo>
                      <a:cubicBezTo>
                        <a:pt x="144713" y="769609"/>
                        <a:pt x="141792" y="777399"/>
                        <a:pt x="142358" y="785336"/>
                      </a:cubicBezTo>
                      <a:cubicBezTo>
                        <a:pt x="142810" y="791369"/>
                        <a:pt x="148067" y="795893"/>
                        <a:pt x="154099" y="795441"/>
                      </a:cubicBezTo>
                      <a:cubicBezTo>
                        <a:pt x="156362" y="795271"/>
                        <a:pt x="158517" y="794403"/>
                        <a:pt x="160265" y="792956"/>
                      </a:cubicBezTo>
                      <a:cubicBezTo>
                        <a:pt x="169072" y="787572"/>
                        <a:pt x="174142" y="777726"/>
                        <a:pt x="173409" y="767429"/>
                      </a:cubicBezTo>
                      <a:cubicBezTo>
                        <a:pt x="173174" y="761805"/>
                        <a:pt x="168424" y="757437"/>
                        <a:pt x="162800" y="757673"/>
                      </a:cubicBezTo>
                      <a:cubicBezTo>
                        <a:pt x="162203" y="757698"/>
                        <a:pt x="161610" y="757775"/>
                        <a:pt x="161027" y="757904"/>
                      </a:cubicBezTo>
                      <a:lnTo>
                        <a:pt x="130642" y="546068"/>
                      </a:lnTo>
                      <a:cubicBezTo>
                        <a:pt x="130314" y="544188"/>
                        <a:pt x="129006" y="542626"/>
                        <a:pt x="127213" y="541973"/>
                      </a:cubicBezTo>
                      <a:lnTo>
                        <a:pt x="30820" y="501015"/>
                      </a:lnTo>
                      <a:lnTo>
                        <a:pt x="11770" y="368618"/>
                      </a:lnTo>
                      <a:close/>
                    </a:path>
                  </a:pathLst>
                </a:custGeom>
                <a:solidFill>
                  <a:srgbClr val="FFFF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89DEB2DE-8378-90F2-D81C-05CAA72A1831}"/>
                    </a:ext>
                  </a:extLst>
                </p:cNvPr>
                <p:cNvSpPr/>
                <p:nvPr/>
              </p:nvSpPr>
              <p:spPr>
                <a:xfrm>
                  <a:off x="4959191" y="2269521"/>
                  <a:ext cx="204849" cy="653308"/>
                </a:xfrm>
                <a:custGeom>
                  <a:avLst/>
                  <a:gdLst>
                    <a:gd name="connsiteX0" fmla="*/ 0 w 204849"/>
                    <a:gd name="connsiteY0" fmla="*/ 6096 h 653308"/>
                    <a:gd name="connsiteX1" fmla="*/ 64008 w 204849"/>
                    <a:gd name="connsiteY1" fmla="*/ 454628 h 653308"/>
                    <a:gd name="connsiteX2" fmla="*/ 67532 w 204849"/>
                    <a:gd name="connsiteY2" fmla="*/ 458724 h 653308"/>
                    <a:gd name="connsiteX3" fmla="*/ 164211 w 204849"/>
                    <a:gd name="connsiteY3" fmla="*/ 499491 h 653308"/>
                    <a:gd name="connsiteX4" fmla="*/ 181737 w 204849"/>
                    <a:gd name="connsiteY4" fmla="*/ 621983 h 653308"/>
                    <a:gd name="connsiteX5" fmla="*/ 173736 w 204849"/>
                    <a:gd name="connsiteY5" fmla="*/ 643414 h 653308"/>
                    <a:gd name="connsiteX6" fmla="*/ 191643 w 204849"/>
                    <a:gd name="connsiteY6" fmla="*/ 650938 h 653308"/>
                    <a:gd name="connsiteX7" fmla="*/ 204788 w 204849"/>
                    <a:gd name="connsiteY7" fmla="*/ 625412 h 653308"/>
                    <a:gd name="connsiteX8" fmla="*/ 194199 w 204849"/>
                    <a:gd name="connsiteY8" fmla="*/ 615633 h 653308"/>
                    <a:gd name="connsiteX9" fmla="*/ 192310 w 204849"/>
                    <a:gd name="connsiteY9" fmla="*/ 615887 h 653308"/>
                    <a:gd name="connsiteX10" fmla="*/ 174784 w 204849"/>
                    <a:gd name="connsiteY10" fmla="*/ 496443 h 653308"/>
                    <a:gd name="connsiteX11" fmla="*/ 171355 w 204849"/>
                    <a:gd name="connsiteY11" fmla="*/ 492347 h 653308"/>
                    <a:gd name="connsiteX12" fmla="*/ 74676 w 204849"/>
                    <a:gd name="connsiteY12" fmla="*/ 451580 h 653308"/>
                    <a:gd name="connsiteX13" fmla="*/ 10192 w 204849"/>
                    <a:gd name="connsiteY13" fmla="*/ 0 h 6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49" h="653308">
                      <a:moveTo>
                        <a:pt x="0" y="6096"/>
                      </a:moveTo>
                      <a:lnTo>
                        <a:pt x="64008" y="454628"/>
                      </a:lnTo>
                      <a:cubicBezTo>
                        <a:pt x="64406" y="456506"/>
                        <a:pt x="65735" y="458050"/>
                        <a:pt x="67532" y="458724"/>
                      </a:cubicBezTo>
                      <a:lnTo>
                        <a:pt x="164211" y="499491"/>
                      </a:lnTo>
                      <a:lnTo>
                        <a:pt x="181737" y="621983"/>
                      </a:lnTo>
                      <a:cubicBezTo>
                        <a:pt x="176032" y="627592"/>
                        <a:pt x="173103" y="635438"/>
                        <a:pt x="173736" y="643414"/>
                      </a:cubicBezTo>
                      <a:cubicBezTo>
                        <a:pt x="175070" y="652939"/>
                        <a:pt x="183261" y="655892"/>
                        <a:pt x="191643" y="650938"/>
                      </a:cubicBezTo>
                      <a:cubicBezTo>
                        <a:pt x="200418" y="645524"/>
                        <a:pt x="205476" y="635699"/>
                        <a:pt x="204788" y="625412"/>
                      </a:cubicBezTo>
                      <a:cubicBezTo>
                        <a:pt x="204564" y="619787"/>
                        <a:pt x="199823" y="615409"/>
                        <a:pt x="194199" y="615633"/>
                      </a:cubicBezTo>
                      <a:cubicBezTo>
                        <a:pt x="193563" y="615658"/>
                        <a:pt x="192930" y="615743"/>
                        <a:pt x="192310" y="615887"/>
                      </a:cubicBezTo>
                      <a:lnTo>
                        <a:pt x="174784" y="496443"/>
                      </a:lnTo>
                      <a:cubicBezTo>
                        <a:pt x="174456" y="494563"/>
                        <a:pt x="173148" y="493001"/>
                        <a:pt x="171355" y="492347"/>
                      </a:cubicBezTo>
                      <a:lnTo>
                        <a:pt x="74676" y="451580"/>
                      </a:lnTo>
                      <a:lnTo>
                        <a:pt x="10192" y="0"/>
                      </a:ln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21E3E-C3EA-0F23-CAE0-7A7715DE5D77}"/>
                    </a:ext>
                  </a:extLst>
                </p:cNvPr>
                <p:cNvSpPr/>
                <p:nvPr/>
              </p:nvSpPr>
              <p:spPr>
                <a:xfrm>
                  <a:off x="4947119" y="2892872"/>
                  <a:ext cx="383927" cy="1904965"/>
                </a:xfrm>
                <a:custGeom>
                  <a:avLst/>
                  <a:gdLst>
                    <a:gd name="connsiteX0" fmla="*/ 383927 w 383927"/>
                    <a:gd name="connsiteY0" fmla="*/ 1898774 h 1904965"/>
                    <a:gd name="connsiteX1" fmla="*/ 311823 w 383927"/>
                    <a:gd name="connsiteY1" fmla="*/ 1395569 h 1904965"/>
                    <a:gd name="connsiteX2" fmla="*/ 308394 w 383927"/>
                    <a:gd name="connsiteY2" fmla="*/ 1391378 h 1904965"/>
                    <a:gd name="connsiteX3" fmla="*/ 211906 w 383927"/>
                    <a:gd name="connsiteY3" fmla="*/ 1350420 h 1904965"/>
                    <a:gd name="connsiteX4" fmla="*/ 23120 w 383927"/>
                    <a:gd name="connsiteY4" fmla="*/ 31303 h 1904965"/>
                    <a:gd name="connsiteX5" fmla="*/ 31026 w 383927"/>
                    <a:gd name="connsiteY5" fmla="*/ 9967 h 1904965"/>
                    <a:gd name="connsiteX6" fmla="*/ 13214 w 383927"/>
                    <a:gd name="connsiteY6" fmla="*/ 2347 h 1904965"/>
                    <a:gd name="connsiteX7" fmla="*/ 70 w 383927"/>
                    <a:gd name="connsiteY7" fmla="*/ 27874 h 1904965"/>
                    <a:gd name="connsiteX8" fmla="*/ 10679 w 383927"/>
                    <a:gd name="connsiteY8" fmla="*/ 37630 h 1904965"/>
                    <a:gd name="connsiteX9" fmla="*/ 12452 w 383927"/>
                    <a:gd name="connsiteY9" fmla="*/ 37399 h 1904965"/>
                    <a:gd name="connsiteX10" fmla="*/ 200952 w 383927"/>
                    <a:gd name="connsiteY10" fmla="*/ 1353564 h 1904965"/>
                    <a:gd name="connsiteX11" fmla="*/ 204381 w 383927"/>
                    <a:gd name="connsiteY11" fmla="*/ 1357755 h 1904965"/>
                    <a:gd name="connsiteX12" fmla="*/ 301155 w 383927"/>
                    <a:gd name="connsiteY12" fmla="*/ 1398807 h 1904965"/>
                    <a:gd name="connsiteX13" fmla="*/ 373640 w 383927"/>
                    <a:gd name="connsiteY13" fmla="*/ 1904966 h 190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27" h="1904965">
                      <a:moveTo>
                        <a:pt x="383927" y="1898774"/>
                      </a:moveTo>
                      <a:lnTo>
                        <a:pt x="311823" y="1395569"/>
                      </a:lnTo>
                      <a:cubicBezTo>
                        <a:pt x="311441" y="1393692"/>
                        <a:pt x="310158" y="1392124"/>
                        <a:pt x="308394" y="1391378"/>
                      </a:cubicBezTo>
                      <a:lnTo>
                        <a:pt x="211906" y="1350420"/>
                      </a:lnTo>
                      <a:lnTo>
                        <a:pt x="23120" y="31303"/>
                      </a:lnTo>
                      <a:cubicBezTo>
                        <a:pt x="28787" y="25713"/>
                        <a:pt x="31682" y="17899"/>
                        <a:pt x="31026" y="9967"/>
                      </a:cubicBezTo>
                      <a:cubicBezTo>
                        <a:pt x="29788" y="442"/>
                        <a:pt x="21501" y="-2606"/>
                        <a:pt x="13214" y="2347"/>
                      </a:cubicBezTo>
                      <a:cubicBezTo>
                        <a:pt x="4407" y="7731"/>
                        <a:pt x="-663" y="17577"/>
                        <a:pt x="70" y="27874"/>
                      </a:cubicBezTo>
                      <a:cubicBezTo>
                        <a:pt x="305" y="33498"/>
                        <a:pt x="5055" y="37866"/>
                        <a:pt x="10679" y="37630"/>
                      </a:cubicBezTo>
                      <a:cubicBezTo>
                        <a:pt x="11276" y="37605"/>
                        <a:pt x="11869" y="37528"/>
                        <a:pt x="12452" y="37399"/>
                      </a:cubicBezTo>
                      <a:lnTo>
                        <a:pt x="200952" y="1353564"/>
                      </a:lnTo>
                      <a:cubicBezTo>
                        <a:pt x="201267" y="1355472"/>
                        <a:pt x="202573" y="1357068"/>
                        <a:pt x="204381" y="1357755"/>
                      </a:cubicBezTo>
                      <a:lnTo>
                        <a:pt x="301155" y="1398807"/>
                      </a:lnTo>
                      <a:lnTo>
                        <a:pt x="373640" y="1904966"/>
                      </a:lnTo>
                      <a:close/>
                    </a:path>
                  </a:pathLst>
                </a:custGeom>
                <a:solidFill>
                  <a:srgbClr val="FFFFFF"/>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524C1D2A-4A70-B8A9-675F-EB8654F5FCD3}"/>
                    </a:ext>
                  </a:extLst>
                </p:cNvPr>
                <p:cNvSpPr/>
                <p:nvPr/>
              </p:nvSpPr>
              <p:spPr>
                <a:xfrm>
                  <a:off x="4873180" y="2319146"/>
                  <a:ext cx="217041" cy="745487"/>
                </a:xfrm>
                <a:custGeom>
                  <a:avLst/>
                  <a:gdLst>
                    <a:gd name="connsiteX0" fmla="*/ 0 w 217041"/>
                    <a:gd name="connsiteY0" fmla="*/ 6191 h 745487"/>
                    <a:gd name="connsiteX1" fmla="*/ 64008 w 217041"/>
                    <a:gd name="connsiteY1" fmla="*/ 454914 h 745487"/>
                    <a:gd name="connsiteX2" fmla="*/ 67437 w 217041"/>
                    <a:gd name="connsiteY2" fmla="*/ 459105 h 745487"/>
                    <a:gd name="connsiteX3" fmla="*/ 163925 w 217041"/>
                    <a:gd name="connsiteY3" fmla="*/ 500253 h 745487"/>
                    <a:gd name="connsiteX4" fmla="*/ 194119 w 217041"/>
                    <a:gd name="connsiteY4" fmla="*/ 713899 h 745487"/>
                    <a:gd name="connsiteX5" fmla="*/ 185928 w 217041"/>
                    <a:gd name="connsiteY5" fmla="*/ 735521 h 745487"/>
                    <a:gd name="connsiteX6" fmla="*/ 203835 w 217041"/>
                    <a:gd name="connsiteY6" fmla="*/ 743141 h 745487"/>
                    <a:gd name="connsiteX7" fmla="*/ 216980 w 217041"/>
                    <a:gd name="connsiteY7" fmla="*/ 717614 h 745487"/>
                    <a:gd name="connsiteX8" fmla="*/ 206128 w 217041"/>
                    <a:gd name="connsiteY8" fmla="*/ 707924 h 745487"/>
                    <a:gd name="connsiteX9" fmla="*/ 204788 w 217041"/>
                    <a:gd name="connsiteY9" fmla="*/ 708089 h 745487"/>
                    <a:gd name="connsiteX10" fmla="*/ 175069 w 217041"/>
                    <a:gd name="connsiteY10" fmla="*/ 496634 h 745487"/>
                    <a:gd name="connsiteX11" fmla="*/ 171545 w 217041"/>
                    <a:gd name="connsiteY11" fmla="*/ 492538 h 745487"/>
                    <a:gd name="connsiteX12" fmla="*/ 75057 w 217041"/>
                    <a:gd name="connsiteY12" fmla="*/ 451675 h 745487"/>
                    <a:gd name="connsiteX13" fmla="*/ 10573 w 217041"/>
                    <a:gd name="connsiteY13" fmla="*/ 0 h 7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41" h="745487">
                      <a:moveTo>
                        <a:pt x="0" y="6191"/>
                      </a:moveTo>
                      <a:lnTo>
                        <a:pt x="64008" y="454914"/>
                      </a:lnTo>
                      <a:cubicBezTo>
                        <a:pt x="64390" y="456791"/>
                        <a:pt x="65673" y="458359"/>
                        <a:pt x="67437" y="459105"/>
                      </a:cubicBezTo>
                      <a:lnTo>
                        <a:pt x="163925" y="500253"/>
                      </a:lnTo>
                      <a:lnTo>
                        <a:pt x="194119" y="713899"/>
                      </a:lnTo>
                      <a:cubicBezTo>
                        <a:pt x="188325" y="719540"/>
                        <a:pt x="185326" y="727457"/>
                        <a:pt x="185928" y="735521"/>
                      </a:cubicBezTo>
                      <a:cubicBezTo>
                        <a:pt x="187166" y="745046"/>
                        <a:pt x="195453" y="748094"/>
                        <a:pt x="203835" y="743141"/>
                      </a:cubicBezTo>
                      <a:cubicBezTo>
                        <a:pt x="212609" y="737726"/>
                        <a:pt x="217668" y="727901"/>
                        <a:pt x="216980" y="717614"/>
                      </a:cubicBezTo>
                      <a:cubicBezTo>
                        <a:pt x="216659" y="711941"/>
                        <a:pt x="211800" y="707603"/>
                        <a:pt x="206128" y="707924"/>
                      </a:cubicBezTo>
                      <a:cubicBezTo>
                        <a:pt x="205678" y="707949"/>
                        <a:pt x="205230" y="708004"/>
                        <a:pt x="204788" y="708089"/>
                      </a:cubicBezTo>
                      <a:lnTo>
                        <a:pt x="175069" y="496634"/>
                      </a:lnTo>
                      <a:cubicBezTo>
                        <a:pt x="174640" y="494772"/>
                        <a:pt x="173322" y="493241"/>
                        <a:pt x="171545" y="492538"/>
                      </a:cubicBezTo>
                      <a:lnTo>
                        <a:pt x="75057" y="451675"/>
                      </a:lnTo>
                      <a:lnTo>
                        <a:pt x="10573" y="0"/>
                      </a:lnTo>
                      <a:close/>
                    </a:path>
                  </a:pathLst>
                </a:custGeom>
                <a:solidFill>
                  <a:srgbClr val="FFFF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BFE7710-06C8-EA73-B730-43267BB8DF2B}"/>
                    </a:ext>
                  </a:extLst>
                </p:cNvPr>
                <p:cNvSpPr/>
                <p:nvPr/>
              </p:nvSpPr>
              <p:spPr>
                <a:xfrm>
                  <a:off x="5891904" y="3941882"/>
                  <a:ext cx="172567" cy="432378"/>
                </a:xfrm>
                <a:custGeom>
                  <a:avLst/>
                  <a:gdLst>
                    <a:gd name="connsiteX0" fmla="*/ 172568 w 172567"/>
                    <a:gd name="connsiteY0" fmla="*/ 426283 h 432378"/>
                    <a:gd name="connsiteX1" fmla="*/ 146660 w 172567"/>
                    <a:gd name="connsiteY1" fmla="*/ 245308 h 432378"/>
                    <a:gd name="connsiteX2" fmla="*/ 143231 w 172567"/>
                    <a:gd name="connsiteY2" fmla="*/ 241212 h 432378"/>
                    <a:gd name="connsiteX3" fmla="*/ 46742 w 172567"/>
                    <a:gd name="connsiteY3" fmla="*/ 200255 h 432378"/>
                    <a:gd name="connsiteX4" fmla="*/ 23120 w 172567"/>
                    <a:gd name="connsiteY4" fmla="*/ 31472 h 432378"/>
                    <a:gd name="connsiteX5" fmla="*/ 31121 w 172567"/>
                    <a:gd name="connsiteY5" fmla="*/ 10136 h 432378"/>
                    <a:gd name="connsiteX6" fmla="*/ 19380 w 172567"/>
                    <a:gd name="connsiteY6" fmla="*/ 31 h 432378"/>
                    <a:gd name="connsiteX7" fmla="*/ 13214 w 172567"/>
                    <a:gd name="connsiteY7" fmla="*/ 2516 h 432378"/>
                    <a:gd name="connsiteX8" fmla="*/ 70 w 172567"/>
                    <a:gd name="connsiteY8" fmla="*/ 28043 h 432378"/>
                    <a:gd name="connsiteX9" fmla="*/ 10886 w 172567"/>
                    <a:gd name="connsiteY9" fmla="*/ 37772 h 432378"/>
                    <a:gd name="connsiteX10" fmla="*/ 12452 w 172567"/>
                    <a:gd name="connsiteY10" fmla="*/ 37568 h 432378"/>
                    <a:gd name="connsiteX11" fmla="*/ 36265 w 172567"/>
                    <a:gd name="connsiteY11" fmla="*/ 203303 h 432378"/>
                    <a:gd name="connsiteX12" fmla="*/ 39694 w 172567"/>
                    <a:gd name="connsiteY12" fmla="*/ 207398 h 432378"/>
                    <a:gd name="connsiteX13" fmla="*/ 136087 w 172567"/>
                    <a:gd name="connsiteY13" fmla="*/ 248356 h 432378"/>
                    <a:gd name="connsiteX14" fmla="*/ 162471 w 172567"/>
                    <a:gd name="connsiteY14" fmla="*/ 432379 h 43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567" h="432378">
                      <a:moveTo>
                        <a:pt x="172568" y="426283"/>
                      </a:moveTo>
                      <a:lnTo>
                        <a:pt x="146660" y="245308"/>
                      </a:lnTo>
                      <a:cubicBezTo>
                        <a:pt x="146264" y="243460"/>
                        <a:pt x="144981" y="241927"/>
                        <a:pt x="143231" y="241212"/>
                      </a:cubicBezTo>
                      <a:lnTo>
                        <a:pt x="46742" y="200255"/>
                      </a:lnTo>
                      <a:lnTo>
                        <a:pt x="23120" y="31472"/>
                      </a:lnTo>
                      <a:cubicBezTo>
                        <a:pt x="28777" y="25870"/>
                        <a:pt x="31700" y="18075"/>
                        <a:pt x="31121" y="10136"/>
                      </a:cubicBezTo>
                      <a:cubicBezTo>
                        <a:pt x="30669" y="4103"/>
                        <a:pt x="25412" y="-421"/>
                        <a:pt x="19380" y="31"/>
                      </a:cubicBezTo>
                      <a:cubicBezTo>
                        <a:pt x="17117" y="201"/>
                        <a:pt x="14963" y="1069"/>
                        <a:pt x="13214" y="2516"/>
                      </a:cubicBezTo>
                      <a:cubicBezTo>
                        <a:pt x="4407" y="7900"/>
                        <a:pt x="-663" y="17746"/>
                        <a:pt x="70" y="28043"/>
                      </a:cubicBezTo>
                      <a:cubicBezTo>
                        <a:pt x="370" y="33716"/>
                        <a:pt x="5212" y="38072"/>
                        <a:pt x="10886" y="37772"/>
                      </a:cubicBezTo>
                      <a:cubicBezTo>
                        <a:pt x="11412" y="37744"/>
                        <a:pt x="11936" y="37676"/>
                        <a:pt x="12452" y="37568"/>
                      </a:cubicBezTo>
                      <a:lnTo>
                        <a:pt x="36265" y="203303"/>
                      </a:lnTo>
                      <a:cubicBezTo>
                        <a:pt x="36593" y="205183"/>
                        <a:pt x="37901" y="206745"/>
                        <a:pt x="39694" y="207398"/>
                      </a:cubicBezTo>
                      <a:lnTo>
                        <a:pt x="136087" y="248356"/>
                      </a:lnTo>
                      <a:lnTo>
                        <a:pt x="162471" y="432379"/>
                      </a:lnTo>
                      <a:close/>
                    </a:path>
                  </a:pathLst>
                </a:custGeom>
                <a:solidFill>
                  <a:srgbClr val="FFFF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A2908F2A-C640-B7DE-3EA5-1E2D091165E0}"/>
                    </a:ext>
                  </a:extLst>
                </p:cNvPr>
                <p:cNvSpPr/>
                <p:nvPr/>
              </p:nvSpPr>
              <p:spPr>
                <a:xfrm>
                  <a:off x="5184292" y="4549627"/>
                  <a:ext cx="60458" cy="298026"/>
                </a:xfrm>
                <a:custGeom>
                  <a:avLst/>
                  <a:gdLst>
                    <a:gd name="connsiteX0" fmla="*/ 60458 w 60458"/>
                    <a:gd name="connsiteY0" fmla="*/ 291835 h 298026"/>
                    <a:gd name="connsiteX1" fmla="*/ 23120 w 60458"/>
                    <a:gd name="connsiteY1" fmla="*/ 31326 h 298026"/>
                    <a:gd name="connsiteX2" fmla="*/ 31121 w 60458"/>
                    <a:gd name="connsiteY2" fmla="*/ 9895 h 298026"/>
                    <a:gd name="connsiteX3" fmla="*/ 13214 w 60458"/>
                    <a:gd name="connsiteY3" fmla="*/ 2370 h 298026"/>
                    <a:gd name="connsiteX4" fmla="*/ 70 w 60458"/>
                    <a:gd name="connsiteY4" fmla="*/ 27897 h 298026"/>
                    <a:gd name="connsiteX5" fmla="*/ 10470 w 60458"/>
                    <a:gd name="connsiteY5" fmla="*/ 37681 h 298026"/>
                    <a:gd name="connsiteX6" fmla="*/ 12452 w 60458"/>
                    <a:gd name="connsiteY6" fmla="*/ 37422 h 298026"/>
                    <a:gd name="connsiteX7" fmla="*/ 49790 w 60458"/>
                    <a:gd name="connsiteY7" fmla="*/ 298026 h 29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58" h="298026">
                      <a:moveTo>
                        <a:pt x="60458" y="291835"/>
                      </a:moveTo>
                      <a:lnTo>
                        <a:pt x="23120" y="31326"/>
                      </a:lnTo>
                      <a:cubicBezTo>
                        <a:pt x="28770" y="25681"/>
                        <a:pt x="31690" y="17861"/>
                        <a:pt x="31121" y="9895"/>
                      </a:cubicBezTo>
                      <a:cubicBezTo>
                        <a:pt x="29788" y="370"/>
                        <a:pt x="21596" y="-2583"/>
                        <a:pt x="13214" y="2370"/>
                      </a:cubicBezTo>
                      <a:cubicBezTo>
                        <a:pt x="4407" y="7755"/>
                        <a:pt x="-663" y="17600"/>
                        <a:pt x="70" y="27897"/>
                      </a:cubicBezTo>
                      <a:cubicBezTo>
                        <a:pt x="240" y="33470"/>
                        <a:pt x="4896" y="37851"/>
                        <a:pt x="10470" y="37681"/>
                      </a:cubicBezTo>
                      <a:cubicBezTo>
                        <a:pt x="11137" y="37660"/>
                        <a:pt x="11802" y="37574"/>
                        <a:pt x="12452" y="37422"/>
                      </a:cubicBezTo>
                      <a:lnTo>
                        <a:pt x="49790" y="298026"/>
                      </a:lnTo>
                      <a:close/>
                    </a:path>
                  </a:pathLst>
                </a:custGeom>
                <a:solidFill>
                  <a:srgbClr val="FFFF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C5482480-57B2-EED6-2D29-DB505042FC2D}"/>
                    </a:ext>
                  </a:extLst>
                </p:cNvPr>
                <p:cNvSpPr/>
                <p:nvPr/>
              </p:nvSpPr>
              <p:spPr>
                <a:xfrm>
                  <a:off x="5218652" y="1821179"/>
                  <a:ext cx="1148143" cy="2727674"/>
                </a:xfrm>
                <a:custGeom>
                  <a:avLst/>
                  <a:gdLst>
                    <a:gd name="connsiteX0" fmla="*/ 1045940 w 1148143"/>
                    <a:gd name="connsiteY0" fmla="*/ 1681163 h 2727674"/>
                    <a:gd name="connsiteX1" fmla="*/ 946499 w 1148143"/>
                    <a:gd name="connsiteY1" fmla="*/ 1638967 h 2727674"/>
                    <a:gd name="connsiteX2" fmla="*/ 940784 w 1148143"/>
                    <a:gd name="connsiteY2" fmla="*/ 1638967 h 2727674"/>
                    <a:gd name="connsiteX3" fmla="*/ 905923 w 1148143"/>
                    <a:gd name="connsiteY3" fmla="*/ 1659446 h 2727674"/>
                    <a:gd name="connsiteX4" fmla="*/ 861155 w 1148143"/>
                    <a:gd name="connsiteY4" fmla="*/ 1347121 h 2727674"/>
                    <a:gd name="connsiteX5" fmla="*/ 933736 w 1148143"/>
                    <a:gd name="connsiteY5" fmla="*/ 1206437 h 2727674"/>
                    <a:gd name="connsiteX6" fmla="*/ 933736 w 1148143"/>
                    <a:gd name="connsiteY6" fmla="*/ 1203960 h 2727674"/>
                    <a:gd name="connsiteX7" fmla="*/ 900779 w 1148143"/>
                    <a:gd name="connsiteY7" fmla="*/ 973931 h 2727674"/>
                    <a:gd name="connsiteX8" fmla="*/ 897350 w 1148143"/>
                    <a:gd name="connsiteY8" fmla="*/ 969740 h 2727674"/>
                    <a:gd name="connsiteX9" fmla="*/ 797814 w 1148143"/>
                    <a:gd name="connsiteY9" fmla="*/ 927545 h 2727674"/>
                    <a:gd name="connsiteX10" fmla="*/ 792099 w 1148143"/>
                    <a:gd name="connsiteY10" fmla="*/ 927545 h 2727674"/>
                    <a:gd name="connsiteX11" fmla="*/ 756952 w 1148143"/>
                    <a:gd name="connsiteY11" fmla="*/ 947833 h 2727674"/>
                    <a:gd name="connsiteX12" fmla="*/ 718852 w 1148143"/>
                    <a:gd name="connsiteY12" fmla="*/ 681133 h 2727674"/>
                    <a:gd name="connsiteX13" fmla="*/ 715328 w 1148143"/>
                    <a:gd name="connsiteY13" fmla="*/ 676942 h 2727674"/>
                    <a:gd name="connsiteX14" fmla="*/ 618934 w 1148143"/>
                    <a:gd name="connsiteY14" fmla="*/ 636270 h 2727674"/>
                    <a:gd name="connsiteX15" fmla="*/ 599884 w 1148143"/>
                    <a:gd name="connsiteY15" fmla="*/ 503396 h 2727674"/>
                    <a:gd name="connsiteX16" fmla="*/ 723709 w 1148143"/>
                    <a:gd name="connsiteY16" fmla="*/ 431673 h 2727674"/>
                    <a:gd name="connsiteX17" fmla="*/ 817055 w 1148143"/>
                    <a:gd name="connsiteY17" fmla="*/ 471297 h 2727674"/>
                    <a:gd name="connsiteX18" fmla="*/ 870013 w 1148143"/>
                    <a:gd name="connsiteY18" fmla="*/ 840867 h 2727674"/>
                    <a:gd name="connsiteX19" fmla="*/ 862013 w 1148143"/>
                    <a:gd name="connsiteY19" fmla="*/ 862298 h 2727674"/>
                    <a:gd name="connsiteX20" fmla="*/ 879920 w 1148143"/>
                    <a:gd name="connsiteY20" fmla="*/ 869823 h 2727674"/>
                    <a:gd name="connsiteX21" fmla="*/ 893064 w 1148143"/>
                    <a:gd name="connsiteY21" fmla="*/ 844391 h 2727674"/>
                    <a:gd name="connsiteX22" fmla="*/ 882267 w 1148143"/>
                    <a:gd name="connsiteY22" fmla="*/ 834641 h 2727674"/>
                    <a:gd name="connsiteX23" fmla="*/ 880586 w 1148143"/>
                    <a:gd name="connsiteY23" fmla="*/ 834866 h 2727674"/>
                    <a:gd name="connsiteX24" fmla="*/ 828104 w 1148143"/>
                    <a:gd name="connsiteY24" fmla="*/ 468059 h 2727674"/>
                    <a:gd name="connsiteX25" fmla="*/ 824675 w 1148143"/>
                    <a:gd name="connsiteY25" fmla="*/ 463963 h 2727674"/>
                    <a:gd name="connsiteX26" fmla="*/ 725138 w 1148143"/>
                    <a:gd name="connsiteY26" fmla="*/ 421767 h 2727674"/>
                    <a:gd name="connsiteX27" fmla="*/ 719423 w 1148143"/>
                    <a:gd name="connsiteY27" fmla="*/ 421767 h 2727674"/>
                    <a:gd name="connsiteX28" fmla="*/ 597980 w 1148143"/>
                    <a:gd name="connsiteY28" fmla="*/ 491966 h 2727674"/>
                    <a:gd name="connsiteX29" fmla="*/ 527780 w 1148143"/>
                    <a:gd name="connsiteY29" fmla="*/ 0 h 2727674"/>
                    <a:gd name="connsiteX30" fmla="*/ 517112 w 1148143"/>
                    <a:gd name="connsiteY30" fmla="*/ 6096 h 2727674"/>
                    <a:gd name="connsiteX31" fmla="*/ 587407 w 1148143"/>
                    <a:gd name="connsiteY31" fmla="*/ 498062 h 2727674"/>
                    <a:gd name="connsiteX32" fmla="*/ 549307 w 1148143"/>
                    <a:gd name="connsiteY32" fmla="*/ 519875 h 2727674"/>
                    <a:gd name="connsiteX33" fmla="*/ 454057 w 1148143"/>
                    <a:gd name="connsiteY33" fmla="*/ 480346 h 2727674"/>
                    <a:gd name="connsiteX34" fmla="*/ 396335 w 1148143"/>
                    <a:gd name="connsiteY34" fmla="*/ 75533 h 2727674"/>
                    <a:gd name="connsiteX35" fmla="*/ 385763 w 1148143"/>
                    <a:gd name="connsiteY35" fmla="*/ 81629 h 2727674"/>
                    <a:gd name="connsiteX36" fmla="*/ 442913 w 1148143"/>
                    <a:gd name="connsiteY36" fmla="*/ 483680 h 2727674"/>
                    <a:gd name="connsiteX37" fmla="*/ 446342 w 1148143"/>
                    <a:gd name="connsiteY37" fmla="*/ 487775 h 2727674"/>
                    <a:gd name="connsiteX38" fmla="*/ 547402 w 1148143"/>
                    <a:gd name="connsiteY38" fmla="*/ 529971 h 2727674"/>
                    <a:gd name="connsiteX39" fmla="*/ 553022 w 1148143"/>
                    <a:gd name="connsiteY39" fmla="*/ 529971 h 2727674"/>
                    <a:gd name="connsiteX40" fmla="*/ 588264 w 1148143"/>
                    <a:gd name="connsiteY40" fmla="*/ 509683 h 2727674"/>
                    <a:gd name="connsiteX41" fmla="*/ 607314 w 1148143"/>
                    <a:gd name="connsiteY41" fmla="*/ 639699 h 2727674"/>
                    <a:gd name="connsiteX42" fmla="*/ 610838 w 1148143"/>
                    <a:gd name="connsiteY42" fmla="*/ 643890 h 2727674"/>
                    <a:gd name="connsiteX43" fmla="*/ 707803 w 1148143"/>
                    <a:gd name="connsiteY43" fmla="*/ 683895 h 2727674"/>
                    <a:gd name="connsiteX44" fmla="*/ 746474 w 1148143"/>
                    <a:gd name="connsiteY44" fmla="*/ 953834 h 2727674"/>
                    <a:gd name="connsiteX45" fmla="*/ 455009 w 1148143"/>
                    <a:gd name="connsiteY45" fmla="*/ 1122140 h 2727674"/>
                    <a:gd name="connsiteX46" fmla="*/ 390334 w 1148143"/>
                    <a:gd name="connsiteY46" fmla="*/ 670465 h 2727674"/>
                    <a:gd name="connsiteX47" fmla="*/ 386905 w 1148143"/>
                    <a:gd name="connsiteY47" fmla="*/ 666274 h 2727674"/>
                    <a:gd name="connsiteX48" fmla="*/ 240697 w 1148143"/>
                    <a:gd name="connsiteY48" fmla="*/ 604266 h 2727674"/>
                    <a:gd name="connsiteX49" fmla="*/ 182880 w 1148143"/>
                    <a:gd name="connsiteY49" fmla="*/ 198692 h 2727674"/>
                    <a:gd name="connsiteX50" fmla="*/ 172307 w 1148143"/>
                    <a:gd name="connsiteY50" fmla="*/ 204788 h 2727674"/>
                    <a:gd name="connsiteX51" fmla="*/ 229648 w 1148143"/>
                    <a:gd name="connsiteY51" fmla="*/ 607695 h 2727674"/>
                    <a:gd name="connsiteX52" fmla="*/ 233077 w 1148143"/>
                    <a:gd name="connsiteY52" fmla="*/ 611791 h 2727674"/>
                    <a:gd name="connsiteX53" fmla="*/ 379286 w 1148143"/>
                    <a:gd name="connsiteY53" fmla="*/ 674370 h 2727674"/>
                    <a:gd name="connsiteX54" fmla="*/ 444437 w 1148143"/>
                    <a:gd name="connsiteY54" fmla="*/ 1128903 h 2727674"/>
                    <a:gd name="connsiteX55" fmla="*/ 233934 w 1148143"/>
                    <a:gd name="connsiteY55" fmla="*/ 1250347 h 2727674"/>
                    <a:gd name="connsiteX56" fmla="*/ 140589 w 1148143"/>
                    <a:gd name="connsiteY56" fmla="*/ 1210818 h 2727674"/>
                    <a:gd name="connsiteX57" fmla="*/ 10573 w 1148143"/>
                    <a:gd name="connsiteY57" fmla="*/ 298704 h 2727674"/>
                    <a:gd name="connsiteX58" fmla="*/ 0 w 1148143"/>
                    <a:gd name="connsiteY58" fmla="*/ 304895 h 2727674"/>
                    <a:gd name="connsiteX59" fmla="*/ 129921 w 1148143"/>
                    <a:gd name="connsiteY59" fmla="*/ 1213771 h 2727674"/>
                    <a:gd name="connsiteX60" fmla="*/ 133350 w 1148143"/>
                    <a:gd name="connsiteY60" fmla="*/ 1217962 h 2727674"/>
                    <a:gd name="connsiteX61" fmla="*/ 232791 w 1148143"/>
                    <a:gd name="connsiteY61" fmla="*/ 1260158 h 2727674"/>
                    <a:gd name="connsiteX62" fmla="*/ 238506 w 1148143"/>
                    <a:gd name="connsiteY62" fmla="*/ 1260158 h 2727674"/>
                    <a:gd name="connsiteX63" fmla="*/ 446342 w 1148143"/>
                    <a:gd name="connsiteY63" fmla="*/ 1140238 h 2727674"/>
                    <a:gd name="connsiteX64" fmla="*/ 469583 w 1148143"/>
                    <a:gd name="connsiteY64" fmla="*/ 1303115 h 2727674"/>
                    <a:gd name="connsiteX65" fmla="*/ 461677 w 1148143"/>
                    <a:gd name="connsiteY65" fmla="*/ 1324547 h 2727674"/>
                    <a:gd name="connsiteX66" fmla="*/ 479488 w 1148143"/>
                    <a:gd name="connsiteY66" fmla="*/ 1332167 h 2727674"/>
                    <a:gd name="connsiteX67" fmla="*/ 492633 w 1148143"/>
                    <a:gd name="connsiteY67" fmla="*/ 1306640 h 2727674"/>
                    <a:gd name="connsiteX68" fmla="*/ 482024 w 1148143"/>
                    <a:gd name="connsiteY68" fmla="*/ 1296883 h 2727674"/>
                    <a:gd name="connsiteX69" fmla="*/ 480250 w 1148143"/>
                    <a:gd name="connsiteY69" fmla="*/ 1297115 h 2727674"/>
                    <a:gd name="connsiteX70" fmla="*/ 456914 w 1148143"/>
                    <a:gd name="connsiteY70" fmla="*/ 1134237 h 2727674"/>
                    <a:gd name="connsiteX71" fmla="*/ 748379 w 1148143"/>
                    <a:gd name="connsiteY71" fmla="*/ 965930 h 2727674"/>
                    <a:gd name="connsiteX72" fmla="*/ 786479 w 1148143"/>
                    <a:gd name="connsiteY72" fmla="*/ 1229868 h 2727674"/>
                    <a:gd name="connsiteX73" fmla="*/ 778478 w 1148143"/>
                    <a:gd name="connsiteY73" fmla="*/ 1251299 h 2727674"/>
                    <a:gd name="connsiteX74" fmla="*/ 790220 w 1148143"/>
                    <a:gd name="connsiteY74" fmla="*/ 1261404 h 2727674"/>
                    <a:gd name="connsiteX75" fmla="*/ 796385 w 1148143"/>
                    <a:gd name="connsiteY75" fmla="*/ 1258919 h 2727674"/>
                    <a:gd name="connsiteX76" fmla="*/ 809530 w 1148143"/>
                    <a:gd name="connsiteY76" fmla="*/ 1233392 h 2727674"/>
                    <a:gd name="connsiteX77" fmla="*/ 798921 w 1148143"/>
                    <a:gd name="connsiteY77" fmla="*/ 1223636 h 2727674"/>
                    <a:gd name="connsiteX78" fmla="*/ 797147 w 1148143"/>
                    <a:gd name="connsiteY78" fmla="*/ 1223867 h 2727674"/>
                    <a:gd name="connsiteX79" fmla="*/ 759047 w 1148143"/>
                    <a:gd name="connsiteY79" fmla="*/ 959930 h 2727674"/>
                    <a:gd name="connsiteX80" fmla="*/ 797147 w 1148143"/>
                    <a:gd name="connsiteY80" fmla="*/ 938022 h 2727674"/>
                    <a:gd name="connsiteX81" fmla="*/ 890492 w 1148143"/>
                    <a:gd name="connsiteY81" fmla="*/ 977646 h 2727674"/>
                    <a:gd name="connsiteX82" fmla="*/ 922877 w 1148143"/>
                    <a:gd name="connsiteY82" fmla="*/ 1203674 h 2727674"/>
                    <a:gd name="connsiteX83" fmla="*/ 850392 w 1148143"/>
                    <a:gd name="connsiteY83" fmla="*/ 1344359 h 2727674"/>
                    <a:gd name="connsiteX84" fmla="*/ 850392 w 1148143"/>
                    <a:gd name="connsiteY84" fmla="*/ 1346835 h 2727674"/>
                    <a:gd name="connsiteX85" fmla="*/ 896112 w 1148143"/>
                    <a:gd name="connsiteY85" fmla="*/ 1666113 h 2727674"/>
                    <a:gd name="connsiteX86" fmla="*/ 777335 w 1148143"/>
                    <a:gd name="connsiteY86" fmla="*/ 1734693 h 2727674"/>
                    <a:gd name="connsiteX87" fmla="*/ 694658 w 1148143"/>
                    <a:gd name="connsiteY87" fmla="*/ 1157573 h 2727674"/>
                    <a:gd name="connsiteX88" fmla="*/ 702659 w 1148143"/>
                    <a:gd name="connsiteY88" fmla="*/ 1136237 h 2727674"/>
                    <a:gd name="connsiteX89" fmla="*/ 684752 w 1148143"/>
                    <a:gd name="connsiteY89" fmla="*/ 1128617 h 2727674"/>
                    <a:gd name="connsiteX90" fmla="*/ 671608 w 1148143"/>
                    <a:gd name="connsiteY90" fmla="*/ 1154144 h 2727674"/>
                    <a:gd name="connsiteX91" fmla="*/ 682610 w 1148143"/>
                    <a:gd name="connsiteY91" fmla="*/ 1163867 h 2727674"/>
                    <a:gd name="connsiteX92" fmla="*/ 684086 w 1148143"/>
                    <a:gd name="connsiteY92" fmla="*/ 1163669 h 2727674"/>
                    <a:gd name="connsiteX93" fmla="*/ 766667 w 1148143"/>
                    <a:gd name="connsiteY93" fmla="*/ 1740694 h 2727674"/>
                    <a:gd name="connsiteX94" fmla="*/ 647891 w 1148143"/>
                    <a:gd name="connsiteY94" fmla="*/ 1809369 h 2727674"/>
                    <a:gd name="connsiteX95" fmla="*/ 591598 w 1148143"/>
                    <a:gd name="connsiteY95" fmla="*/ 1416272 h 2727674"/>
                    <a:gd name="connsiteX96" fmla="*/ 599599 w 1148143"/>
                    <a:gd name="connsiteY96" fmla="*/ 1394936 h 2727674"/>
                    <a:gd name="connsiteX97" fmla="*/ 587857 w 1148143"/>
                    <a:gd name="connsiteY97" fmla="*/ 1384832 h 2727674"/>
                    <a:gd name="connsiteX98" fmla="*/ 581692 w 1148143"/>
                    <a:gd name="connsiteY98" fmla="*/ 1387316 h 2727674"/>
                    <a:gd name="connsiteX99" fmla="*/ 568547 w 1148143"/>
                    <a:gd name="connsiteY99" fmla="*/ 1412843 h 2727674"/>
                    <a:gd name="connsiteX100" fmla="*/ 579344 w 1148143"/>
                    <a:gd name="connsiteY100" fmla="*/ 1422594 h 2727674"/>
                    <a:gd name="connsiteX101" fmla="*/ 581025 w 1148143"/>
                    <a:gd name="connsiteY101" fmla="*/ 1422368 h 2727674"/>
                    <a:gd name="connsiteX102" fmla="*/ 637222 w 1148143"/>
                    <a:gd name="connsiteY102" fmla="*/ 1815370 h 2727674"/>
                    <a:gd name="connsiteX103" fmla="*/ 432149 w 1148143"/>
                    <a:gd name="connsiteY103" fmla="*/ 1933766 h 2727674"/>
                    <a:gd name="connsiteX104" fmla="*/ 420624 w 1148143"/>
                    <a:gd name="connsiteY104" fmla="*/ 1853089 h 2727674"/>
                    <a:gd name="connsiteX105" fmla="*/ 504254 w 1148143"/>
                    <a:gd name="connsiteY105" fmla="*/ 1804797 h 2727674"/>
                    <a:gd name="connsiteX106" fmla="*/ 506444 w 1148143"/>
                    <a:gd name="connsiteY106" fmla="*/ 1800416 h 2727674"/>
                    <a:gd name="connsiteX107" fmla="*/ 475393 w 1148143"/>
                    <a:gd name="connsiteY107" fmla="*/ 1582960 h 2727674"/>
                    <a:gd name="connsiteX108" fmla="*/ 483299 w 1148143"/>
                    <a:gd name="connsiteY108" fmla="*/ 1561624 h 2727674"/>
                    <a:gd name="connsiteX109" fmla="*/ 465487 w 1148143"/>
                    <a:gd name="connsiteY109" fmla="*/ 1554004 h 2727674"/>
                    <a:gd name="connsiteX110" fmla="*/ 452342 w 1148143"/>
                    <a:gd name="connsiteY110" fmla="*/ 1579531 h 2727674"/>
                    <a:gd name="connsiteX111" fmla="*/ 462952 w 1148143"/>
                    <a:gd name="connsiteY111" fmla="*/ 1589287 h 2727674"/>
                    <a:gd name="connsiteX112" fmla="*/ 464725 w 1148143"/>
                    <a:gd name="connsiteY112" fmla="*/ 1589056 h 2727674"/>
                    <a:gd name="connsiteX113" fmla="*/ 494633 w 1148143"/>
                    <a:gd name="connsiteY113" fmla="*/ 1797939 h 2727674"/>
                    <a:gd name="connsiteX114" fmla="*/ 409861 w 1148143"/>
                    <a:gd name="connsiteY114" fmla="*/ 1845945 h 2727674"/>
                    <a:gd name="connsiteX115" fmla="*/ 407575 w 1148143"/>
                    <a:gd name="connsiteY115" fmla="*/ 1850327 h 2727674"/>
                    <a:gd name="connsiteX116" fmla="*/ 420434 w 1148143"/>
                    <a:gd name="connsiteY116" fmla="*/ 1939576 h 2727674"/>
                    <a:gd name="connsiteX117" fmla="*/ 344710 w 1148143"/>
                    <a:gd name="connsiteY117" fmla="*/ 1983200 h 2727674"/>
                    <a:gd name="connsiteX118" fmla="*/ 255461 w 1148143"/>
                    <a:gd name="connsiteY118" fmla="*/ 1360170 h 2727674"/>
                    <a:gd name="connsiteX119" fmla="*/ 263462 w 1148143"/>
                    <a:gd name="connsiteY119" fmla="*/ 1338739 h 2727674"/>
                    <a:gd name="connsiteX120" fmla="*/ 245554 w 1148143"/>
                    <a:gd name="connsiteY120" fmla="*/ 1331119 h 2727674"/>
                    <a:gd name="connsiteX121" fmla="*/ 232410 w 1148143"/>
                    <a:gd name="connsiteY121" fmla="*/ 1356646 h 2727674"/>
                    <a:gd name="connsiteX122" fmla="*/ 243207 w 1148143"/>
                    <a:gd name="connsiteY122" fmla="*/ 1366396 h 2727674"/>
                    <a:gd name="connsiteX123" fmla="*/ 244888 w 1148143"/>
                    <a:gd name="connsiteY123" fmla="*/ 1366171 h 2727674"/>
                    <a:gd name="connsiteX124" fmla="*/ 334423 w 1148143"/>
                    <a:gd name="connsiteY124" fmla="*/ 1989487 h 2727674"/>
                    <a:gd name="connsiteX125" fmla="*/ 296323 w 1148143"/>
                    <a:gd name="connsiteY125" fmla="*/ 2011299 h 2727674"/>
                    <a:gd name="connsiteX126" fmla="*/ 202978 w 1148143"/>
                    <a:gd name="connsiteY126" fmla="*/ 1971675 h 2727674"/>
                    <a:gd name="connsiteX127" fmla="*/ 163830 w 1148143"/>
                    <a:gd name="connsiteY127" fmla="*/ 1698403 h 2727674"/>
                    <a:gd name="connsiteX128" fmla="*/ 160401 w 1148143"/>
                    <a:gd name="connsiteY128" fmla="*/ 1694307 h 2727674"/>
                    <a:gd name="connsiteX129" fmla="*/ 64008 w 1148143"/>
                    <a:gd name="connsiteY129" fmla="*/ 1653350 h 2727674"/>
                    <a:gd name="connsiteX130" fmla="*/ 55054 w 1148143"/>
                    <a:gd name="connsiteY130" fmla="*/ 1590961 h 2727674"/>
                    <a:gd name="connsiteX131" fmla="*/ 63055 w 1148143"/>
                    <a:gd name="connsiteY131" fmla="*/ 1569625 h 2727674"/>
                    <a:gd name="connsiteX132" fmla="*/ 51314 w 1148143"/>
                    <a:gd name="connsiteY132" fmla="*/ 1559520 h 2727674"/>
                    <a:gd name="connsiteX133" fmla="*/ 45148 w 1148143"/>
                    <a:gd name="connsiteY133" fmla="*/ 1562005 h 2727674"/>
                    <a:gd name="connsiteX134" fmla="*/ 32004 w 1148143"/>
                    <a:gd name="connsiteY134" fmla="*/ 1587532 h 2727674"/>
                    <a:gd name="connsiteX135" fmla="*/ 42593 w 1148143"/>
                    <a:gd name="connsiteY135" fmla="*/ 1597310 h 2727674"/>
                    <a:gd name="connsiteX136" fmla="*/ 44482 w 1148143"/>
                    <a:gd name="connsiteY136" fmla="*/ 1597057 h 2727674"/>
                    <a:gd name="connsiteX137" fmla="*/ 52959 w 1148143"/>
                    <a:gd name="connsiteY137" fmla="*/ 1656683 h 2727674"/>
                    <a:gd name="connsiteX138" fmla="*/ 56388 w 1148143"/>
                    <a:gd name="connsiteY138" fmla="*/ 1660779 h 2727674"/>
                    <a:gd name="connsiteX139" fmla="*/ 152876 w 1148143"/>
                    <a:gd name="connsiteY139" fmla="*/ 1701736 h 2727674"/>
                    <a:gd name="connsiteX140" fmla="*/ 191929 w 1148143"/>
                    <a:gd name="connsiteY140" fmla="*/ 1975009 h 2727674"/>
                    <a:gd name="connsiteX141" fmla="*/ 195453 w 1148143"/>
                    <a:gd name="connsiteY141" fmla="*/ 1979104 h 2727674"/>
                    <a:gd name="connsiteX142" fmla="*/ 294894 w 1148143"/>
                    <a:gd name="connsiteY142" fmla="*/ 2021300 h 2727674"/>
                    <a:gd name="connsiteX143" fmla="*/ 300609 w 1148143"/>
                    <a:gd name="connsiteY143" fmla="*/ 2021300 h 2727674"/>
                    <a:gd name="connsiteX144" fmla="*/ 335756 w 1148143"/>
                    <a:gd name="connsiteY144" fmla="*/ 2001012 h 2727674"/>
                    <a:gd name="connsiteX145" fmla="*/ 367570 w 1148143"/>
                    <a:gd name="connsiteY145" fmla="*/ 2222564 h 2727674"/>
                    <a:gd name="connsiteX146" fmla="*/ 370999 w 1148143"/>
                    <a:gd name="connsiteY146" fmla="*/ 2226659 h 2727674"/>
                    <a:gd name="connsiteX147" fmla="*/ 467392 w 1148143"/>
                    <a:gd name="connsiteY147" fmla="*/ 2267617 h 2727674"/>
                    <a:gd name="connsiteX148" fmla="*/ 533305 w 1148143"/>
                    <a:gd name="connsiteY148" fmla="*/ 2727674 h 2727674"/>
                    <a:gd name="connsiteX149" fmla="*/ 543878 w 1148143"/>
                    <a:gd name="connsiteY149" fmla="*/ 2721578 h 2727674"/>
                    <a:gd name="connsiteX150" fmla="*/ 478441 w 1148143"/>
                    <a:gd name="connsiteY150" fmla="*/ 2264378 h 2727674"/>
                    <a:gd name="connsiteX151" fmla="*/ 475012 w 1148143"/>
                    <a:gd name="connsiteY151" fmla="*/ 2260283 h 2727674"/>
                    <a:gd name="connsiteX152" fmla="*/ 378524 w 1148143"/>
                    <a:gd name="connsiteY152" fmla="*/ 2219325 h 2727674"/>
                    <a:gd name="connsiteX153" fmla="*/ 346424 w 1148143"/>
                    <a:gd name="connsiteY153" fmla="*/ 1994916 h 2727674"/>
                    <a:gd name="connsiteX154" fmla="*/ 422053 w 1148143"/>
                    <a:gd name="connsiteY154" fmla="*/ 1950720 h 2727674"/>
                    <a:gd name="connsiteX155" fmla="*/ 440531 w 1148143"/>
                    <a:gd name="connsiteY155" fmla="*/ 2080260 h 2727674"/>
                    <a:gd name="connsiteX156" fmla="*/ 444055 w 1148143"/>
                    <a:gd name="connsiteY156" fmla="*/ 2084356 h 2727674"/>
                    <a:gd name="connsiteX157" fmla="*/ 540449 w 1148143"/>
                    <a:gd name="connsiteY157" fmla="*/ 2125313 h 2727674"/>
                    <a:gd name="connsiteX158" fmla="*/ 619506 w 1148143"/>
                    <a:gd name="connsiteY158" fmla="*/ 2677763 h 2727674"/>
                    <a:gd name="connsiteX159" fmla="*/ 630079 w 1148143"/>
                    <a:gd name="connsiteY159" fmla="*/ 2671667 h 2727674"/>
                    <a:gd name="connsiteX160" fmla="*/ 551497 w 1148143"/>
                    <a:gd name="connsiteY160" fmla="*/ 2122170 h 2727674"/>
                    <a:gd name="connsiteX161" fmla="*/ 547973 w 1148143"/>
                    <a:gd name="connsiteY161" fmla="*/ 2118074 h 2727674"/>
                    <a:gd name="connsiteX162" fmla="*/ 451580 w 1148143"/>
                    <a:gd name="connsiteY162" fmla="*/ 2077117 h 2727674"/>
                    <a:gd name="connsiteX163" fmla="*/ 432530 w 1148143"/>
                    <a:gd name="connsiteY163" fmla="*/ 1944719 h 2727674"/>
                    <a:gd name="connsiteX164" fmla="*/ 637699 w 1148143"/>
                    <a:gd name="connsiteY164" fmla="*/ 1826895 h 2727674"/>
                    <a:gd name="connsiteX165" fmla="*/ 669417 w 1148143"/>
                    <a:gd name="connsiteY165" fmla="*/ 2048447 h 2727674"/>
                    <a:gd name="connsiteX166" fmla="*/ 672941 w 1148143"/>
                    <a:gd name="connsiteY166" fmla="*/ 2052638 h 2727674"/>
                    <a:gd name="connsiteX167" fmla="*/ 868775 w 1148143"/>
                    <a:gd name="connsiteY167" fmla="*/ 2135696 h 2727674"/>
                    <a:gd name="connsiteX168" fmla="*/ 921544 w 1148143"/>
                    <a:gd name="connsiteY168" fmla="*/ 2503170 h 2727674"/>
                    <a:gd name="connsiteX169" fmla="*/ 932117 w 1148143"/>
                    <a:gd name="connsiteY169" fmla="*/ 2496979 h 2727674"/>
                    <a:gd name="connsiteX170" fmla="*/ 879824 w 1148143"/>
                    <a:gd name="connsiteY170" fmla="*/ 2131695 h 2727674"/>
                    <a:gd name="connsiteX171" fmla="*/ 876395 w 1148143"/>
                    <a:gd name="connsiteY171" fmla="*/ 2127504 h 2727674"/>
                    <a:gd name="connsiteX172" fmla="*/ 680466 w 1148143"/>
                    <a:gd name="connsiteY172" fmla="*/ 2044446 h 2727674"/>
                    <a:gd name="connsiteX173" fmla="*/ 648748 w 1148143"/>
                    <a:gd name="connsiteY173" fmla="*/ 1820323 h 2727674"/>
                    <a:gd name="connsiteX174" fmla="*/ 767525 w 1148143"/>
                    <a:gd name="connsiteY174" fmla="*/ 1751648 h 2727674"/>
                    <a:gd name="connsiteX175" fmla="*/ 799243 w 1148143"/>
                    <a:gd name="connsiteY175" fmla="*/ 1973294 h 2727674"/>
                    <a:gd name="connsiteX176" fmla="*/ 802767 w 1148143"/>
                    <a:gd name="connsiteY176" fmla="*/ 1977390 h 2727674"/>
                    <a:gd name="connsiteX177" fmla="*/ 948881 w 1148143"/>
                    <a:gd name="connsiteY177" fmla="*/ 2039398 h 2727674"/>
                    <a:gd name="connsiteX178" fmla="*/ 1008221 w 1148143"/>
                    <a:gd name="connsiteY178" fmla="*/ 2453545 h 2727674"/>
                    <a:gd name="connsiteX179" fmla="*/ 1018794 w 1148143"/>
                    <a:gd name="connsiteY179" fmla="*/ 2447354 h 2727674"/>
                    <a:gd name="connsiteX180" fmla="*/ 959549 w 1148143"/>
                    <a:gd name="connsiteY180" fmla="*/ 2036445 h 2727674"/>
                    <a:gd name="connsiteX181" fmla="*/ 956120 w 1148143"/>
                    <a:gd name="connsiteY181" fmla="*/ 2032254 h 2727674"/>
                    <a:gd name="connsiteX182" fmla="*/ 809911 w 1148143"/>
                    <a:gd name="connsiteY182" fmla="*/ 1969770 h 2727674"/>
                    <a:gd name="connsiteX183" fmla="*/ 777812 w 1148143"/>
                    <a:gd name="connsiteY183" fmla="*/ 1745361 h 2727674"/>
                    <a:gd name="connsiteX184" fmla="*/ 896588 w 1148143"/>
                    <a:gd name="connsiteY184" fmla="*/ 1676781 h 2727674"/>
                    <a:gd name="connsiteX185" fmla="*/ 926497 w 1148143"/>
                    <a:gd name="connsiteY185" fmla="*/ 1885664 h 2727674"/>
                    <a:gd name="connsiteX186" fmla="*/ 918591 w 1148143"/>
                    <a:gd name="connsiteY186" fmla="*/ 1907096 h 2727674"/>
                    <a:gd name="connsiteX187" fmla="*/ 936403 w 1148143"/>
                    <a:gd name="connsiteY187" fmla="*/ 1914620 h 2727674"/>
                    <a:gd name="connsiteX188" fmla="*/ 949547 w 1148143"/>
                    <a:gd name="connsiteY188" fmla="*/ 1889188 h 2727674"/>
                    <a:gd name="connsiteX189" fmla="*/ 938938 w 1148143"/>
                    <a:gd name="connsiteY189" fmla="*/ 1879432 h 2727674"/>
                    <a:gd name="connsiteX190" fmla="*/ 937165 w 1148143"/>
                    <a:gd name="connsiteY190" fmla="*/ 1879663 h 2727674"/>
                    <a:gd name="connsiteX191" fmla="*/ 907256 w 1148143"/>
                    <a:gd name="connsiteY191" fmla="*/ 1670685 h 2727674"/>
                    <a:gd name="connsiteX192" fmla="*/ 945356 w 1148143"/>
                    <a:gd name="connsiteY192" fmla="*/ 1648873 h 2727674"/>
                    <a:gd name="connsiteX193" fmla="*/ 1038701 w 1148143"/>
                    <a:gd name="connsiteY193" fmla="*/ 1688497 h 2727674"/>
                    <a:gd name="connsiteX194" fmla="*/ 1137571 w 1148143"/>
                    <a:gd name="connsiteY194" fmla="*/ 2378678 h 2727674"/>
                    <a:gd name="connsiteX195" fmla="*/ 1148143 w 1148143"/>
                    <a:gd name="connsiteY195" fmla="*/ 2372582 h 2727674"/>
                    <a:gd name="connsiteX196" fmla="*/ 1049750 w 1148143"/>
                    <a:gd name="connsiteY196" fmla="*/ 1685163 h 2727674"/>
                    <a:gd name="connsiteX197" fmla="*/ 1045940 w 1148143"/>
                    <a:gd name="connsiteY197" fmla="*/ 1681162 h 272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148143" h="2727674">
                      <a:moveTo>
                        <a:pt x="1045940" y="1681163"/>
                      </a:moveTo>
                      <a:lnTo>
                        <a:pt x="946499" y="1638967"/>
                      </a:lnTo>
                      <a:cubicBezTo>
                        <a:pt x="944704" y="1638051"/>
                        <a:pt x="942579" y="1638051"/>
                        <a:pt x="940784" y="1638967"/>
                      </a:cubicBezTo>
                      <a:lnTo>
                        <a:pt x="905923" y="1659446"/>
                      </a:lnTo>
                      <a:lnTo>
                        <a:pt x="861155" y="1347121"/>
                      </a:lnTo>
                      <a:lnTo>
                        <a:pt x="933736" y="1206437"/>
                      </a:lnTo>
                      <a:cubicBezTo>
                        <a:pt x="933974" y="1205628"/>
                        <a:pt x="933974" y="1204768"/>
                        <a:pt x="933736" y="1203960"/>
                      </a:cubicBezTo>
                      <a:lnTo>
                        <a:pt x="900779" y="973931"/>
                      </a:lnTo>
                      <a:cubicBezTo>
                        <a:pt x="900429" y="972039"/>
                        <a:pt x="899135" y="970458"/>
                        <a:pt x="897350" y="969740"/>
                      </a:cubicBezTo>
                      <a:lnTo>
                        <a:pt x="797814" y="927545"/>
                      </a:lnTo>
                      <a:cubicBezTo>
                        <a:pt x="796006" y="926687"/>
                        <a:pt x="793907" y="926687"/>
                        <a:pt x="792099" y="927545"/>
                      </a:cubicBezTo>
                      <a:lnTo>
                        <a:pt x="756952" y="947833"/>
                      </a:lnTo>
                      <a:lnTo>
                        <a:pt x="718852" y="681133"/>
                      </a:lnTo>
                      <a:cubicBezTo>
                        <a:pt x="718466" y="679227"/>
                        <a:pt x="717139" y="677648"/>
                        <a:pt x="715328" y="676942"/>
                      </a:cubicBezTo>
                      <a:lnTo>
                        <a:pt x="618934" y="636270"/>
                      </a:lnTo>
                      <a:lnTo>
                        <a:pt x="599884" y="503396"/>
                      </a:lnTo>
                      <a:lnTo>
                        <a:pt x="723709" y="431673"/>
                      </a:lnTo>
                      <a:lnTo>
                        <a:pt x="817055" y="471297"/>
                      </a:lnTo>
                      <a:lnTo>
                        <a:pt x="870013" y="840867"/>
                      </a:lnTo>
                      <a:cubicBezTo>
                        <a:pt x="864331" y="846491"/>
                        <a:pt x="861405" y="854327"/>
                        <a:pt x="862013" y="862298"/>
                      </a:cubicBezTo>
                      <a:cubicBezTo>
                        <a:pt x="863346" y="871823"/>
                        <a:pt x="871538" y="874776"/>
                        <a:pt x="879920" y="869823"/>
                      </a:cubicBezTo>
                      <a:cubicBezTo>
                        <a:pt x="888711" y="864470"/>
                        <a:pt x="893782" y="854659"/>
                        <a:pt x="893064" y="844391"/>
                      </a:cubicBezTo>
                      <a:cubicBezTo>
                        <a:pt x="892775" y="838717"/>
                        <a:pt x="887941" y="834352"/>
                        <a:pt x="882267" y="834641"/>
                      </a:cubicBezTo>
                      <a:cubicBezTo>
                        <a:pt x="881702" y="834670"/>
                        <a:pt x="881139" y="834745"/>
                        <a:pt x="880586" y="834866"/>
                      </a:cubicBezTo>
                      <a:lnTo>
                        <a:pt x="828104" y="468059"/>
                      </a:lnTo>
                      <a:cubicBezTo>
                        <a:pt x="827776" y="466178"/>
                        <a:pt x="826468" y="464616"/>
                        <a:pt x="824675" y="463963"/>
                      </a:cubicBezTo>
                      <a:lnTo>
                        <a:pt x="725138" y="421767"/>
                      </a:lnTo>
                      <a:cubicBezTo>
                        <a:pt x="723340" y="420866"/>
                        <a:pt x="721222" y="420866"/>
                        <a:pt x="719423" y="421767"/>
                      </a:cubicBezTo>
                      <a:lnTo>
                        <a:pt x="597980" y="491966"/>
                      </a:lnTo>
                      <a:lnTo>
                        <a:pt x="527780" y="0"/>
                      </a:lnTo>
                      <a:lnTo>
                        <a:pt x="517112" y="6096"/>
                      </a:lnTo>
                      <a:lnTo>
                        <a:pt x="587407" y="498062"/>
                      </a:lnTo>
                      <a:lnTo>
                        <a:pt x="549307" y="519875"/>
                      </a:lnTo>
                      <a:lnTo>
                        <a:pt x="454057" y="480346"/>
                      </a:lnTo>
                      <a:lnTo>
                        <a:pt x="396335" y="75533"/>
                      </a:lnTo>
                      <a:lnTo>
                        <a:pt x="385763" y="81629"/>
                      </a:lnTo>
                      <a:lnTo>
                        <a:pt x="442913" y="483680"/>
                      </a:lnTo>
                      <a:cubicBezTo>
                        <a:pt x="443240" y="485560"/>
                        <a:pt x="444548" y="487122"/>
                        <a:pt x="446342" y="487775"/>
                      </a:cubicBezTo>
                      <a:lnTo>
                        <a:pt x="547402" y="529971"/>
                      </a:lnTo>
                      <a:cubicBezTo>
                        <a:pt x="549178" y="530826"/>
                        <a:pt x="551246" y="530826"/>
                        <a:pt x="553022" y="529971"/>
                      </a:cubicBezTo>
                      <a:lnTo>
                        <a:pt x="588264" y="509683"/>
                      </a:lnTo>
                      <a:lnTo>
                        <a:pt x="607314" y="639699"/>
                      </a:lnTo>
                      <a:cubicBezTo>
                        <a:pt x="607699" y="641605"/>
                        <a:pt x="609027" y="643183"/>
                        <a:pt x="610838" y="643890"/>
                      </a:cubicBezTo>
                      <a:lnTo>
                        <a:pt x="707803" y="683895"/>
                      </a:lnTo>
                      <a:lnTo>
                        <a:pt x="746474" y="953834"/>
                      </a:lnTo>
                      <a:lnTo>
                        <a:pt x="455009" y="1122140"/>
                      </a:lnTo>
                      <a:lnTo>
                        <a:pt x="390334" y="670465"/>
                      </a:lnTo>
                      <a:cubicBezTo>
                        <a:pt x="389984" y="668573"/>
                        <a:pt x="388691" y="666992"/>
                        <a:pt x="386905" y="666274"/>
                      </a:cubicBezTo>
                      <a:lnTo>
                        <a:pt x="240697" y="604266"/>
                      </a:lnTo>
                      <a:lnTo>
                        <a:pt x="182880" y="198692"/>
                      </a:lnTo>
                      <a:lnTo>
                        <a:pt x="172307" y="204788"/>
                      </a:lnTo>
                      <a:lnTo>
                        <a:pt x="229648" y="607695"/>
                      </a:lnTo>
                      <a:cubicBezTo>
                        <a:pt x="229976" y="609575"/>
                        <a:pt x="231283" y="611137"/>
                        <a:pt x="233077" y="611791"/>
                      </a:cubicBezTo>
                      <a:lnTo>
                        <a:pt x="379286" y="674370"/>
                      </a:lnTo>
                      <a:lnTo>
                        <a:pt x="444437" y="1128903"/>
                      </a:lnTo>
                      <a:lnTo>
                        <a:pt x="233934" y="1250347"/>
                      </a:lnTo>
                      <a:lnTo>
                        <a:pt x="140589" y="1210818"/>
                      </a:lnTo>
                      <a:lnTo>
                        <a:pt x="10573" y="298704"/>
                      </a:lnTo>
                      <a:lnTo>
                        <a:pt x="0" y="304895"/>
                      </a:lnTo>
                      <a:lnTo>
                        <a:pt x="129921" y="1213771"/>
                      </a:lnTo>
                      <a:cubicBezTo>
                        <a:pt x="130236" y="1215679"/>
                        <a:pt x="131542" y="1217275"/>
                        <a:pt x="133350" y="1217962"/>
                      </a:cubicBezTo>
                      <a:lnTo>
                        <a:pt x="232791" y="1260158"/>
                      </a:lnTo>
                      <a:cubicBezTo>
                        <a:pt x="234599" y="1261015"/>
                        <a:pt x="236698" y="1261015"/>
                        <a:pt x="238506" y="1260158"/>
                      </a:cubicBezTo>
                      <a:lnTo>
                        <a:pt x="446342" y="1140238"/>
                      </a:lnTo>
                      <a:lnTo>
                        <a:pt x="469583" y="1303115"/>
                      </a:lnTo>
                      <a:cubicBezTo>
                        <a:pt x="463957" y="1308770"/>
                        <a:pt x="461071" y="1316593"/>
                        <a:pt x="461677" y="1324547"/>
                      </a:cubicBezTo>
                      <a:cubicBezTo>
                        <a:pt x="462915" y="1334072"/>
                        <a:pt x="471202" y="1337024"/>
                        <a:pt x="479488" y="1332167"/>
                      </a:cubicBezTo>
                      <a:cubicBezTo>
                        <a:pt x="488296" y="1326782"/>
                        <a:pt x="493365" y="1316936"/>
                        <a:pt x="492633" y="1306640"/>
                      </a:cubicBezTo>
                      <a:cubicBezTo>
                        <a:pt x="492397" y="1301016"/>
                        <a:pt x="487647" y="1296648"/>
                        <a:pt x="482024" y="1296883"/>
                      </a:cubicBezTo>
                      <a:cubicBezTo>
                        <a:pt x="481427" y="1296908"/>
                        <a:pt x="480834" y="1296986"/>
                        <a:pt x="480250" y="1297115"/>
                      </a:cubicBezTo>
                      <a:lnTo>
                        <a:pt x="456914" y="1134237"/>
                      </a:lnTo>
                      <a:lnTo>
                        <a:pt x="748379" y="965930"/>
                      </a:lnTo>
                      <a:lnTo>
                        <a:pt x="786479" y="1229868"/>
                      </a:lnTo>
                      <a:cubicBezTo>
                        <a:pt x="780830" y="1235513"/>
                        <a:pt x="777910" y="1243333"/>
                        <a:pt x="778478" y="1251299"/>
                      </a:cubicBezTo>
                      <a:cubicBezTo>
                        <a:pt x="778931" y="1257332"/>
                        <a:pt x="784187" y="1261856"/>
                        <a:pt x="790220" y="1261404"/>
                      </a:cubicBezTo>
                      <a:cubicBezTo>
                        <a:pt x="792483" y="1261234"/>
                        <a:pt x="794637" y="1260366"/>
                        <a:pt x="796385" y="1258919"/>
                      </a:cubicBezTo>
                      <a:cubicBezTo>
                        <a:pt x="805192" y="1253535"/>
                        <a:pt x="810262" y="1243689"/>
                        <a:pt x="809530" y="1233392"/>
                      </a:cubicBezTo>
                      <a:cubicBezTo>
                        <a:pt x="809294" y="1227769"/>
                        <a:pt x="804544" y="1223401"/>
                        <a:pt x="798921" y="1223636"/>
                      </a:cubicBezTo>
                      <a:cubicBezTo>
                        <a:pt x="798324" y="1223661"/>
                        <a:pt x="797731" y="1223738"/>
                        <a:pt x="797147" y="1223867"/>
                      </a:cubicBezTo>
                      <a:lnTo>
                        <a:pt x="759047" y="959930"/>
                      </a:lnTo>
                      <a:lnTo>
                        <a:pt x="797147" y="938022"/>
                      </a:lnTo>
                      <a:lnTo>
                        <a:pt x="890492" y="977646"/>
                      </a:lnTo>
                      <a:lnTo>
                        <a:pt x="922877" y="1203674"/>
                      </a:lnTo>
                      <a:lnTo>
                        <a:pt x="850392" y="1344359"/>
                      </a:lnTo>
                      <a:cubicBezTo>
                        <a:pt x="850159" y="1345168"/>
                        <a:pt x="850159" y="1346026"/>
                        <a:pt x="850392" y="1346835"/>
                      </a:cubicBezTo>
                      <a:lnTo>
                        <a:pt x="896112" y="1666113"/>
                      </a:lnTo>
                      <a:lnTo>
                        <a:pt x="777335" y="1734693"/>
                      </a:lnTo>
                      <a:lnTo>
                        <a:pt x="694658" y="1157573"/>
                      </a:lnTo>
                      <a:cubicBezTo>
                        <a:pt x="700359" y="1152001"/>
                        <a:pt x="703291" y="1144184"/>
                        <a:pt x="702659" y="1136237"/>
                      </a:cubicBezTo>
                      <a:cubicBezTo>
                        <a:pt x="701421" y="1126712"/>
                        <a:pt x="693134" y="1123664"/>
                        <a:pt x="684752" y="1128617"/>
                      </a:cubicBezTo>
                      <a:cubicBezTo>
                        <a:pt x="676010" y="1134062"/>
                        <a:pt x="670962" y="1143866"/>
                        <a:pt x="671608" y="1154144"/>
                      </a:cubicBezTo>
                      <a:cubicBezTo>
                        <a:pt x="671961" y="1159867"/>
                        <a:pt x="676887" y="1164221"/>
                        <a:pt x="682610" y="1163867"/>
                      </a:cubicBezTo>
                      <a:cubicBezTo>
                        <a:pt x="683106" y="1163837"/>
                        <a:pt x="683599" y="1163771"/>
                        <a:pt x="684086" y="1163669"/>
                      </a:cubicBezTo>
                      <a:lnTo>
                        <a:pt x="766667" y="1740694"/>
                      </a:lnTo>
                      <a:lnTo>
                        <a:pt x="647891" y="1809369"/>
                      </a:lnTo>
                      <a:lnTo>
                        <a:pt x="591598" y="1416272"/>
                      </a:lnTo>
                      <a:cubicBezTo>
                        <a:pt x="597299" y="1410700"/>
                        <a:pt x="600230" y="1402883"/>
                        <a:pt x="599599" y="1394936"/>
                      </a:cubicBezTo>
                      <a:cubicBezTo>
                        <a:pt x="599147" y="1388904"/>
                        <a:pt x="593890" y="1384380"/>
                        <a:pt x="587857" y="1384832"/>
                      </a:cubicBezTo>
                      <a:cubicBezTo>
                        <a:pt x="585594" y="1385001"/>
                        <a:pt x="583440" y="1385870"/>
                        <a:pt x="581692" y="1387316"/>
                      </a:cubicBezTo>
                      <a:cubicBezTo>
                        <a:pt x="572885" y="1392701"/>
                        <a:pt x="567815" y="1402547"/>
                        <a:pt x="568547" y="1412843"/>
                      </a:cubicBezTo>
                      <a:cubicBezTo>
                        <a:pt x="568836" y="1418517"/>
                        <a:pt x="573670" y="1422883"/>
                        <a:pt x="579344" y="1422594"/>
                      </a:cubicBezTo>
                      <a:cubicBezTo>
                        <a:pt x="579910" y="1422565"/>
                        <a:pt x="580472" y="1422490"/>
                        <a:pt x="581025" y="1422368"/>
                      </a:cubicBezTo>
                      <a:lnTo>
                        <a:pt x="637222" y="1815370"/>
                      </a:lnTo>
                      <a:lnTo>
                        <a:pt x="432149" y="1933766"/>
                      </a:lnTo>
                      <a:lnTo>
                        <a:pt x="420624" y="1853089"/>
                      </a:lnTo>
                      <a:lnTo>
                        <a:pt x="504254" y="1804797"/>
                      </a:lnTo>
                      <a:cubicBezTo>
                        <a:pt x="505850" y="1803960"/>
                        <a:pt x="506732" y="1802195"/>
                        <a:pt x="506444" y="1800416"/>
                      </a:cubicBezTo>
                      <a:lnTo>
                        <a:pt x="475393" y="1582960"/>
                      </a:lnTo>
                      <a:cubicBezTo>
                        <a:pt x="481059" y="1577370"/>
                        <a:pt x="483954" y="1569556"/>
                        <a:pt x="483299" y="1561624"/>
                      </a:cubicBezTo>
                      <a:cubicBezTo>
                        <a:pt x="482060" y="1552099"/>
                        <a:pt x="473774" y="1549051"/>
                        <a:pt x="465487" y="1554004"/>
                      </a:cubicBezTo>
                      <a:cubicBezTo>
                        <a:pt x="456680" y="1559388"/>
                        <a:pt x="451610" y="1569234"/>
                        <a:pt x="452342" y="1579531"/>
                      </a:cubicBezTo>
                      <a:cubicBezTo>
                        <a:pt x="452578" y="1585155"/>
                        <a:pt x="457328" y="1589523"/>
                        <a:pt x="462952" y="1589287"/>
                      </a:cubicBezTo>
                      <a:cubicBezTo>
                        <a:pt x="463548" y="1589262"/>
                        <a:pt x="464142" y="1589185"/>
                        <a:pt x="464725" y="1589056"/>
                      </a:cubicBezTo>
                      <a:lnTo>
                        <a:pt x="494633" y="1797939"/>
                      </a:lnTo>
                      <a:lnTo>
                        <a:pt x="409861" y="1845945"/>
                      </a:lnTo>
                      <a:cubicBezTo>
                        <a:pt x="408307" y="1846833"/>
                        <a:pt x="407414" y="1848545"/>
                        <a:pt x="407575" y="1850327"/>
                      </a:cubicBezTo>
                      <a:lnTo>
                        <a:pt x="420434" y="1939576"/>
                      </a:lnTo>
                      <a:lnTo>
                        <a:pt x="344710" y="1983200"/>
                      </a:lnTo>
                      <a:lnTo>
                        <a:pt x="255461" y="1360170"/>
                      </a:lnTo>
                      <a:cubicBezTo>
                        <a:pt x="261143" y="1354546"/>
                        <a:pt x="264069" y="1346711"/>
                        <a:pt x="263462" y="1338739"/>
                      </a:cubicBezTo>
                      <a:cubicBezTo>
                        <a:pt x="262223" y="1329214"/>
                        <a:pt x="253937" y="1326166"/>
                        <a:pt x="245554" y="1331119"/>
                      </a:cubicBezTo>
                      <a:cubicBezTo>
                        <a:pt x="236812" y="1336563"/>
                        <a:pt x="231764" y="1346367"/>
                        <a:pt x="232410" y="1356646"/>
                      </a:cubicBezTo>
                      <a:cubicBezTo>
                        <a:pt x="232699" y="1362320"/>
                        <a:pt x="237533" y="1366685"/>
                        <a:pt x="243207" y="1366396"/>
                      </a:cubicBezTo>
                      <a:cubicBezTo>
                        <a:pt x="243772" y="1366368"/>
                        <a:pt x="244335" y="1366292"/>
                        <a:pt x="244888" y="1366171"/>
                      </a:cubicBezTo>
                      <a:lnTo>
                        <a:pt x="334423" y="1989487"/>
                      </a:lnTo>
                      <a:lnTo>
                        <a:pt x="296323" y="2011299"/>
                      </a:lnTo>
                      <a:lnTo>
                        <a:pt x="202978" y="1971675"/>
                      </a:lnTo>
                      <a:lnTo>
                        <a:pt x="163830" y="1698403"/>
                      </a:lnTo>
                      <a:cubicBezTo>
                        <a:pt x="163502" y="1696523"/>
                        <a:pt x="162194" y="1694960"/>
                        <a:pt x="160401" y="1694307"/>
                      </a:cubicBezTo>
                      <a:lnTo>
                        <a:pt x="64008" y="1653350"/>
                      </a:lnTo>
                      <a:lnTo>
                        <a:pt x="55054" y="1590961"/>
                      </a:lnTo>
                      <a:cubicBezTo>
                        <a:pt x="60755" y="1585388"/>
                        <a:pt x="63687" y="1577572"/>
                        <a:pt x="63055" y="1569625"/>
                      </a:cubicBezTo>
                      <a:cubicBezTo>
                        <a:pt x="62603" y="1563592"/>
                        <a:pt x="57346" y="1559068"/>
                        <a:pt x="51314" y="1559520"/>
                      </a:cubicBezTo>
                      <a:cubicBezTo>
                        <a:pt x="49051" y="1559690"/>
                        <a:pt x="46897" y="1560558"/>
                        <a:pt x="45148" y="1562005"/>
                      </a:cubicBezTo>
                      <a:cubicBezTo>
                        <a:pt x="36341" y="1567389"/>
                        <a:pt x="31271" y="1577235"/>
                        <a:pt x="32004" y="1587532"/>
                      </a:cubicBezTo>
                      <a:cubicBezTo>
                        <a:pt x="32228" y="1593156"/>
                        <a:pt x="36969" y="1597534"/>
                        <a:pt x="42593" y="1597310"/>
                      </a:cubicBezTo>
                      <a:cubicBezTo>
                        <a:pt x="43229" y="1597285"/>
                        <a:pt x="43861" y="1597200"/>
                        <a:pt x="44482" y="1597057"/>
                      </a:cubicBezTo>
                      <a:lnTo>
                        <a:pt x="52959" y="1656683"/>
                      </a:lnTo>
                      <a:cubicBezTo>
                        <a:pt x="53354" y="1658532"/>
                        <a:pt x="54638" y="1660065"/>
                        <a:pt x="56388" y="1660779"/>
                      </a:cubicBezTo>
                      <a:lnTo>
                        <a:pt x="152876" y="1701736"/>
                      </a:lnTo>
                      <a:lnTo>
                        <a:pt x="191929" y="1975009"/>
                      </a:lnTo>
                      <a:cubicBezTo>
                        <a:pt x="192327" y="1976886"/>
                        <a:pt x="193656" y="1978431"/>
                        <a:pt x="195453" y="1979104"/>
                      </a:cubicBezTo>
                      <a:lnTo>
                        <a:pt x="294894" y="2021300"/>
                      </a:lnTo>
                      <a:cubicBezTo>
                        <a:pt x="296689" y="2022216"/>
                        <a:pt x="298814" y="2022216"/>
                        <a:pt x="300609" y="2021300"/>
                      </a:cubicBezTo>
                      <a:lnTo>
                        <a:pt x="335756" y="2001012"/>
                      </a:lnTo>
                      <a:lnTo>
                        <a:pt x="367570" y="2222564"/>
                      </a:lnTo>
                      <a:cubicBezTo>
                        <a:pt x="367898" y="2224444"/>
                        <a:pt x="369205" y="2226006"/>
                        <a:pt x="370999" y="2226659"/>
                      </a:cubicBezTo>
                      <a:lnTo>
                        <a:pt x="467392" y="2267617"/>
                      </a:lnTo>
                      <a:lnTo>
                        <a:pt x="533305" y="2727674"/>
                      </a:lnTo>
                      <a:lnTo>
                        <a:pt x="543878" y="2721578"/>
                      </a:lnTo>
                      <a:lnTo>
                        <a:pt x="478441" y="2264378"/>
                      </a:lnTo>
                      <a:cubicBezTo>
                        <a:pt x="478045" y="2262530"/>
                        <a:pt x="476762" y="2260997"/>
                        <a:pt x="475012" y="2260283"/>
                      </a:cubicBezTo>
                      <a:lnTo>
                        <a:pt x="378524" y="2219325"/>
                      </a:lnTo>
                      <a:lnTo>
                        <a:pt x="346424" y="1994916"/>
                      </a:lnTo>
                      <a:lnTo>
                        <a:pt x="422053" y="1950720"/>
                      </a:lnTo>
                      <a:lnTo>
                        <a:pt x="440531" y="2080260"/>
                      </a:lnTo>
                      <a:cubicBezTo>
                        <a:pt x="440929" y="2082138"/>
                        <a:pt x="442258" y="2083682"/>
                        <a:pt x="444055" y="2084356"/>
                      </a:cubicBezTo>
                      <a:lnTo>
                        <a:pt x="540449" y="2125313"/>
                      </a:lnTo>
                      <a:lnTo>
                        <a:pt x="619506" y="2677763"/>
                      </a:lnTo>
                      <a:lnTo>
                        <a:pt x="630079" y="2671667"/>
                      </a:lnTo>
                      <a:lnTo>
                        <a:pt x="551497" y="2122170"/>
                      </a:lnTo>
                      <a:cubicBezTo>
                        <a:pt x="551099" y="2120293"/>
                        <a:pt x="549770" y="2118748"/>
                        <a:pt x="547973" y="2118074"/>
                      </a:cubicBezTo>
                      <a:lnTo>
                        <a:pt x="451580" y="2077117"/>
                      </a:lnTo>
                      <a:lnTo>
                        <a:pt x="432530" y="1944719"/>
                      </a:lnTo>
                      <a:lnTo>
                        <a:pt x="637699" y="1826895"/>
                      </a:lnTo>
                      <a:lnTo>
                        <a:pt x="669417" y="2048447"/>
                      </a:lnTo>
                      <a:cubicBezTo>
                        <a:pt x="669802" y="2050352"/>
                        <a:pt x="671130" y="2051931"/>
                        <a:pt x="672941" y="2052638"/>
                      </a:cubicBezTo>
                      <a:lnTo>
                        <a:pt x="868775" y="2135696"/>
                      </a:lnTo>
                      <a:lnTo>
                        <a:pt x="921544" y="2503170"/>
                      </a:lnTo>
                      <a:lnTo>
                        <a:pt x="932117" y="2496979"/>
                      </a:lnTo>
                      <a:lnTo>
                        <a:pt x="879824" y="2131695"/>
                      </a:lnTo>
                      <a:cubicBezTo>
                        <a:pt x="879509" y="2129787"/>
                        <a:pt x="878203" y="2128191"/>
                        <a:pt x="876395" y="2127504"/>
                      </a:cubicBezTo>
                      <a:lnTo>
                        <a:pt x="680466" y="2044446"/>
                      </a:lnTo>
                      <a:lnTo>
                        <a:pt x="648748" y="1820323"/>
                      </a:lnTo>
                      <a:lnTo>
                        <a:pt x="767525" y="1751648"/>
                      </a:lnTo>
                      <a:lnTo>
                        <a:pt x="799243" y="1973294"/>
                      </a:lnTo>
                      <a:cubicBezTo>
                        <a:pt x="799641" y="1975172"/>
                        <a:pt x="800970" y="1976716"/>
                        <a:pt x="802767" y="1977390"/>
                      </a:cubicBezTo>
                      <a:lnTo>
                        <a:pt x="948881" y="2039398"/>
                      </a:lnTo>
                      <a:lnTo>
                        <a:pt x="1008221" y="2453545"/>
                      </a:lnTo>
                      <a:lnTo>
                        <a:pt x="1018794" y="2447354"/>
                      </a:lnTo>
                      <a:lnTo>
                        <a:pt x="959549" y="2036445"/>
                      </a:lnTo>
                      <a:cubicBezTo>
                        <a:pt x="959166" y="2034568"/>
                        <a:pt x="957884" y="2033001"/>
                        <a:pt x="956120" y="2032254"/>
                      </a:cubicBezTo>
                      <a:lnTo>
                        <a:pt x="809911" y="1969770"/>
                      </a:lnTo>
                      <a:lnTo>
                        <a:pt x="777812" y="1745361"/>
                      </a:lnTo>
                      <a:lnTo>
                        <a:pt x="896588" y="1676781"/>
                      </a:lnTo>
                      <a:lnTo>
                        <a:pt x="926497" y="1885664"/>
                      </a:lnTo>
                      <a:cubicBezTo>
                        <a:pt x="920838" y="1891298"/>
                        <a:pt x="917946" y="1899137"/>
                        <a:pt x="918591" y="1907096"/>
                      </a:cubicBezTo>
                      <a:cubicBezTo>
                        <a:pt x="919829" y="1916621"/>
                        <a:pt x="928116" y="1919573"/>
                        <a:pt x="936403" y="1914620"/>
                      </a:cubicBezTo>
                      <a:cubicBezTo>
                        <a:pt x="945211" y="1909283"/>
                        <a:pt x="950288" y="1899461"/>
                        <a:pt x="949547" y="1889188"/>
                      </a:cubicBezTo>
                      <a:cubicBezTo>
                        <a:pt x="949312" y="1883565"/>
                        <a:pt x="944562" y="1879197"/>
                        <a:pt x="938938" y="1879432"/>
                      </a:cubicBezTo>
                      <a:cubicBezTo>
                        <a:pt x="938341" y="1879457"/>
                        <a:pt x="937748" y="1879534"/>
                        <a:pt x="937165" y="1879663"/>
                      </a:cubicBezTo>
                      <a:lnTo>
                        <a:pt x="907256" y="1670685"/>
                      </a:lnTo>
                      <a:lnTo>
                        <a:pt x="945356" y="1648873"/>
                      </a:lnTo>
                      <a:lnTo>
                        <a:pt x="1038701" y="1688497"/>
                      </a:lnTo>
                      <a:lnTo>
                        <a:pt x="1137571" y="2378678"/>
                      </a:lnTo>
                      <a:lnTo>
                        <a:pt x="1148143" y="2372582"/>
                      </a:lnTo>
                      <a:lnTo>
                        <a:pt x="1049750" y="1685163"/>
                      </a:lnTo>
                      <a:cubicBezTo>
                        <a:pt x="1049269" y="1683254"/>
                        <a:pt x="1047823" y="1681737"/>
                        <a:pt x="1045940" y="1681162"/>
                      </a:cubicBezTo>
                      <a:close/>
                    </a:path>
                  </a:pathLst>
                </a:custGeom>
                <a:solidFill>
                  <a:srgbClr val="FFFFFF"/>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A2E92D80-DBD1-6842-5ADD-102C3C8EBCA2}"/>
                    </a:ext>
                  </a:extLst>
                </p:cNvPr>
                <p:cNvSpPr/>
                <p:nvPr/>
              </p:nvSpPr>
              <p:spPr>
                <a:xfrm>
                  <a:off x="5157915" y="3712900"/>
                  <a:ext cx="259333" cy="1035121"/>
                </a:xfrm>
                <a:custGeom>
                  <a:avLst/>
                  <a:gdLst>
                    <a:gd name="connsiteX0" fmla="*/ 259333 w 259333"/>
                    <a:gd name="connsiteY0" fmla="*/ 1028930 h 1035121"/>
                    <a:gd name="connsiteX1" fmla="*/ 187324 w 259333"/>
                    <a:gd name="connsiteY1" fmla="*/ 525724 h 1035121"/>
                    <a:gd name="connsiteX2" fmla="*/ 183895 w 259333"/>
                    <a:gd name="connsiteY2" fmla="*/ 521628 h 1035121"/>
                    <a:gd name="connsiteX3" fmla="*/ 87407 w 259333"/>
                    <a:gd name="connsiteY3" fmla="*/ 480671 h 1035121"/>
                    <a:gd name="connsiteX4" fmla="*/ 23113 w 259333"/>
                    <a:gd name="connsiteY4" fmla="*/ 31567 h 1035121"/>
                    <a:gd name="connsiteX5" fmla="*/ 31114 w 259333"/>
                    <a:gd name="connsiteY5" fmla="*/ 10136 h 1035121"/>
                    <a:gd name="connsiteX6" fmla="*/ 19372 w 259333"/>
                    <a:gd name="connsiteY6" fmla="*/ 31 h 1035121"/>
                    <a:gd name="connsiteX7" fmla="*/ 13207 w 259333"/>
                    <a:gd name="connsiteY7" fmla="*/ 2516 h 1035121"/>
                    <a:gd name="connsiteX8" fmla="*/ 62 w 259333"/>
                    <a:gd name="connsiteY8" fmla="*/ 28043 h 1035121"/>
                    <a:gd name="connsiteX9" fmla="*/ 10859 w 259333"/>
                    <a:gd name="connsiteY9" fmla="*/ 37793 h 1035121"/>
                    <a:gd name="connsiteX10" fmla="*/ 12540 w 259333"/>
                    <a:gd name="connsiteY10" fmla="*/ 37568 h 1035121"/>
                    <a:gd name="connsiteX11" fmla="*/ 76453 w 259333"/>
                    <a:gd name="connsiteY11" fmla="*/ 483909 h 1035121"/>
                    <a:gd name="connsiteX12" fmla="*/ 79882 w 259333"/>
                    <a:gd name="connsiteY12" fmla="*/ 488005 h 1035121"/>
                    <a:gd name="connsiteX13" fmla="*/ 176275 w 259333"/>
                    <a:gd name="connsiteY13" fmla="*/ 528963 h 1035121"/>
                    <a:gd name="connsiteX14" fmla="*/ 248760 w 259333"/>
                    <a:gd name="connsiteY14" fmla="*/ 1035121 h 103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9333" h="1035121">
                      <a:moveTo>
                        <a:pt x="259333" y="1028930"/>
                      </a:moveTo>
                      <a:lnTo>
                        <a:pt x="187324" y="525724"/>
                      </a:lnTo>
                      <a:cubicBezTo>
                        <a:pt x="186929" y="523876"/>
                        <a:pt x="185645" y="522343"/>
                        <a:pt x="183895" y="521628"/>
                      </a:cubicBezTo>
                      <a:lnTo>
                        <a:pt x="87407" y="480671"/>
                      </a:lnTo>
                      <a:lnTo>
                        <a:pt x="23113" y="31567"/>
                      </a:lnTo>
                      <a:cubicBezTo>
                        <a:pt x="28796" y="25944"/>
                        <a:pt x="31721" y="18107"/>
                        <a:pt x="31114" y="10136"/>
                      </a:cubicBezTo>
                      <a:cubicBezTo>
                        <a:pt x="30662" y="4103"/>
                        <a:pt x="25405" y="-421"/>
                        <a:pt x="19372" y="31"/>
                      </a:cubicBezTo>
                      <a:cubicBezTo>
                        <a:pt x="17109" y="201"/>
                        <a:pt x="14955" y="1069"/>
                        <a:pt x="13207" y="2516"/>
                      </a:cubicBezTo>
                      <a:cubicBezTo>
                        <a:pt x="4432" y="7930"/>
                        <a:pt x="-626" y="17755"/>
                        <a:pt x="62" y="28043"/>
                      </a:cubicBezTo>
                      <a:cubicBezTo>
                        <a:pt x="351" y="33717"/>
                        <a:pt x="5185" y="38082"/>
                        <a:pt x="10859" y="37793"/>
                      </a:cubicBezTo>
                      <a:cubicBezTo>
                        <a:pt x="11425" y="37764"/>
                        <a:pt x="11987" y="37689"/>
                        <a:pt x="12540" y="37568"/>
                      </a:cubicBezTo>
                      <a:lnTo>
                        <a:pt x="76453" y="483909"/>
                      </a:lnTo>
                      <a:cubicBezTo>
                        <a:pt x="76742" y="485807"/>
                        <a:pt x="78064" y="487387"/>
                        <a:pt x="79882" y="488005"/>
                      </a:cubicBezTo>
                      <a:lnTo>
                        <a:pt x="176275" y="528963"/>
                      </a:lnTo>
                      <a:lnTo>
                        <a:pt x="248760" y="1035121"/>
                      </a:lnTo>
                      <a:close/>
                    </a:path>
                  </a:pathLst>
                </a:custGeom>
                <a:solidFill>
                  <a:srgbClr val="FFFFFF"/>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FEB66A1D-D873-5764-398B-4283008FE68D}"/>
                    </a:ext>
                  </a:extLst>
                </p:cNvPr>
                <p:cNvSpPr/>
                <p:nvPr/>
              </p:nvSpPr>
              <p:spPr>
                <a:xfrm>
                  <a:off x="5894388" y="4289118"/>
                  <a:ext cx="40638" cy="159913"/>
                </a:xfrm>
                <a:custGeom>
                  <a:avLst/>
                  <a:gdLst>
                    <a:gd name="connsiteX0" fmla="*/ 40639 w 40638"/>
                    <a:gd name="connsiteY0" fmla="*/ 153818 h 159913"/>
                    <a:gd name="connsiteX1" fmla="*/ 23113 w 40638"/>
                    <a:gd name="connsiteY1" fmla="*/ 31326 h 159913"/>
                    <a:gd name="connsiteX2" fmla="*/ 31114 w 40638"/>
                    <a:gd name="connsiteY2" fmla="*/ 9895 h 159913"/>
                    <a:gd name="connsiteX3" fmla="*/ 13207 w 40638"/>
                    <a:gd name="connsiteY3" fmla="*/ 2370 h 159913"/>
                    <a:gd name="connsiteX4" fmla="*/ 62 w 40638"/>
                    <a:gd name="connsiteY4" fmla="*/ 27897 h 159913"/>
                    <a:gd name="connsiteX5" fmla="*/ 10651 w 40638"/>
                    <a:gd name="connsiteY5" fmla="*/ 37675 h 159913"/>
                    <a:gd name="connsiteX6" fmla="*/ 12540 w 40638"/>
                    <a:gd name="connsiteY6" fmla="*/ 37422 h 159913"/>
                    <a:gd name="connsiteX7" fmla="*/ 30161 w 40638"/>
                    <a:gd name="connsiteY7" fmla="*/ 159914 h 1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38" h="159913">
                      <a:moveTo>
                        <a:pt x="40639" y="153818"/>
                      </a:moveTo>
                      <a:lnTo>
                        <a:pt x="23113" y="31326"/>
                      </a:lnTo>
                      <a:cubicBezTo>
                        <a:pt x="28818" y="25717"/>
                        <a:pt x="31747" y="17870"/>
                        <a:pt x="31114" y="9895"/>
                      </a:cubicBezTo>
                      <a:cubicBezTo>
                        <a:pt x="29780" y="370"/>
                        <a:pt x="21589" y="-2583"/>
                        <a:pt x="13207" y="2370"/>
                      </a:cubicBezTo>
                      <a:cubicBezTo>
                        <a:pt x="4432" y="7785"/>
                        <a:pt x="-626" y="17609"/>
                        <a:pt x="62" y="27897"/>
                      </a:cubicBezTo>
                      <a:cubicBezTo>
                        <a:pt x="286" y="33521"/>
                        <a:pt x="5027" y="37899"/>
                        <a:pt x="10651" y="37675"/>
                      </a:cubicBezTo>
                      <a:cubicBezTo>
                        <a:pt x="11287" y="37650"/>
                        <a:pt x="11920" y="37565"/>
                        <a:pt x="12540" y="37422"/>
                      </a:cubicBezTo>
                      <a:lnTo>
                        <a:pt x="30161" y="159914"/>
                      </a:lnTo>
                      <a:close/>
                    </a:path>
                  </a:pathLst>
                </a:custGeom>
                <a:solidFill>
                  <a:srgbClr val="FFFFFF"/>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E2020DDE-5E16-204C-AEE3-C0CCE0CA87B9}"/>
                    </a:ext>
                  </a:extLst>
                </p:cNvPr>
                <p:cNvSpPr/>
                <p:nvPr/>
              </p:nvSpPr>
              <p:spPr>
                <a:xfrm>
                  <a:off x="5822346" y="1771650"/>
                  <a:ext cx="171702" cy="423637"/>
                </a:xfrm>
                <a:custGeom>
                  <a:avLst/>
                  <a:gdLst>
                    <a:gd name="connsiteX0" fmla="*/ 0 w 171702"/>
                    <a:gd name="connsiteY0" fmla="*/ 5620 h 423637"/>
                    <a:gd name="connsiteX1" fmla="*/ 31147 w 171702"/>
                    <a:gd name="connsiteY1" fmla="*/ 224695 h 423637"/>
                    <a:gd name="connsiteX2" fmla="*/ 34576 w 171702"/>
                    <a:gd name="connsiteY2" fmla="*/ 228790 h 423637"/>
                    <a:gd name="connsiteX3" fmla="*/ 130969 w 171702"/>
                    <a:gd name="connsiteY3" fmla="*/ 269748 h 423637"/>
                    <a:gd name="connsiteX4" fmla="*/ 148590 w 171702"/>
                    <a:gd name="connsiteY4" fmla="*/ 392335 h 423637"/>
                    <a:gd name="connsiteX5" fmla="*/ 140589 w 171702"/>
                    <a:gd name="connsiteY5" fmla="*/ 413671 h 423637"/>
                    <a:gd name="connsiteX6" fmla="*/ 158496 w 171702"/>
                    <a:gd name="connsiteY6" fmla="*/ 421291 h 423637"/>
                    <a:gd name="connsiteX7" fmla="*/ 171641 w 171702"/>
                    <a:gd name="connsiteY7" fmla="*/ 395764 h 423637"/>
                    <a:gd name="connsiteX8" fmla="*/ 160844 w 171702"/>
                    <a:gd name="connsiteY8" fmla="*/ 386013 h 423637"/>
                    <a:gd name="connsiteX9" fmla="*/ 159163 w 171702"/>
                    <a:gd name="connsiteY9" fmla="*/ 386239 h 423637"/>
                    <a:gd name="connsiteX10" fmla="*/ 142018 w 171702"/>
                    <a:gd name="connsiteY10" fmla="*/ 266510 h 423637"/>
                    <a:gd name="connsiteX11" fmla="*/ 138589 w 171702"/>
                    <a:gd name="connsiteY11" fmla="*/ 262414 h 423637"/>
                    <a:gd name="connsiteX12" fmla="*/ 42196 w 171702"/>
                    <a:gd name="connsiteY12" fmla="*/ 220980 h 423637"/>
                    <a:gd name="connsiteX13" fmla="*/ 10668 w 171702"/>
                    <a:gd name="connsiteY13" fmla="*/ 0 h 42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702" h="423637">
                      <a:moveTo>
                        <a:pt x="0" y="5620"/>
                      </a:moveTo>
                      <a:lnTo>
                        <a:pt x="31147" y="224695"/>
                      </a:lnTo>
                      <a:cubicBezTo>
                        <a:pt x="31475" y="226575"/>
                        <a:pt x="32782" y="228137"/>
                        <a:pt x="34576" y="228790"/>
                      </a:cubicBezTo>
                      <a:lnTo>
                        <a:pt x="130969" y="269748"/>
                      </a:lnTo>
                      <a:lnTo>
                        <a:pt x="148590" y="392335"/>
                      </a:lnTo>
                      <a:cubicBezTo>
                        <a:pt x="142889" y="397907"/>
                        <a:pt x="139958" y="405724"/>
                        <a:pt x="140589" y="413671"/>
                      </a:cubicBezTo>
                      <a:cubicBezTo>
                        <a:pt x="141827" y="423196"/>
                        <a:pt x="150114" y="426244"/>
                        <a:pt x="158496" y="421291"/>
                      </a:cubicBezTo>
                      <a:cubicBezTo>
                        <a:pt x="167270" y="415876"/>
                        <a:pt x="172329" y="406051"/>
                        <a:pt x="171641" y="395764"/>
                      </a:cubicBezTo>
                      <a:cubicBezTo>
                        <a:pt x="171352" y="390090"/>
                        <a:pt x="166518" y="385724"/>
                        <a:pt x="160844" y="386013"/>
                      </a:cubicBezTo>
                      <a:cubicBezTo>
                        <a:pt x="160278" y="386042"/>
                        <a:pt x="159716" y="386118"/>
                        <a:pt x="159163" y="386239"/>
                      </a:cubicBezTo>
                      <a:lnTo>
                        <a:pt x="142018" y="266510"/>
                      </a:lnTo>
                      <a:cubicBezTo>
                        <a:pt x="141672" y="264638"/>
                        <a:pt x="140371" y="263083"/>
                        <a:pt x="138589" y="262414"/>
                      </a:cubicBezTo>
                      <a:lnTo>
                        <a:pt x="42196" y="220980"/>
                      </a:lnTo>
                      <a:lnTo>
                        <a:pt x="10668" y="0"/>
                      </a:lnTo>
                      <a:close/>
                    </a:path>
                  </a:pathLst>
                </a:custGeom>
                <a:solidFill>
                  <a:srgbClr val="FFFFFF"/>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DC52D7E3-D4F6-4045-C535-24C57396F7A4}"/>
                    </a:ext>
                  </a:extLst>
                </p:cNvPr>
                <p:cNvSpPr/>
                <p:nvPr/>
              </p:nvSpPr>
              <p:spPr>
                <a:xfrm>
                  <a:off x="5994939" y="1671637"/>
                  <a:ext cx="45789" cy="197323"/>
                </a:xfrm>
                <a:custGeom>
                  <a:avLst/>
                  <a:gdLst>
                    <a:gd name="connsiteX0" fmla="*/ 0 w 45789"/>
                    <a:gd name="connsiteY0" fmla="*/ 6001 h 197323"/>
                    <a:gd name="connsiteX1" fmla="*/ 22765 w 45789"/>
                    <a:gd name="connsiteY1" fmla="*/ 166021 h 197323"/>
                    <a:gd name="connsiteX2" fmla="*/ 14764 w 45789"/>
                    <a:gd name="connsiteY2" fmla="*/ 187357 h 197323"/>
                    <a:gd name="connsiteX3" fmla="*/ 32575 w 45789"/>
                    <a:gd name="connsiteY3" fmla="*/ 194977 h 197323"/>
                    <a:gd name="connsiteX4" fmla="*/ 45720 w 45789"/>
                    <a:gd name="connsiteY4" fmla="*/ 169450 h 197323"/>
                    <a:gd name="connsiteX5" fmla="*/ 35111 w 45789"/>
                    <a:gd name="connsiteY5" fmla="*/ 159693 h 197323"/>
                    <a:gd name="connsiteX6" fmla="*/ 33338 w 45789"/>
                    <a:gd name="connsiteY6" fmla="*/ 159925 h 197323"/>
                    <a:gd name="connsiteX7" fmla="*/ 10668 w 45789"/>
                    <a:gd name="connsiteY7" fmla="*/ 0 h 19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89" h="197323">
                      <a:moveTo>
                        <a:pt x="0" y="6001"/>
                      </a:moveTo>
                      <a:lnTo>
                        <a:pt x="22765" y="166021"/>
                      </a:lnTo>
                      <a:cubicBezTo>
                        <a:pt x="17064" y="171593"/>
                        <a:pt x="14132" y="179410"/>
                        <a:pt x="14764" y="187357"/>
                      </a:cubicBezTo>
                      <a:cubicBezTo>
                        <a:pt x="16002" y="196882"/>
                        <a:pt x="24289" y="199930"/>
                        <a:pt x="32575" y="194977"/>
                      </a:cubicBezTo>
                      <a:cubicBezTo>
                        <a:pt x="41383" y="189592"/>
                        <a:pt x="46452" y="179746"/>
                        <a:pt x="45720" y="169450"/>
                      </a:cubicBezTo>
                      <a:cubicBezTo>
                        <a:pt x="45484" y="163826"/>
                        <a:pt x="40734" y="159458"/>
                        <a:pt x="35111" y="159693"/>
                      </a:cubicBezTo>
                      <a:cubicBezTo>
                        <a:pt x="34514" y="159718"/>
                        <a:pt x="33921" y="159796"/>
                        <a:pt x="33338" y="159925"/>
                      </a:cubicBezTo>
                      <a:lnTo>
                        <a:pt x="10668" y="0"/>
                      </a:lnTo>
                      <a:close/>
                    </a:path>
                  </a:pathLst>
                </a:custGeom>
                <a:solidFill>
                  <a:srgbClr val="FFFFFF"/>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DDCAFD63-8313-5D99-5B7A-DD73DEA0DA8C}"/>
                    </a:ext>
                  </a:extLst>
                </p:cNvPr>
                <p:cNvSpPr/>
                <p:nvPr/>
              </p:nvSpPr>
              <p:spPr>
                <a:xfrm>
                  <a:off x="5908643" y="1721643"/>
                  <a:ext cx="178275" cy="470002"/>
                </a:xfrm>
                <a:custGeom>
                  <a:avLst/>
                  <a:gdLst>
                    <a:gd name="connsiteX0" fmla="*/ 0 w 178275"/>
                    <a:gd name="connsiteY0" fmla="*/ 5810 h 470002"/>
                    <a:gd name="connsiteX1" fmla="*/ 31147 w 178275"/>
                    <a:gd name="connsiteY1" fmla="*/ 224885 h 470002"/>
                    <a:gd name="connsiteX2" fmla="*/ 34576 w 178275"/>
                    <a:gd name="connsiteY2" fmla="*/ 228981 h 470002"/>
                    <a:gd name="connsiteX3" fmla="*/ 130969 w 178275"/>
                    <a:gd name="connsiteY3" fmla="*/ 269938 h 470002"/>
                    <a:gd name="connsiteX4" fmla="*/ 155162 w 178275"/>
                    <a:gd name="connsiteY4" fmla="*/ 438531 h 470002"/>
                    <a:gd name="connsiteX5" fmla="*/ 147161 w 178275"/>
                    <a:gd name="connsiteY5" fmla="*/ 459867 h 470002"/>
                    <a:gd name="connsiteX6" fmla="*/ 158903 w 178275"/>
                    <a:gd name="connsiteY6" fmla="*/ 469972 h 470002"/>
                    <a:gd name="connsiteX7" fmla="*/ 165068 w 178275"/>
                    <a:gd name="connsiteY7" fmla="*/ 467487 h 470002"/>
                    <a:gd name="connsiteX8" fmla="*/ 178213 w 178275"/>
                    <a:gd name="connsiteY8" fmla="*/ 441960 h 470002"/>
                    <a:gd name="connsiteX9" fmla="*/ 167416 w 178275"/>
                    <a:gd name="connsiteY9" fmla="*/ 432209 h 470002"/>
                    <a:gd name="connsiteX10" fmla="*/ 165735 w 178275"/>
                    <a:gd name="connsiteY10" fmla="*/ 432435 h 470002"/>
                    <a:gd name="connsiteX11" fmla="*/ 142018 w 178275"/>
                    <a:gd name="connsiteY11" fmla="*/ 266700 h 470002"/>
                    <a:gd name="connsiteX12" fmla="*/ 138589 w 178275"/>
                    <a:gd name="connsiteY12" fmla="*/ 262604 h 470002"/>
                    <a:gd name="connsiteX13" fmla="*/ 42196 w 178275"/>
                    <a:gd name="connsiteY13" fmla="*/ 221456 h 470002"/>
                    <a:gd name="connsiteX14" fmla="*/ 10668 w 178275"/>
                    <a:gd name="connsiteY14" fmla="*/ 0 h 47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275" h="470002">
                      <a:moveTo>
                        <a:pt x="0" y="5810"/>
                      </a:moveTo>
                      <a:lnTo>
                        <a:pt x="31147" y="224885"/>
                      </a:lnTo>
                      <a:cubicBezTo>
                        <a:pt x="31475" y="226766"/>
                        <a:pt x="32782" y="228328"/>
                        <a:pt x="34576" y="228981"/>
                      </a:cubicBezTo>
                      <a:lnTo>
                        <a:pt x="130969" y="269938"/>
                      </a:lnTo>
                      <a:lnTo>
                        <a:pt x="155162" y="438531"/>
                      </a:lnTo>
                      <a:cubicBezTo>
                        <a:pt x="149461" y="444103"/>
                        <a:pt x="146530" y="451920"/>
                        <a:pt x="147161" y="459867"/>
                      </a:cubicBezTo>
                      <a:cubicBezTo>
                        <a:pt x="147613" y="465900"/>
                        <a:pt x="152870" y="470424"/>
                        <a:pt x="158903" y="469972"/>
                      </a:cubicBezTo>
                      <a:cubicBezTo>
                        <a:pt x="161166" y="469802"/>
                        <a:pt x="163320" y="468934"/>
                        <a:pt x="165068" y="467487"/>
                      </a:cubicBezTo>
                      <a:cubicBezTo>
                        <a:pt x="173843" y="462072"/>
                        <a:pt x="178902" y="452248"/>
                        <a:pt x="178213" y="441960"/>
                      </a:cubicBezTo>
                      <a:cubicBezTo>
                        <a:pt x="177924" y="436286"/>
                        <a:pt x="173090" y="431921"/>
                        <a:pt x="167416" y="432209"/>
                      </a:cubicBezTo>
                      <a:cubicBezTo>
                        <a:pt x="166850" y="432238"/>
                        <a:pt x="166288" y="432314"/>
                        <a:pt x="165735" y="432435"/>
                      </a:cubicBezTo>
                      <a:lnTo>
                        <a:pt x="142018" y="266700"/>
                      </a:lnTo>
                      <a:cubicBezTo>
                        <a:pt x="141672" y="264828"/>
                        <a:pt x="140371" y="263274"/>
                        <a:pt x="138589" y="262604"/>
                      </a:cubicBezTo>
                      <a:lnTo>
                        <a:pt x="42196" y="221456"/>
                      </a:lnTo>
                      <a:lnTo>
                        <a:pt x="10668" y="0"/>
                      </a:lnTo>
                      <a:close/>
                    </a:path>
                  </a:pathLst>
                </a:custGeom>
                <a:solidFill>
                  <a:srgbClr val="FFFFFF"/>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1C7FE6DC-BDB3-7C8A-16AC-B7F7C5F72845}"/>
                    </a:ext>
                  </a:extLst>
                </p:cNvPr>
                <p:cNvSpPr/>
                <p:nvPr/>
              </p:nvSpPr>
              <p:spPr>
                <a:xfrm>
                  <a:off x="6193942" y="3119376"/>
                  <a:ext cx="121894" cy="285429"/>
                </a:xfrm>
                <a:custGeom>
                  <a:avLst/>
                  <a:gdLst>
                    <a:gd name="connsiteX0" fmla="*/ 120466 w 121894"/>
                    <a:gd name="connsiteY0" fmla="*/ 274476 h 285429"/>
                    <a:gd name="connsiteX1" fmla="*/ 53791 w 121894"/>
                    <a:gd name="connsiteY1" fmla="*/ 245901 h 285429"/>
                    <a:gd name="connsiteX2" fmla="*/ 23120 w 121894"/>
                    <a:gd name="connsiteY2" fmla="*/ 31303 h 285429"/>
                    <a:gd name="connsiteX3" fmla="*/ 31026 w 121894"/>
                    <a:gd name="connsiteY3" fmla="*/ 9967 h 285429"/>
                    <a:gd name="connsiteX4" fmla="*/ 13214 w 121894"/>
                    <a:gd name="connsiteY4" fmla="*/ 2347 h 285429"/>
                    <a:gd name="connsiteX5" fmla="*/ 70 w 121894"/>
                    <a:gd name="connsiteY5" fmla="*/ 27874 h 285429"/>
                    <a:gd name="connsiteX6" fmla="*/ 10679 w 121894"/>
                    <a:gd name="connsiteY6" fmla="*/ 37630 h 285429"/>
                    <a:gd name="connsiteX7" fmla="*/ 12452 w 121894"/>
                    <a:gd name="connsiteY7" fmla="*/ 37399 h 285429"/>
                    <a:gd name="connsiteX8" fmla="*/ 42742 w 121894"/>
                    <a:gd name="connsiteY8" fmla="*/ 249140 h 285429"/>
                    <a:gd name="connsiteX9" fmla="*/ 46266 w 121894"/>
                    <a:gd name="connsiteY9" fmla="*/ 253235 h 285429"/>
                    <a:gd name="connsiteX10" fmla="*/ 121894 w 121894"/>
                    <a:gd name="connsiteY10" fmla="*/ 285430 h 28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94" h="285429">
                      <a:moveTo>
                        <a:pt x="120466" y="274476"/>
                      </a:moveTo>
                      <a:lnTo>
                        <a:pt x="53791" y="245901"/>
                      </a:lnTo>
                      <a:lnTo>
                        <a:pt x="23120" y="31303"/>
                      </a:lnTo>
                      <a:cubicBezTo>
                        <a:pt x="28753" y="25692"/>
                        <a:pt x="31642" y="17893"/>
                        <a:pt x="31026" y="9967"/>
                      </a:cubicBezTo>
                      <a:cubicBezTo>
                        <a:pt x="29788" y="442"/>
                        <a:pt x="21501" y="-2606"/>
                        <a:pt x="13214" y="2347"/>
                      </a:cubicBezTo>
                      <a:cubicBezTo>
                        <a:pt x="4407" y="7731"/>
                        <a:pt x="-663" y="17577"/>
                        <a:pt x="70" y="27874"/>
                      </a:cubicBezTo>
                      <a:cubicBezTo>
                        <a:pt x="305" y="33498"/>
                        <a:pt x="5055" y="37866"/>
                        <a:pt x="10679" y="37630"/>
                      </a:cubicBezTo>
                      <a:cubicBezTo>
                        <a:pt x="11276" y="37605"/>
                        <a:pt x="11869" y="37528"/>
                        <a:pt x="12452" y="37399"/>
                      </a:cubicBezTo>
                      <a:lnTo>
                        <a:pt x="42742" y="249140"/>
                      </a:lnTo>
                      <a:cubicBezTo>
                        <a:pt x="43140" y="251017"/>
                        <a:pt x="44469" y="252562"/>
                        <a:pt x="46266" y="253235"/>
                      </a:cubicBezTo>
                      <a:lnTo>
                        <a:pt x="121894" y="285430"/>
                      </a:lnTo>
                      <a:close/>
                    </a:path>
                  </a:pathLst>
                </a:custGeom>
                <a:solidFill>
                  <a:srgbClr val="FFFFFF"/>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3C9F2882-D728-3EF9-3A35-70382BADDACD}"/>
                    </a:ext>
                  </a:extLst>
                </p:cNvPr>
                <p:cNvSpPr/>
                <p:nvPr/>
              </p:nvSpPr>
              <p:spPr>
                <a:xfrm>
                  <a:off x="5079421" y="3165404"/>
                  <a:ext cx="553567" cy="1458316"/>
                </a:xfrm>
                <a:custGeom>
                  <a:avLst/>
                  <a:gdLst>
                    <a:gd name="connsiteX0" fmla="*/ 553568 w 553567"/>
                    <a:gd name="connsiteY0" fmla="*/ 1451935 h 1458316"/>
                    <a:gd name="connsiteX1" fmla="*/ 494703 w 553567"/>
                    <a:gd name="connsiteY1" fmla="*/ 1040645 h 1458316"/>
                    <a:gd name="connsiteX2" fmla="*/ 491274 w 553567"/>
                    <a:gd name="connsiteY2" fmla="*/ 1036550 h 1458316"/>
                    <a:gd name="connsiteX3" fmla="*/ 295345 w 553567"/>
                    <a:gd name="connsiteY3" fmla="*/ 953397 h 1458316"/>
                    <a:gd name="connsiteX4" fmla="*/ 223336 w 553567"/>
                    <a:gd name="connsiteY4" fmla="*/ 450000 h 1458316"/>
                    <a:gd name="connsiteX5" fmla="*/ 219812 w 553567"/>
                    <a:gd name="connsiteY5" fmla="*/ 445905 h 1458316"/>
                    <a:gd name="connsiteX6" fmla="*/ 73603 w 553567"/>
                    <a:gd name="connsiteY6" fmla="*/ 383897 h 1458316"/>
                    <a:gd name="connsiteX7" fmla="*/ 23120 w 553567"/>
                    <a:gd name="connsiteY7" fmla="*/ 31472 h 1458316"/>
                    <a:gd name="connsiteX8" fmla="*/ 31121 w 553567"/>
                    <a:gd name="connsiteY8" fmla="*/ 10136 h 1458316"/>
                    <a:gd name="connsiteX9" fmla="*/ 19380 w 553567"/>
                    <a:gd name="connsiteY9" fmla="*/ 31 h 1458316"/>
                    <a:gd name="connsiteX10" fmla="*/ 13214 w 553567"/>
                    <a:gd name="connsiteY10" fmla="*/ 2516 h 1458316"/>
                    <a:gd name="connsiteX11" fmla="*/ 70 w 553567"/>
                    <a:gd name="connsiteY11" fmla="*/ 28043 h 1458316"/>
                    <a:gd name="connsiteX12" fmla="*/ 10886 w 553567"/>
                    <a:gd name="connsiteY12" fmla="*/ 37772 h 1458316"/>
                    <a:gd name="connsiteX13" fmla="*/ 12452 w 553567"/>
                    <a:gd name="connsiteY13" fmla="*/ 37568 h 1458316"/>
                    <a:gd name="connsiteX14" fmla="*/ 62649 w 553567"/>
                    <a:gd name="connsiteY14" fmla="*/ 387421 h 1458316"/>
                    <a:gd name="connsiteX15" fmla="*/ 66174 w 553567"/>
                    <a:gd name="connsiteY15" fmla="*/ 391612 h 1458316"/>
                    <a:gd name="connsiteX16" fmla="*/ 212287 w 553567"/>
                    <a:gd name="connsiteY16" fmla="*/ 453620 h 1458316"/>
                    <a:gd name="connsiteX17" fmla="*/ 284391 w 553567"/>
                    <a:gd name="connsiteY17" fmla="*/ 957016 h 1458316"/>
                    <a:gd name="connsiteX18" fmla="*/ 287820 w 553567"/>
                    <a:gd name="connsiteY18" fmla="*/ 961111 h 1458316"/>
                    <a:gd name="connsiteX19" fmla="*/ 483654 w 553567"/>
                    <a:gd name="connsiteY19" fmla="*/ 1044265 h 1458316"/>
                    <a:gd name="connsiteX20" fmla="*/ 542995 w 553567"/>
                    <a:gd name="connsiteY20" fmla="*/ 1458317 h 145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3567" h="1458316">
                      <a:moveTo>
                        <a:pt x="553568" y="1451935"/>
                      </a:moveTo>
                      <a:lnTo>
                        <a:pt x="494703" y="1040645"/>
                      </a:lnTo>
                      <a:cubicBezTo>
                        <a:pt x="494375" y="1038765"/>
                        <a:pt x="493068" y="1037203"/>
                        <a:pt x="491274" y="1036550"/>
                      </a:cubicBezTo>
                      <a:lnTo>
                        <a:pt x="295345" y="953397"/>
                      </a:lnTo>
                      <a:lnTo>
                        <a:pt x="223336" y="450000"/>
                      </a:lnTo>
                      <a:cubicBezTo>
                        <a:pt x="222938" y="448123"/>
                        <a:pt x="221609" y="446578"/>
                        <a:pt x="219812" y="445905"/>
                      </a:cubicBezTo>
                      <a:lnTo>
                        <a:pt x="73603" y="383897"/>
                      </a:lnTo>
                      <a:lnTo>
                        <a:pt x="23120" y="31472"/>
                      </a:lnTo>
                      <a:cubicBezTo>
                        <a:pt x="28821" y="25899"/>
                        <a:pt x="31753" y="18083"/>
                        <a:pt x="31121" y="10136"/>
                      </a:cubicBezTo>
                      <a:cubicBezTo>
                        <a:pt x="30669" y="4103"/>
                        <a:pt x="25412" y="-421"/>
                        <a:pt x="19380" y="31"/>
                      </a:cubicBezTo>
                      <a:cubicBezTo>
                        <a:pt x="17117" y="201"/>
                        <a:pt x="14963" y="1069"/>
                        <a:pt x="13214" y="2516"/>
                      </a:cubicBezTo>
                      <a:cubicBezTo>
                        <a:pt x="4407" y="7900"/>
                        <a:pt x="-663" y="17746"/>
                        <a:pt x="70" y="28043"/>
                      </a:cubicBezTo>
                      <a:cubicBezTo>
                        <a:pt x="370" y="33716"/>
                        <a:pt x="5212" y="38072"/>
                        <a:pt x="10886" y="37772"/>
                      </a:cubicBezTo>
                      <a:cubicBezTo>
                        <a:pt x="11412" y="37744"/>
                        <a:pt x="11936" y="37676"/>
                        <a:pt x="12452" y="37568"/>
                      </a:cubicBezTo>
                      <a:lnTo>
                        <a:pt x="62649" y="387421"/>
                      </a:lnTo>
                      <a:cubicBezTo>
                        <a:pt x="63035" y="389326"/>
                        <a:pt x="64362" y="390905"/>
                        <a:pt x="66174" y="391612"/>
                      </a:cubicBezTo>
                      <a:lnTo>
                        <a:pt x="212287" y="453620"/>
                      </a:lnTo>
                      <a:lnTo>
                        <a:pt x="284391" y="957016"/>
                      </a:lnTo>
                      <a:cubicBezTo>
                        <a:pt x="284719" y="958896"/>
                        <a:pt x="286027" y="960458"/>
                        <a:pt x="287820" y="961111"/>
                      </a:cubicBezTo>
                      <a:lnTo>
                        <a:pt x="483654" y="1044265"/>
                      </a:lnTo>
                      <a:lnTo>
                        <a:pt x="542995" y="1458317"/>
                      </a:lnTo>
                      <a:close/>
                    </a:path>
                  </a:pathLst>
                </a:custGeom>
                <a:solidFill>
                  <a:srgbClr val="FFFFFF"/>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04973359-A40B-1890-BC40-08BCE2FD7C6B}"/>
                    </a:ext>
                  </a:extLst>
                </p:cNvPr>
                <p:cNvSpPr/>
                <p:nvPr/>
              </p:nvSpPr>
              <p:spPr>
                <a:xfrm>
                  <a:off x="5430323" y="4308191"/>
                  <a:ext cx="116370" cy="365058"/>
                </a:xfrm>
                <a:custGeom>
                  <a:avLst/>
                  <a:gdLst>
                    <a:gd name="connsiteX0" fmla="*/ 116370 w 116370"/>
                    <a:gd name="connsiteY0" fmla="*/ 359058 h 365058"/>
                    <a:gd name="connsiteX1" fmla="*/ 97320 w 116370"/>
                    <a:gd name="connsiteY1" fmla="*/ 223898 h 365058"/>
                    <a:gd name="connsiteX2" fmla="*/ 93891 w 116370"/>
                    <a:gd name="connsiteY2" fmla="*/ 219803 h 365058"/>
                    <a:gd name="connsiteX3" fmla="*/ 47219 w 116370"/>
                    <a:gd name="connsiteY3" fmla="*/ 199896 h 365058"/>
                    <a:gd name="connsiteX4" fmla="*/ 23025 w 116370"/>
                    <a:gd name="connsiteY4" fmla="*/ 31398 h 365058"/>
                    <a:gd name="connsiteX5" fmla="*/ 31026 w 116370"/>
                    <a:gd name="connsiteY5" fmla="*/ 9967 h 365058"/>
                    <a:gd name="connsiteX6" fmla="*/ 13214 w 116370"/>
                    <a:gd name="connsiteY6" fmla="*/ 2347 h 365058"/>
                    <a:gd name="connsiteX7" fmla="*/ 70 w 116370"/>
                    <a:gd name="connsiteY7" fmla="*/ 27874 h 365058"/>
                    <a:gd name="connsiteX8" fmla="*/ 10679 w 116370"/>
                    <a:gd name="connsiteY8" fmla="*/ 37630 h 365058"/>
                    <a:gd name="connsiteX9" fmla="*/ 12452 w 116370"/>
                    <a:gd name="connsiteY9" fmla="*/ 37399 h 365058"/>
                    <a:gd name="connsiteX10" fmla="*/ 36170 w 116370"/>
                    <a:gd name="connsiteY10" fmla="*/ 203134 h 365058"/>
                    <a:gd name="connsiteX11" fmla="*/ 39599 w 116370"/>
                    <a:gd name="connsiteY11" fmla="*/ 207230 h 365058"/>
                    <a:gd name="connsiteX12" fmla="*/ 86271 w 116370"/>
                    <a:gd name="connsiteY12" fmla="*/ 227137 h 365058"/>
                    <a:gd name="connsiteX13" fmla="*/ 106083 w 116370"/>
                    <a:gd name="connsiteY13" fmla="*/ 365059 h 3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70" h="365058">
                      <a:moveTo>
                        <a:pt x="116370" y="359058"/>
                      </a:moveTo>
                      <a:lnTo>
                        <a:pt x="97320" y="223898"/>
                      </a:lnTo>
                      <a:cubicBezTo>
                        <a:pt x="97031" y="222000"/>
                        <a:pt x="95709" y="220421"/>
                        <a:pt x="93891" y="219803"/>
                      </a:cubicBezTo>
                      <a:lnTo>
                        <a:pt x="47219" y="199896"/>
                      </a:lnTo>
                      <a:lnTo>
                        <a:pt x="23025" y="31398"/>
                      </a:lnTo>
                      <a:cubicBezTo>
                        <a:pt x="28708" y="25775"/>
                        <a:pt x="31633" y="17939"/>
                        <a:pt x="31026" y="9967"/>
                      </a:cubicBezTo>
                      <a:cubicBezTo>
                        <a:pt x="29788" y="442"/>
                        <a:pt x="21501" y="-2606"/>
                        <a:pt x="13214" y="2347"/>
                      </a:cubicBezTo>
                      <a:cubicBezTo>
                        <a:pt x="4407" y="7731"/>
                        <a:pt x="-663" y="17577"/>
                        <a:pt x="70" y="27874"/>
                      </a:cubicBezTo>
                      <a:cubicBezTo>
                        <a:pt x="305" y="33498"/>
                        <a:pt x="5055" y="37866"/>
                        <a:pt x="10679" y="37630"/>
                      </a:cubicBezTo>
                      <a:cubicBezTo>
                        <a:pt x="11276" y="37605"/>
                        <a:pt x="11869" y="37528"/>
                        <a:pt x="12452" y="37399"/>
                      </a:cubicBezTo>
                      <a:lnTo>
                        <a:pt x="36170" y="203134"/>
                      </a:lnTo>
                      <a:cubicBezTo>
                        <a:pt x="36533" y="204998"/>
                        <a:pt x="37828" y="206545"/>
                        <a:pt x="39599" y="207230"/>
                      </a:cubicBezTo>
                      <a:lnTo>
                        <a:pt x="86271" y="227137"/>
                      </a:lnTo>
                      <a:lnTo>
                        <a:pt x="106083" y="365059"/>
                      </a:lnTo>
                      <a:close/>
                    </a:path>
                  </a:pathLst>
                </a:custGeom>
                <a:solidFill>
                  <a:srgbClr val="FFFFFF"/>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2DBA7025-41B2-DACE-CB78-1841DF489554}"/>
                    </a:ext>
                  </a:extLst>
                </p:cNvPr>
                <p:cNvSpPr/>
                <p:nvPr/>
              </p:nvSpPr>
              <p:spPr>
                <a:xfrm>
                  <a:off x="5304377" y="2070068"/>
                  <a:ext cx="217430" cy="746037"/>
                </a:xfrm>
                <a:custGeom>
                  <a:avLst/>
                  <a:gdLst>
                    <a:gd name="connsiteX0" fmla="*/ 165163 w 217430"/>
                    <a:gd name="connsiteY0" fmla="*/ 446532 h 746037"/>
                    <a:gd name="connsiteX1" fmla="*/ 68675 w 217430"/>
                    <a:gd name="connsiteY1" fmla="*/ 405575 h 746037"/>
                    <a:gd name="connsiteX2" fmla="*/ 10573 w 217430"/>
                    <a:gd name="connsiteY2" fmla="*/ 0 h 746037"/>
                    <a:gd name="connsiteX3" fmla="*/ 0 w 217430"/>
                    <a:gd name="connsiteY3" fmla="*/ 6191 h 746037"/>
                    <a:gd name="connsiteX4" fmla="*/ 57150 w 217430"/>
                    <a:gd name="connsiteY4" fmla="*/ 408908 h 746037"/>
                    <a:gd name="connsiteX5" fmla="*/ 60579 w 217430"/>
                    <a:gd name="connsiteY5" fmla="*/ 413004 h 746037"/>
                    <a:gd name="connsiteX6" fmla="*/ 156972 w 217430"/>
                    <a:gd name="connsiteY6" fmla="*/ 453962 h 746037"/>
                    <a:gd name="connsiteX7" fmla="*/ 194310 w 217430"/>
                    <a:gd name="connsiteY7" fmla="*/ 714566 h 746037"/>
                    <a:gd name="connsiteX8" fmla="*/ 186309 w 217430"/>
                    <a:gd name="connsiteY8" fmla="*/ 735902 h 746037"/>
                    <a:gd name="connsiteX9" fmla="*/ 198051 w 217430"/>
                    <a:gd name="connsiteY9" fmla="*/ 746006 h 746037"/>
                    <a:gd name="connsiteX10" fmla="*/ 204216 w 217430"/>
                    <a:gd name="connsiteY10" fmla="*/ 743522 h 746037"/>
                    <a:gd name="connsiteX11" fmla="*/ 217361 w 217430"/>
                    <a:gd name="connsiteY11" fmla="*/ 717995 h 746037"/>
                    <a:gd name="connsiteX12" fmla="*/ 206545 w 217430"/>
                    <a:gd name="connsiteY12" fmla="*/ 708265 h 746037"/>
                    <a:gd name="connsiteX13" fmla="*/ 204978 w 217430"/>
                    <a:gd name="connsiteY13" fmla="*/ 708470 h 746037"/>
                    <a:gd name="connsiteX14" fmla="*/ 168021 w 217430"/>
                    <a:gd name="connsiteY14" fmla="*/ 450723 h 746037"/>
                    <a:gd name="connsiteX15" fmla="*/ 165163 w 217430"/>
                    <a:gd name="connsiteY15" fmla="*/ 446532 h 74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430" h="746037">
                      <a:moveTo>
                        <a:pt x="165163" y="446532"/>
                      </a:moveTo>
                      <a:lnTo>
                        <a:pt x="68675" y="405575"/>
                      </a:lnTo>
                      <a:lnTo>
                        <a:pt x="10573" y="0"/>
                      </a:lnTo>
                      <a:lnTo>
                        <a:pt x="0" y="6191"/>
                      </a:lnTo>
                      <a:lnTo>
                        <a:pt x="57150" y="408908"/>
                      </a:lnTo>
                      <a:cubicBezTo>
                        <a:pt x="57478" y="410789"/>
                        <a:pt x="58786" y="412351"/>
                        <a:pt x="60579" y="413004"/>
                      </a:cubicBezTo>
                      <a:lnTo>
                        <a:pt x="156972" y="453962"/>
                      </a:lnTo>
                      <a:lnTo>
                        <a:pt x="194310" y="714566"/>
                      </a:lnTo>
                      <a:cubicBezTo>
                        <a:pt x="188609" y="720138"/>
                        <a:pt x="185678" y="727955"/>
                        <a:pt x="186309" y="735902"/>
                      </a:cubicBezTo>
                      <a:cubicBezTo>
                        <a:pt x="186761" y="741934"/>
                        <a:pt x="192018" y="746458"/>
                        <a:pt x="198051" y="746006"/>
                      </a:cubicBezTo>
                      <a:cubicBezTo>
                        <a:pt x="200314" y="745836"/>
                        <a:pt x="202468" y="744968"/>
                        <a:pt x="204216" y="743522"/>
                      </a:cubicBezTo>
                      <a:cubicBezTo>
                        <a:pt x="213023" y="738137"/>
                        <a:pt x="218093" y="728291"/>
                        <a:pt x="217361" y="717995"/>
                      </a:cubicBezTo>
                      <a:cubicBezTo>
                        <a:pt x="217060" y="712321"/>
                        <a:pt x="212218" y="707965"/>
                        <a:pt x="206545" y="708265"/>
                      </a:cubicBezTo>
                      <a:cubicBezTo>
                        <a:pt x="206018" y="708293"/>
                        <a:pt x="205494" y="708361"/>
                        <a:pt x="204978" y="708470"/>
                      </a:cubicBezTo>
                      <a:lnTo>
                        <a:pt x="168021" y="450723"/>
                      </a:lnTo>
                      <a:cubicBezTo>
                        <a:pt x="167775" y="448957"/>
                        <a:pt x="166718" y="447407"/>
                        <a:pt x="165163" y="446532"/>
                      </a:cubicBezTo>
                      <a:close/>
                    </a:path>
                  </a:pathLst>
                </a:custGeom>
                <a:solidFill>
                  <a:srgbClr val="FFFFFF"/>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16828E8-701E-C233-4D53-E492DC6F4086}"/>
                    </a:ext>
                  </a:extLst>
                </p:cNvPr>
                <p:cNvSpPr/>
                <p:nvPr/>
              </p:nvSpPr>
              <p:spPr>
                <a:xfrm>
                  <a:off x="5477160" y="1970436"/>
                  <a:ext cx="304600" cy="696602"/>
                </a:xfrm>
                <a:custGeom>
                  <a:avLst/>
                  <a:gdLst>
                    <a:gd name="connsiteX0" fmla="*/ 264414 w 304600"/>
                    <a:gd name="connsiteY0" fmla="*/ 488728 h 696602"/>
                    <a:gd name="connsiteX1" fmla="*/ 68485 w 304600"/>
                    <a:gd name="connsiteY1" fmla="*/ 405574 h 696602"/>
                    <a:gd name="connsiteX2" fmla="*/ 10668 w 304600"/>
                    <a:gd name="connsiteY2" fmla="*/ 0 h 696602"/>
                    <a:gd name="connsiteX3" fmla="*/ 0 w 304600"/>
                    <a:gd name="connsiteY3" fmla="*/ 6096 h 696602"/>
                    <a:gd name="connsiteX4" fmla="*/ 57150 w 304600"/>
                    <a:gd name="connsiteY4" fmla="*/ 408908 h 696602"/>
                    <a:gd name="connsiteX5" fmla="*/ 60579 w 304600"/>
                    <a:gd name="connsiteY5" fmla="*/ 413004 h 696602"/>
                    <a:gd name="connsiteX6" fmla="*/ 256889 w 304600"/>
                    <a:gd name="connsiteY6" fmla="*/ 496538 h 696602"/>
                    <a:gd name="connsiteX7" fmla="*/ 281083 w 304600"/>
                    <a:gd name="connsiteY7" fmla="*/ 665036 h 696602"/>
                    <a:gd name="connsiteX8" fmla="*/ 273082 w 304600"/>
                    <a:gd name="connsiteY8" fmla="*/ 686467 h 696602"/>
                    <a:gd name="connsiteX9" fmla="*/ 284823 w 304600"/>
                    <a:gd name="connsiteY9" fmla="*/ 696571 h 696602"/>
                    <a:gd name="connsiteX10" fmla="*/ 290989 w 304600"/>
                    <a:gd name="connsiteY10" fmla="*/ 694087 h 696602"/>
                    <a:gd name="connsiteX11" fmla="*/ 304514 w 304600"/>
                    <a:gd name="connsiteY11" fmla="*/ 667988 h 696602"/>
                    <a:gd name="connsiteX12" fmla="*/ 293512 w 304600"/>
                    <a:gd name="connsiteY12" fmla="*/ 658265 h 696602"/>
                    <a:gd name="connsiteX13" fmla="*/ 292036 w 304600"/>
                    <a:gd name="connsiteY13" fmla="*/ 658463 h 696602"/>
                    <a:gd name="connsiteX14" fmla="*/ 268319 w 304600"/>
                    <a:gd name="connsiteY14" fmla="*/ 492728 h 696602"/>
                    <a:gd name="connsiteX15" fmla="*/ 264414 w 304600"/>
                    <a:gd name="connsiteY15" fmla="*/ 488728 h 6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00" h="696602">
                      <a:moveTo>
                        <a:pt x="264414" y="488728"/>
                      </a:moveTo>
                      <a:lnTo>
                        <a:pt x="68485" y="405574"/>
                      </a:lnTo>
                      <a:lnTo>
                        <a:pt x="10668" y="0"/>
                      </a:lnTo>
                      <a:lnTo>
                        <a:pt x="0" y="6096"/>
                      </a:lnTo>
                      <a:lnTo>
                        <a:pt x="57150" y="408908"/>
                      </a:lnTo>
                      <a:cubicBezTo>
                        <a:pt x="57478" y="410789"/>
                        <a:pt x="58786" y="412351"/>
                        <a:pt x="60579" y="413004"/>
                      </a:cubicBezTo>
                      <a:lnTo>
                        <a:pt x="256889" y="496538"/>
                      </a:lnTo>
                      <a:lnTo>
                        <a:pt x="281083" y="665036"/>
                      </a:lnTo>
                      <a:cubicBezTo>
                        <a:pt x="275400" y="670659"/>
                        <a:pt x="272475" y="678495"/>
                        <a:pt x="273082" y="686467"/>
                      </a:cubicBezTo>
                      <a:cubicBezTo>
                        <a:pt x="273534" y="692499"/>
                        <a:pt x="278791" y="697023"/>
                        <a:pt x="284823" y="696571"/>
                      </a:cubicBezTo>
                      <a:cubicBezTo>
                        <a:pt x="287086" y="696402"/>
                        <a:pt x="289241" y="695534"/>
                        <a:pt x="290989" y="694087"/>
                      </a:cubicBezTo>
                      <a:cubicBezTo>
                        <a:pt x="300102" y="688675"/>
                        <a:pt x="305347" y="678554"/>
                        <a:pt x="304514" y="667988"/>
                      </a:cubicBezTo>
                      <a:cubicBezTo>
                        <a:pt x="304161" y="662265"/>
                        <a:pt x="299235" y="657912"/>
                        <a:pt x="293512" y="658265"/>
                      </a:cubicBezTo>
                      <a:cubicBezTo>
                        <a:pt x="293016" y="658296"/>
                        <a:pt x="292523" y="658362"/>
                        <a:pt x="292036" y="658463"/>
                      </a:cubicBezTo>
                      <a:lnTo>
                        <a:pt x="268319" y="492728"/>
                      </a:lnTo>
                      <a:cubicBezTo>
                        <a:pt x="267877" y="490765"/>
                        <a:pt x="266366" y="489218"/>
                        <a:pt x="264414" y="488728"/>
                      </a:cubicBezTo>
                      <a:close/>
                    </a:path>
                  </a:pathLst>
                </a:custGeom>
                <a:solidFill>
                  <a:srgbClr val="FFFFFF"/>
                </a:solidFill>
                <a:ln w="9525" cap="flat">
                  <a:noFill/>
                  <a:prstDash val="solid"/>
                  <a:miter/>
                </a:ln>
              </p:spPr>
              <p:txBody>
                <a:bodyPr rtlCol="0" anchor="ctr"/>
                <a:lstStyle/>
                <a:p>
                  <a:endParaRPr lang="en-ID"/>
                </a:p>
              </p:txBody>
            </p:sp>
          </p:grpSp>
        </p:grpSp>
        <p:grpSp>
          <p:nvGrpSpPr>
            <p:cNvPr id="110" name="Graphic 5">
              <a:extLst>
                <a:ext uri="{FF2B5EF4-FFF2-40B4-BE49-F238E27FC236}">
                  <a16:creationId xmlns:a16="http://schemas.microsoft.com/office/drawing/2014/main" id="{B7D383A4-1A1D-A85B-336B-59F83D43DC28}"/>
                </a:ext>
              </a:extLst>
            </p:cNvPr>
            <p:cNvGrpSpPr/>
            <p:nvPr/>
          </p:nvGrpSpPr>
          <p:grpSpPr>
            <a:xfrm>
              <a:off x="5624056" y="1585403"/>
              <a:ext cx="1710594" cy="2661197"/>
              <a:chOff x="5277326" y="1621916"/>
              <a:chExt cx="1710594" cy="2661197"/>
            </a:xfrm>
            <a:gradFill>
              <a:gsLst>
                <a:gs pos="0">
                  <a:schemeClr val="accent3"/>
                </a:gs>
                <a:gs pos="49000">
                  <a:schemeClr val="accent4"/>
                </a:gs>
              </a:gsLst>
              <a:lin ang="5400000" scaled="1"/>
            </a:gradFill>
          </p:grpSpPr>
          <p:sp>
            <p:nvSpPr>
              <p:cNvPr id="198" name="Freeform: Shape 197">
                <a:extLst>
                  <a:ext uri="{FF2B5EF4-FFF2-40B4-BE49-F238E27FC236}">
                    <a16:creationId xmlns:a16="http://schemas.microsoft.com/office/drawing/2014/main" id="{C613D85E-3532-807E-9CC2-FB9EE36987E8}"/>
                  </a:ext>
                </a:extLst>
              </p:cNvPr>
              <p:cNvSpPr/>
              <p:nvPr/>
            </p:nvSpPr>
            <p:spPr>
              <a:xfrm>
                <a:off x="5840539" y="3892043"/>
                <a:ext cx="180689" cy="319720"/>
              </a:xfrm>
              <a:custGeom>
                <a:avLst/>
                <a:gdLst>
                  <a:gd name="connsiteX0" fmla="*/ 63246 w 180689"/>
                  <a:gd name="connsiteY0" fmla="*/ 319721 h 319720"/>
                  <a:gd name="connsiteX1" fmla="*/ 40386 w 180689"/>
                  <a:gd name="connsiteY1" fmla="*/ 313529 h 319720"/>
                  <a:gd name="connsiteX2" fmla="*/ 0 w 180689"/>
                  <a:gd name="connsiteY2" fmla="*/ 208754 h 319720"/>
                  <a:gd name="connsiteX3" fmla="*/ 87725 w 180689"/>
                  <a:gd name="connsiteY3" fmla="*/ 8729 h 319720"/>
                  <a:gd name="connsiteX4" fmla="*/ 87725 w 180689"/>
                  <a:gd name="connsiteY4" fmla="*/ 8729 h 319720"/>
                  <a:gd name="connsiteX5" fmla="*/ 140208 w 180689"/>
                  <a:gd name="connsiteY5" fmla="*/ 6158 h 319720"/>
                  <a:gd name="connsiteX6" fmla="*/ 180689 w 180689"/>
                  <a:gd name="connsiteY6" fmla="*/ 110933 h 319720"/>
                  <a:gd name="connsiteX7" fmla="*/ 92964 w 180689"/>
                  <a:gd name="connsiteY7" fmla="*/ 310958 h 319720"/>
                  <a:gd name="connsiteX8" fmla="*/ 63246 w 180689"/>
                  <a:gd name="connsiteY8" fmla="*/ 319721 h 319720"/>
                  <a:gd name="connsiteX9" fmla="*/ 92964 w 180689"/>
                  <a:gd name="connsiteY9" fmla="*/ 17683 h 319720"/>
                  <a:gd name="connsiteX10" fmla="*/ 10478 w 180689"/>
                  <a:gd name="connsiteY10" fmla="*/ 208850 h 319720"/>
                  <a:gd name="connsiteX11" fmla="*/ 45625 w 180689"/>
                  <a:gd name="connsiteY11" fmla="*/ 304100 h 319720"/>
                  <a:gd name="connsiteX12" fmla="*/ 87725 w 180689"/>
                  <a:gd name="connsiteY12" fmla="*/ 301528 h 319720"/>
                  <a:gd name="connsiteX13" fmla="*/ 170212 w 180689"/>
                  <a:gd name="connsiteY13" fmla="*/ 110266 h 319720"/>
                  <a:gd name="connsiteX14" fmla="*/ 134969 w 180689"/>
                  <a:gd name="connsiteY14" fmla="*/ 15016 h 319720"/>
                  <a:gd name="connsiteX15" fmla="*/ 92964 w 180689"/>
                  <a:gd name="connsiteY15" fmla="*/ 17683 h 31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689" h="319720">
                    <a:moveTo>
                      <a:pt x="63246" y="319721"/>
                    </a:moveTo>
                    <a:cubicBezTo>
                      <a:pt x="55207" y="319756"/>
                      <a:pt x="47308" y="317617"/>
                      <a:pt x="40386" y="313529"/>
                    </a:cubicBezTo>
                    <a:cubicBezTo>
                      <a:pt x="15145" y="298956"/>
                      <a:pt x="0" y="259808"/>
                      <a:pt x="0" y="208754"/>
                    </a:cubicBezTo>
                    <a:cubicBezTo>
                      <a:pt x="0" y="126268"/>
                      <a:pt x="39338" y="36447"/>
                      <a:pt x="87725" y="8729"/>
                    </a:cubicBezTo>
                    <a:lnTo>
                      <a:pt x="87725" y="8729"/>
                    </a:lnTo>
                    <a:cubicBezTo>
                      <a:pt x="103352" y="-1904"/>
                      <a:pt x="123616" y="-2897"/>
                      <a:pt x="140208" y="6158"/>
                    </a:cubicBezTo>
                    <a:cubicBezTo>
                      <a:pt x="165545" y="20826"/>
                      <a:pt x="180689" y="59879"/>
                      <a:pt x="180689" y="110933"/>
                    </a:cubicBezTo>
                    <a:cubicBezTo>
                      <a:pt x="180689" y="193419"/>
                      <a:pt x="141351" y="283335"/>
                      <a:pt x="92964" y="310958"/>
                    </a:cubicBezTo>
                    <a:cubicBezTo>
                      <a:pt x="84011" y="316463"/>
                      <a:pt x="73754" y="319487"/>
                      <a:pt x="63246" y="319721"/>
                    </a:cubicBezTo>
                    <a:close/>
                    <a:moveTo>
                      <a:pt x="92964" y="17683"/>
                    </a:moveTo>
                    <a:cubicBezTo>
                      <a:pt x="47435" y="43877"/>
                      <a:pt x="10478" y="129697"/>
                      <a:pt x="10478" y="208850"/>
                    </a:cubicBezTo>
                    <a:cubicBezTo>
                      <a:pt x="10478" y="255998"/>
                      <a:pt x="23622" y="291717"/>
                      <a:pt x="45625" y="304100"/>
                    </a:cubicBezTo>
                    <a:cubicBezTo>
                      <a:pt x="59046" y="311133"/>
                      <a:pt x="75260" y="310142"/>
                      <a:pt x="87725" y="301528"/>
                    </a:cubicBezTo>
                    <a:cubicBezTo>
                      <a:pt x="133160" y="275239"/>
                      <a:pt x="170212" y="189419"/>
                      <a:pt x="170212" y="110266"/>
                    </a:cubicBezTo>
                    <a:cubicBezTo>
                      <a:pt x="170212" y="62641"/>
                      <a:pt x="157067" y="27398"/>
                      <a:pt x="134969" y="15016"/>
                    </a:cubicBezTo>
                    <a:cubicBezTo>
                      <a:pt x="121574" y="7962"/>
                      <a:pt x="105359" y="8991"/>
                      <a:pt x="92964" y="17683"/>
                    </a:cubicBezTo>
                    <a:close/>
                  </a:path>
                </a:pathLst>
              </a:custGeom>
              <a:grpFill/>
              <a:ln w="9525"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12143CB3-DEEF-CDDA-7873-3F215C5F3241}"/>
                  </a:ext>
                </a:extLst>
              </p:cNvPr>
              <p:cNvSpPr/>
              <p:nvPr/>
            </p:nvSpPr>
            <p:spPr>
              <a:xfrm>
                <a:off x="5811403" y="3917000"/>
                <a:ext cx="42388" cy="91891"/>
              </a:xfrm>
              <a:custGeom>
                <a:avLst/>
                <a:gdLst>
                  <a:gd name="connsiteX0" fmla="*/ 5228 w 42388"/>
                  <a:gd name="connsiteY0" fmla="*/ 91882 h 91891"/>
                  <a:gd name="connsiteX1" fmla="*/ 3799 w 42388"/>
                  <a:gd name="connsiteY1" fmla="*/ 91882 h 91891"/>
                  <a:gd name="connsiteX2" fmla="*/ 180 w 42388"/>
                  <a:gd name="connsiteY2" fmla="*/ 85405 h 91891"/>
                  <a:gd name="connsiteX3" fmla="*/ 32279 w 42388"/>
                  <a:gd name="connsiteY3" fmla="*/ 2918 h 91891"/>
                  <a:gd name="connsiteX4" fmla="*/ 39470 w 42388"/>
                  <a:gd name="connsiteY4" fmla="*/ 585 h 91891"/>
                  <a:gd name="connsiteX5" fmla="*/ 41804 w 42388"/>
                  <a:gd name="connsiteY5" fmla="*/ 7776 h 91891"/>
                  <a:gd name="connsiteX6" fmla="*/ 10562 w 42388"/>
                  <a:gd name="connsiteY6" fmla="*/ 88167 h 91891"/>
                  <a:gd name="connsiteX7" fmla="*/ 5228 w 42388"/>
                  <a:gd name="connsiteY7" fmla="*/ 91882 h 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88" h="91891">
                    <a:moveTo>
                      <a:pt x="5228" y="91882"/>
                    </a:moveTo>
                    <a:lnTo>
                      <a:pt x="3799" y="91882"/>
                    </a:lnTo>
                    <a:cubicBezTo>
                      <a:pt x="1043" y="91053"/>
                      <a:pt x="-559" y="88187"/>
                      <a:pt x="180" y="85405"/>
                    </a:cubicBezTo>
                    <a:cubicBezTo>
                      <a:pt x="7958" y="56860"/>
                      <a:pt x="18716" y="29212"/>
                      <a:pt x="32279" y="2918"/>
                    </a:cubicBezTo>
                    <a:cubicBezTo>
                      <a:pt x="33620" y="288"/>
                      <a:pt x="36840" y="-757"/>
                      <a:pt x="39470" y="585"/>
                    </a:cubicBezTo>
                    <a:cubicBezTo>
                      <a:pt x="42101" y="1926"/>
                      <a:pt x="43145" y="5146"/>
                      <a:pt x="41804" y="7776"/>
                    </a:cubicBezTo>
                    <a:cubicBezTo>
                      <a:pt x="28609" y="33408"/>
                      <a:pt x="18138" y="60352"/>
                      <a:pt x="10562" y="88167"/>
                    </a:cubicBezTo>
                    <a:cubicBezTo>
                      <a:pt x="9860" y="90492"/>
                      <a:pt x="7652" y="92030"/>
                      <a:pt x="5228" y="91882"/>
                    </a:cubicBezTo>
                    <a:close/>
                  </a:path>
                </a:pathLst>
              </a:custGeom>
              <a:grpFill/>
              <a:ln w="9525"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116E2FA2-8540-3AA4-6778-CA44509FC90E}"/>
                  </a:ext>
                </a:extLst>
              </p:cNvPr>
              <p:cNvSpPr/>
              <p:nvPr/>
            </p:nvSpPr>
            <p:spPr>
              <a:xfrm>
                <a:off x="5795486" y="4055600"/>
                <a:ext cx="14718" cy="68724"/>
              </a:xfrm>
              <a:custGeom>
                <a:avLst/>
                <a:gdLst>
                  <a:gd name="connsiteX0" fmla="*/ 5239 w 14718"/>
                  <a:gd name="connsiteY0" fmla="*/ 68725 h 68724"/>
                  <a:gd name="connsiteX1" fmla="*/ 0 w 14718"/>
                  <a:gd name="connsiteY1" fmla="*/ 63486 h 68724"/>
                  <a:gd name="connsiteX2" fmla="*/ 4286 w 14718"/>
                  <a:gd name="connsiteY2" fmla="*/ 4526 h 68724"/>
                  <a:gd name="connsiteX3" fmla="*/ 10192 w 14718"/>
                  <a:gd name="connsiteY3" fmla="*/ 50 h 68724"/>
                  <a:gd name="connsiteX4" fmla="*/ 14668 w 14718"/>
                  <a:gd name="connsiteY4" fmla="*/ 5955 h 68724"/>
                  <a:gd name="connsiteX5" fmla="*/ 10477 w 14718"/>
                  <a:gd name="connsiteY5" fmla="*/ 63105 h 68724"/>
                  <a:gd name="connsiteX6" fmla="*/ 5634 w 14718"/>
                  <a:gd name="connsiteY6" fmla="*/ 68711 h 68724"/>
                  <a:gd name="connsiteX7" fmla="*/ 5239 w 14718"/>
                  <a:gd name="connsiteY7" fmla="*/ 68725 h 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8" h="68724">
                    <a:moveTo>
                      <a:pt x="5239" y="68725"/>
                    </a:moveTo>
                    <a:cubicBezTo>
                      <a:pt x="2345" y="68725"/>
                      <a:pt x="0" y="66379"/>
                      <a:pt x="0" y="63486"/>
                    </a:cubicBezTo>
                    <a:cubicBezTo>
                      <a:pt x="33" y="43756"/>
                      <a:pt x="1465" y="24054"/>
                      <a:pt x="4286" y="4526"/>
                    </a:cubicBezTo>
                    <a:cubicBezTo>
                      <a:pt x="4681" y="1659"/>
                      <a:pt x="7325" y="-345"/>
                      <a:pt x="10192" y="50"/>
                    </a:cubicBezTo>
                    <a:cubicBezTo>
                      <a:pt x="13059" y="444"/>
                      <a:pt x="15063" y="3088"/>
                      <a:pt x="14668" y="5955"/>
                    </a:cubicBezTo>
                    <a:cubicBezTo>
                      <a:pt x="11948" y="24885"/>
                      <a:pt x="10547" y="43981"/>
                      <a:pt x="10477" y="63105"/>
                    </a:cubicBezTo>
                    <a:cubicBezTo>
                      <a:pt x="10688" y="65991"/>
                      <a:pt x="8519" y="68501"/>
                      <a:pt x="5634" y="68711"/>
                    </a:cubicBezTo>
                    <a:cubicBezTo>
                      <a:pt x="5502" y="68720"/>
                      <a:pt x="5370" y="68725"/>
                      <a:pt x="5239" y="68725"/>
                    </a:cubicBezTo>
                    <a:close/>
                  </a:path>
                </a:pathLst>
              </a:custGeom>
              <a:grpFill/>
              <a:ln w="9525"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51688FED-49D9-C5E0-2D74-811BCEC97BFB}"/>
                  </a:ext>
                </a:extLst>
              </p:cNvPr>
              <p:cNvSpPr/>
              <p:nvPr/>
            </p:nvSpPr>
            <p:spPr>
              <a:xfrm>
                <a:off x="5799218" y="4179537"/>
                <a:ext cx="90668" cy="103577"/>
              </a:xfrm>
              <a:custGeom>
                <a:avLst/>
                <a:gdLst>
                  <a:gd name="connsiteX0" fmla="*/ 85136 w 90668"/>
                  <a:gd name="connsiteY0" fmla="*/ 103474 h 103577"/>
                  <a:gd name="connsiteX1" fmla="*/ 84565 w 90668"/>
                  <a:gd name="connsiteY1" fmla="*/ 103474 h 103577"/>
                  <a:gd name="connsiteX2" fmla="*/ 268 w 90668"/>
                  <a:gd name="connsiteY2" fmla="*/ 6891 h 103577"/>
                  <a:gd name="connsiteX3" fmla="*/ 3590 w 90668"/>
                  <a:gd name="connsiteY3" fmla="*/ 268 h 103577"/>
                  <a:gd name="connsiteX4" fmla="*/ 10212 w 90668"/>
                  <a:gd name="connsiteY4" fmla="*/ 3590 h 103577"/>
                  <a:gd name="connsiteX5" fmla="*/ 10460 w 90668"/>
                  <a:gd name="connsiteY5" fmla="*/ 4795 h 103577"/>
                  <a:gd name="connsiteX6" fmla="*/ 85708 w 90668"/>
                  <a:gd name="connsiteY6" fmla="*/ 93092 h 103577"/>
                  <a:gd name="connsiteX7" fmla="*/ 90661 w 90668"/>
                  <a:gd name="connsiteY7" fmla="*/ 98617 h 103577"/>
                  <a:gd name="connsiteX8" fmla="*/ 85136 w 90668"/>
                  <a:gd name="connsiteY8" fmla="*/ 103569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68" h="103577">
                    <a:moveTo>
                      <a:pt x="85136" y="103474"/>
                    </a:moveTo>
                    <a:lnTo>
                      <a:pt x="84565" y="103474"/>
                    </a:lnTo>
                    <a:cubicBezTo>
                      <a:pt x="45036" y="98902"/>
                      <a:pt x="11222" y="60040"/>
                      <a:pt x="268" y="6891"/>
                    </a:cubicBezTo>
                    <a:cubicBezTo>
                      <a:pt x="-643" y="4145"/>
                      <a:pt x="844" y="1180"/>
                      <a:pt x="3590" y="268"/>
                    </a:cubicBezTo>
                    <a:cubicBezTo>
                      <a:pt x="6335" y="-643"/>
                      <a:pt x="9301" y="844"/>
                      <a:pt x="10212" y="3590"/>
                    </a:cubicBezTo>
                    <a:cubicBezTo>
                      <a:pt x="10342" y="3980"/>
                      <a:pt x="10425" y="4385"/>
                      <a:pt x="10460" y="4795"/>
                    </a:cubicBezTo>
                    <a:cubicBezTo>
                      <a:pt x="22081" y="61088"/>
                      <a:pt x="56656" y="89663"/>
                      <a:pt x="85708" y="93092"/>
                    </a:cubicBezTo>
                    <a:cubicBezTo>
                      <a:pt x="88601" y="93250"/>
                      <a:pt x="90818" y="95723"/>
                      <a:pt x="90661" y="98617"/>
                    </a:cubicBezTo>
                    <a:cubicBezTo>
                      <a:pt x="90503" y="101510"/>
                      <a:pt x="88029" y="103727"/>
                      <a:pt x="85136" y="103569"/>
                    </a:cubicBezTo>
                    <a:close/>
                  </a:path>
                </a:pathLst>
              </a:custGeom>
              <a:grpFill/>
              <a:ln w="9525"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DB83D38E-C380-5DFE-6463-DF48C8FEB195}"/>
                  </a:ext>
                </a:extLst>
              </p:cNvPr>
              <p:cNvSpPr/>
              <p:nvPr/>
            </p:nvSpPr>
            <p:spPr>
              <a:xfrm>
                <a:off x="5933181" y="4217498"/>
                <a:ext cx="50833" cy="49714"/>
              </a:xfrm>
              <a:custGeom>
                <a:avLst/>
                <a:gdLst>
                  <a:gd name="connsiteX0" fmla="*/ 5180 w 50833"/>
                  <a:gd name="connsiteY0" fmla="*/ 49702 h 49714"/>
                  <a:gd name="connsiteX1" fmla="*/ 0 w 50833"/>
                  <a:gd name="connsiteY1" fmla="*/ 44405 h 49714"/>
                  <a:gd name="connsiteX2" fmla="*/ 2227 w 50833"/>
                  <a:gd name="connsiteY2" fmla="*/ 40177 h 49714"/>
                  <a:gd name="connsiteX3" fmla="*/ 41375 w 50833"/>
                  <a:gd name="connsiteY3" fmla="*/ 2077 h 49714"/>
                  <a:gd name="connsiteX4" fmla="*/ 48757 w 50833"/>
                  <a:gd name="connsiteY4" fmla="*/ 1077 h 49714"/>
                  <a:gd name="connsiteX5" fmla="*/ 49757 w 50833"/>
                  <a:gd name="connsiteY5" fmla="*/ 8458 h 49714"/>
                  <a:gd name="connsiteX6" fmla="*/ 8133 w 50833"/>
                  <a:gd name="connsiteY6" fmla="*/ 48940 h 49714"/>
                  <a:gd name="connsiteX7" fmla="*/ 5180 w 50833"/>
                  <a:gd name="connsiteY7" fmla="*/ 49702 h 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33" h="49714">
                    <a:moveTo>
                      <a:pt x="5180" y="49702"/>
                    </a:moveTo>
                    <a:cubicBezTo>
                      <a:pt x="2287" y="49669"/>
                      <a:pt x="-32" y="47298"/>
                      <a:pt x="0" y="44405"/>
                    </a:cubicBezTo>
                    <a:cubicBezTo>
                      <a:pt x="19" y="42719"/>
                      <a:pt x="848" y="41146"/>
                      <a:pt x="2227" y="40177"/>
                    </a:cubicBezTo>
                    <a:cubicBezTo>
                      <a:pt x="17210" y="29628"/>
                      <a:pt x="30424" y="16768"/>
                      <a:pt x="41375" y="2077"/>
                    </a:cubicBezTo>
                    <a:cubicBezTo>
                      <a:pt x="43137" y="-238"/>
                      <a:pt x="46442" y="-685"/>
                      <a:pt x="48757" y="1077"/>
                    </a:cubicBezTo>
                    <a:cubicBezTo>
                      <a:pt x="51071" y="2839"/>
                      <a:pt x="51519" y="6144"/>
                      <a:pt x="49757" y="8458"/>
                    </a:cubicBezTo>
                    <a:cubicBezTo>
                      <a:pt x="38058" y="24023"/>
                      <a:pt x="24017" y="37679"/>
                      <a:pt x="8133" y="48940"/>
                    </a:cubicBezTo>
                    <a:cubicBezTo>
                      <a:pt x="7258" y="49511"/>
                      <a:pt x="6221" y="49778"/>
                      <a:pt x="5180" y="49702"/>
                    </a:cubicBezTo>
                    <a:close/>
                  </a:path>
                </a:pathLst>
              </a:custGeom>
              <a:grpFill/>
              <a:ln w="9525"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5ED9E2CE-EE51-716D-F237-5A6C4B3A4E20}"/>
                  </a:ext>
                </a:extLst>
              </p:cNvPr>
              <p:cNvSpPr/>
              <p:nvPr/>
            </p:nvSpPr>
            <p:spPr>
              <a:xfrm>
                <a:off x="5925883" y="3820190"/>
                <a:ext cx="134874" cy="356712"/>
              </a:xfrm>
              <a:custGeom>
                <a:avLst/>
                <a:gdLst>
                  <a:gd name="connsiteX0" fmla="*/ 84392 w 134874"/>
                  <a:gd name="connsiteY0" fmla="*/ 356713 h 356712"/>
                  <a:gd name="connsiteX1" fmla="*/ 82010 w 134874"/>
                  <a:gd name="connsiteY1" fmla="*/ 356141 h 356712"/>
                  <a:gd name="connsiteX2" fmla="*/ 79724 w 134874"/>
                  <a:gd name="connsiteY2" fmla="*/ 349094 h 356712"/>
                  <a:gd name="connsiteX3" fmla="*/ 79724 w 134874"/>
                  <a:gd name="connsiteY3" fmla="*/ 349093 h 356712"/>
                  <a:gd name="connsiteX4" fmla="*/ 124397 w 134874"/>
                  <a:gd name="connsiteY4" fmla="*/ 159736 h 356712"/>
                  <a:gd name="connsiteX5" fmla="*/ 71723 w 134874"/>
                  <a:gd name="connsiteY5" fmla="*/ 17813 h 356712"/>
                  <a:gd name="connsiteX6" fmla="*/ 7811 w 134874"/>
                  <a:gd name="connsiteY6" fmla="*/ 21623 h 356712"/>
                  <a:gd name="connsiteX7" fmla="*/ 674 w 134874"/>
                  <a:gd name="connsiteY7" fmla="*/ 19635 h 356712"/>
                  <a:gd name="connsiteX8" fmla="*/ 667 w 134874"/>
                  <a:gd name="connsiteY8" fmla="*/ 19623 h 356712"/>
                  <a:gd name="connsiteX9" fmla="*/ 2572 w 134874"/>
                  <a:gd name="connsiteY9" fmla="*/ 12479 h 356712"/>
                  <a:gd name="connsiteX10" fmla="*/ 76962 w 134874"/>
                  <a:gd name="connsiteY10" fmla="*/ 8765 h 356712"/>
                  <a:gd name="connsiteX11" fmla="*/ 134874 w 134874"/>
                  <a:gd name="connsiteY11" fmla="*/ 159736 h 356712"/>
                  <a:gd name="connsiteX12" fmla="*/ 89059 w 134874"/>
                  <a:gd name="connsiteY12" fmla="*/ 353760 h 356712"/>
                  <a:gd name="connsiteX13" fmla="*/ 84392 w 134874"/>
                  <a:gd name="connsiteY13" fmla="*/ 356713 h 3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874" h="356712">
                    <a:moveTo>
                      <a:pt x="84392" y="356713"/>
                    </a:moveTo>
                    <a:cubicBezTo>
                      <a:pt x="83563" y="356717"/>
                      <a:pt x="82746" y="356521"/>
                      <a:pt x="82010" y="356141"/>
                    </a:cubicBezTo>
                    <a:cubicBezTo>
                      <a:pt x="79433" y="354827"/>
                      <a:pt x="78409" y="351672"/>
                      <a:pt x="79724" y="349094"/>
                    </a:cubicBezTo>
                    <a:cubicBezTo>
                      <a:pt x="79724" y="349094"/>
                      <a:pt x="79724" y="349093"/>
                      <a:pt x="79724" y="349093"/>
                    </a:cubicBezTo>
                    <a:cubicBezTo>
                      <a:pt x="108618" y="290119"/>
                      <a:pt x="123885" y="225405"/>
                      <a:pt x="124397" y="159736"/>
                    </a:cubicBezTo>
                    <a:cubicBezTo>
                      <a:pt x="124397" y="89918"/>
                      <a:pt x="104775" y="36863"/>
                      <a:pt x="71723" y="17813"/>
                    </a:cubicBezTo>
                    <a:cubicBezTo>
                      <a:pt x="52673" y="6955"/>
                      <a:pt x="30861" y="8288"/>
                      <a:pt x="7811" y="21623"/>
                    </a:cubicBezTo>
                    <a:cubicBezTo>
                      <a:pt x="5291" y="23045"/>
                      <a:pt x="2095" y="22155"/>
                      <a:pt x="674" y="19635"/>
                    </a:cubicBezTo>
                    <a:cubicBezTo>
                      <a:pt x="671" y="19631"/>
                      <a:pt x="669" y="19627"/>
                      <a:pt x="667" y="19623"/>
                    </a:cubicBezTo>
                    <a:cubicBezTo>
                      <a:pt x="-719" y="17116"/>
                      <a:pt x="122" y="13963"/>
                      <a:pt x="2572" y="12479"/>
                    </a:cubicBezTo>
                    <a:cubicBezTo>
                      <a:pt x="29051" y="-2761"/>
                      <a:pt x="54769" y="-4094"/>
                      <a:pt x="76962" y="8765"/>
                    </a:cubicBezTo>
                    <a:cubicBezTo>
                      <a:pt x="113252" y="29720"/>
                      <a:pt x="134874" y="86108"/>
                      <a:pt x="134874" y="159736"/>
                    </a:cubicBezTo>
                    <a:cubicBezTo>
                      <a:pt x="134380" y="227032"/>
                      <a:pt x="118720" y="293351"/>
                      <a:pt x="89059" y="353760"/>
                    </a:cubicBezTo>
                    <a:cubicBezTo>
                      <a:pt x="88190" y="355551"/>
                      <a:pt x="86382" y="356695"/>
                      <a:pt x="84392" y="356713"/>
                    </a:cubicBezTo>
                    <a:close/>
                  </a:path>
                </a:pathLst>
              </a:custGeom>
              <a:grpFill/>
              <a:ln w="9525"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E3EF368E-87F4-A028-583E-66F0538EA595}"/>
                  </a:ext>
                </a:extLst>
              </p:cNvPr>
              <p:cNvSpPr/>
              <p:nvPr/>
            </p:nvSpPr>
            <p:spPr>
              <a:xfrm>
                <a:off x="5302186" y="3456954"/>
                <a:ext cx="102488" cy="178453"/>
              </a:xfrm>
              <a:custGeom>
                <a:avLst/>
                <a:gdLst>
                  <a:gd name="connsiteX0" fmla="*/ 36385 w 102488"/>
                  <a:gd name="connsiteY0" fmla="*/ 178452 h 178453"/>
                  <a:gd name="connsiteX1" fmla="*/ 23050 w 102488"/>
                  <a:gd name="connsiteY1" fmla="*/ 174833 h 178453"/>
                  <a:gd name="connsiteX2" fmla="*/ 0 w 102488"/>
                  <a:gd name="connsiteY2" fmla="*/ 116063 h 178453"/>
                  <a:gd name="connsiteX3" fmla="*/ 48863 w 102488"/>
                  <a:gd name="connsiteY3" fmla="*/ 5002 h 178453"/>
                  <a:gd name="connsiteX4" fmla="*/ 48863 w 102488"/>
                  <a:gd name="connsiteY4" fmla="*/ 5002 h 178453"/>
                  <a:gd name="connsiteX5" fmla="*/ 79438 w 102488"/>
                  <a:gd name="connsiteY5" fmla="*/ 3573 h 178453"/>
                  <a:gd name="connsiteX6" fmla="*/ 102489 w 102488"/>
                  <a:gd name="connsiteY6" fmla="*/ 62437 h 178453"/>
                  <a:gd name="connsiteX7" fmla="*/ 53626 w 102488"/>
                  <a:gd name="connsiteY7" fmla="*/ 173499 h 178453"/>
                  <a:gd name="connsiteX8" fmla="*/ 36385 w 102488"/>
                  <a:gd name="connsiteY8" fmla="*/ 178452 h 178453"/>
                  <a:gd name="connsiteX9" fmla="*/ 66008 w 102488"/>
                  <a:gd name="connsiteY9" fmla="*/ 9478 h 178453"/>
                  <a:gd name="connsiteX10" fmla="*/ 53626 w 102488"/>
                  <a:gd name="connsiteY10" fmla="*/ 13288 h 178453"/>
                  <a:gd name="connsiteX11" fmla="*/ 53626 w 102488"/>
                  <a:gd name="connsiteY11" fmla="*/ 13288 h 178453"/>
                  <a:gd name="connsiteX12" fmla="*/ 9525 w 102488"/>
                  <a:gd name="connsiteY12" fmla="*/ 116063 h 178453"/>
                  <a:gd name="connsiteX13" fmla="*/ 27813 w 102488"/>
                  <a:gd name="connsiteY13" fmla="*/ 166641 h 178453"/>
                  <a:gd name="connsiteX14" fmla="*/ 48863 w 102488"/>
                  <a:gd name="connsiteY14" fmla="*/ 165212 h 178453"/>
                  <a:gd name="connsiteX15" fmla="*/ 92964 w 102488"/>
                  <a:gd name="connsiteY15" fmla="*/ 62437 h 178453"/>
                  <a:gd name="connsiteX16" fmla="*/ 74676 w 102488"/>
                  <a:gd name="connsiteY16" fmla="*/ 11860 h 178453"/>
                  <a:gd name="connsiteX17" fmla="*/ 66008 w 102488"/>
                  <a:gd name="connsiteY17" fmla="*/ 9478 h 178453"/>
                  <a:gd name="connsiteX18" fmla="*/ 51244 w 102488"/>
                  <a:gd name="connsiteY18" fmla="*/ 9478 h 178453"/>
                  <a:gd name="connsiteX19" fmla="*/ 51244 w 102488"/>
                  <a:gd name="connsiteY19" fmla="*/ 9478 h 1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53">
                    <a:moveTo>
                      <a:pt x="36385" y="178452"/>
                    </a:moveTo>
                    <a:cubicBezTo>
                      <a:pt x="31692" y="178495"/>
                      <a:pt x="27078" y="177242"/>
                      <a:pt x="23050" y="174833"/>
                    </a:cubicBezTo>
                    <a:cubicBezTo>
                      <a:pt x="8572" y="166546"/>
                      <a:pt x="0" y="144543"/>
                      <a:pt x="0" y="116063"/>
                    </a:cubicBezTo>
                    <a:cubicBezTo>
                      <a:pt x="0" y="69581"/>
                      <a:pt x="21431" y="20813"/>
                      <a:pt x="48863" y="5002"/>
                    </a:cubicBezTo>
                    <a:lnTo>
                      <a:pt x="48863" y="5002"/>
                    </a:lnTo>
                    <a:cubicBezTo>
                      <a:pt x="58000" y="-1111"/>
                      <a:pt x="69771" y="-1661"/>
                      <a:pt x="79438" y="3573"/>
                    </a:cubicBezTo>
                    <a:cubicBezTo>
                      <a:pt x="93917" y="11955"/>
                      <a:pt x="102489" y="33862"/>
                      <a:pt x="102489" y="62437"/>
                    </a:cubicBezTo>
                    <a:cubicBezTo>
                      <a:pt x="102489" y="108824"/>
                      <a:pt x="81058" y="157687"/>
                      <a:pt x="53626" y="173499"/>
                    </a:cubicBezTo>
                    <a:cubicBezTo>
                      <a:pt x="48415" y="176638"/>
                      <a:pt x="42468" y="178346"/>
                      <a:pt x="36385" y="178452"/>
                    </a:cubicBezTo>
                    <a:close/>
                    <a:moveTo>
                      <a:pt x="66008" y="9478"/>
                    </a:moveTo>
                    <a:cubicBezTo>
                      <a:pt x="61613" y="9613"/>
                      <a:pt x="57336" y="10929"/>
                      <a:pt x="53626" y="13288"/>
                    </a:cubicBezTo>
                    <a:lnTo>
                      <a:pt x="53626" y="13288"/>
                    </a:lnTo>
                    <a:cubicBezTo>
                      <a:pt x="29337" y="27290"/>
                      <a:pt x="9525" y="73391"/>
                      <a:pt x="9525" y="116063"/>
                    </a:cubicBezTo>
                    <a:cubicBezTo>
                      <a:pt x="9525" y="140733"/>
                      <a:pt x="16478" y="160069"/>
                      <a:pt x="27813" y="166641"/>
                    </a:cubicBezTo>
                    <a:cubicBezTo>
                      <a:pt x="34540" y="170160"/>
                      <a:pt x="42673" y="169608"/>
                      <a:pt x="48863" y="165212"/>
                    </a:cubicBezTo>
                    <a:cubicBezTo>
                      <a:pt x="73152" y="151210"/>
                      <a:pt x="92964" y="105014"/>
                      <a:pt x="92964" y="62437"/>
                    </a:cubicBezTo>
                    <a:cubicBezTo>
                      <a:pt x="92964" y="37673"/>
                      <a:pt x="85915" y="18337"/>
                      <a:pt x="74676" y="11860"/>
                    </a:cubicBezTo>
                    <a:cubicBezTo>
                      <a:pt x="72063" y="10278"/>
                      <a:pt x="69062" y="9454"/>
                      <a:pt x="66008" y="9478"/>
                    </a:cubicBezTo>
                    <a:close/>
                    <a:moveTo>
                      <a:pt x="51244" y="9478"/>
                    </a:moveTo>
                    <a:lnTo>
                      <a:pt x="51244" y="9478"/>
                    </a:lnTo>
                    <a:close/>
                  </a:path>
                </a:pathLst>
              </a:custGeom>
              <a:grpFill/>
              <a:ln w="9525"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6C151F7B-456F-3262-EF6E-20320831E258}"/>
                  </a:ext>
                </a:extLst>
              </p:cNvPr>
              <p:cNvSpPr/>
              <p:nvPr/>
            </p:nvSpPr>
            <p:spPr>
              <a:xfrm>
                <a:off x="5286212" y="3470424"/>
                <a:ext cx="26890" cy="53826"/>
              </a:xfrm>
              <a:custGeom>
                <a:avLst/>
                <a:gdLst>
                  <a:gd name="connsiteX0" fmla="*/ 4830 w 26890"/>
                  <a:gd name="connsiteY0" fmla="*/ 53826 h 53826"/>
                  <a:gd name="connsiteX1" fmla="*/ 3497 w 26890"/>
                  <a:gd name="connsiteY1" fmla="*/ 53826 h 53826"/>
                  <a:gd name="connsiteX2" fmla="*/ 163 w 26890"/>
                  <a:gd name="connsiteY2" fmla="*/ 47920 h 53826"/>
                  <a:gd name="connsiteX3" fmla="*/ 17879 w 26890"/>
                  <a:gd name="connsiteY3" fmla="*/ 2582 h 53826"/>
                  <a:gd name="connsiteX4" fmla="*/ 24309 w 26890"/>
                  <a:gd name="connsiteY4" fmla="*/ 534 h 53826"/>
                  <a:gd name="connsiteX5" fmla="*/ 26356 w 26890"/>
                  <a:gd name="connsiteY5" fmla="*/ 6963 h 53826"/>
                  <a:gd name="connsiteX6" fmla="*/ 9402 w 26890"/>
                  <a:gd name="connsiteY6" fmla="*/ 50492 h 53826"/>
                  <a:gd name="connsiteX7" fmla="*/ 4830 w 26890"/>
                  <a:gd name="connsiteY7" fmla="*/ 53826 h 5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90" h="53826">
                    <a:moveTo>
                      <a:pt x="4830" y="53826"/>
                    </a:moveTo>
                    <a:lnTo>
                      <a:pt x="3497" y="53826"/>
                    </a:lnTo>
                    <a:cubicBezTo>
                      <a:pt x="968" y="53087"/>
                      <a:pt x="-511" y="50467"/>
                      <a:pt x="163" y="47920"/>
                    </a:cubicBezTo>
                    <a:cubicBezTo>
                      <a:pt x="4491" y="32238"/>
                      <a:pt x="10428" y="17044"/>
                      <a:pt x="17879" y="2582"/>
                    </a:cubicBezTo>
                    <a:cubicBezTo>
                      <a:pt x="19089" y="241"/>
                      <a:pt x="21968" y="-676"/>
                      <a:pt x="24309" y="534"/>
                    </a:cubicBezTo>
                    <a:cubicBezTo>
                      <a:pt x="26650" y="1744"/>
                      <a:pt x="27566" y="4622"/>
                      <a:pt x="26356" y="6963"/>
                    </a:cubicBezTo>
                    <a:cubicBezTo>
                      <a:pt x="19160" y="20823"/>
                      <a:pt x="13476" y="35417"/>
                      <a:pt x="9402" y="50492"/>
                    </a:cubicBezTo>
                    <a:cubicBezTo>
                      <a:pt x="8775" y="52487"/>
                      <a:pt x="6920" y="53839"/>
                      <a:pt x="4830" y="53826"/>
                    </a:cubicBezTo>
                    <a:close/>
                  </a:path>
                </a:pathLst>
              </a:custGeom>
              <a:grpFill/>
              <a:ln w="9525"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D8CBD787-D38E-83D3-AB55-ED22C7E98EB0}"/>
                  </a:ext>
                </a:extLst>
              </p:cNvPr>
              <p:cNvSpPr/>
              <p:nvPr/>
            </p:nvSpPr>
            <p:spPr>
              <a:xfrm>
                <a:off x="5277326" y="3546387"/>
                <a:ext cx="11865" cy="41298"/>
              </a:xfrm>
              <a:custGeom>
                <a:avLst/>
                <a:gdLst>
                  <a:gd name="connsiteX0" fmla="*/ 4763 w 11865"/>
                  <a:gd name="connsiteY0" fmla="*/ 41299 h 41298"/>
                  <a:gd name="connsiteX1" fmla="*/ 0 w 11865"/>
                  <a:gd name="connsiteY1" fmla="*/ 36536 h 41298"/>
                  <a:gd name="connsiteX2" fmla="*/ 2381 w 11865"/>
                  <a:gd name="connsiteY2" fmla="*/ 4056 h 41298"/>
                  <a:gd name="connsiteX3" fmla="*/ 7798 w 11865"/>
                  <a:gd name="connsiteY3" fmla="*/ 53 h 41298"/>
                  <a:gd name="connsiteX4" fmla="*/ 7810 w 11865"/>
                  <a:gd name="connsiteY4" fmla="*/ 55 h 41298"/>
                  <a:gd name="connsiteX5" fmla="*/ 11824 w 11865"/>
                  <a:gd name="connsiteY5" fmla="*/ 5295 h 41298"/>
                  <a:gd name="connsiteX6" fmla="*/ 11811 w 11865"/>
                  <a:gd name="connsiteY6" fmla="*/ 5389 h 41298"/>
                  <a:gd name="connsiteX7" fmla="*/ 9525 w 11865"/>
                  <a:gd name="connsiteY7" fmla="*/ 36536 h 41298"/>
                  <a:gd name="connsiteX8" fmla="*/ 4762 w 11865"/>
                  <a:gd name="connsiteY8" fmla="*/ 41298 h 4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5" h="41298">
                    <a:moveTo>
                      <a:pt x="4763" y="41299"/>
                    </a:moveTo>
                    <a:cubicBezTo>
                      <a:pt x="2132" y="41299"/>
                      <a:pt x="0" y="39166"/>
                      <a:pt x="0" y="36536"/>
                    </a:cubicBezTo>
                    <a:cubicBezTo>
                      <a:pt x="52" y="25668"/>
                      <a:pt x="847" y="14816"/>
                      <a:pt x="2381" y="4056"/>
                    </a:cubicBezTo>
                    <a:cubicBezTo>
                      <a:pt x="2772" y="1455"/>
                      <a:pt x="5197" y="-337"/>
                      <a:pt x="7798" y="53"/>
                    </a:cubicBezTo>
                    <a:cubicBezTo>
                      <a:pt x="7802" y="54"/>
                      <a:pt x="7806" y="55"/>
                      <a:pt x="7810" y="55"/>
                    </a:cubicBezTo>
                    <a:cubicBezTo>
                      <a:pt x="10366" y="394"/>
                      <a:pt x="12163" y="2740"/>
                      <a:pt x="11824" y="5295"/>
                    </a:cubicBezTo>
                    <a:cubicBezTo>
                      <a:pt x="11820" y="5326"/>
                      <a:pt x="11816" y="5358"/>
                      <a:pt x="11811" y="5389"/>
                    </a:cubicBezTo>
                    <a:cubicBezTo>
                      <a:pt x="10309" y="15704"/>
                      <a:pt x="9545" y="26113"/>
                      <a:pt x="9525" y="36536"/>
                    </a:cubicBezTo>
                    <a:cubicBezTo>
                      <a:pt x="9525" y="39166"/>
                      <a:pt x="7393" y="41298"/>
                      <a:pt x="4762" y="41298"/>
                    </a:cubicBezTo>
                    <a:close/>
                  </a:path>
                </a:pathLst>
              </a:custGeom>
              <a:grpFill/>
              <a:ln w="9525"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36F36B34-3CF8-9AB2-8822-1F16664246B4}"/>
                  </a:ext>
                </a:extLst>
              </p:cNvPr>
              <p:cNvSpPr/>
              <p:nvPr/>
            </p:nvSpPr>
            <p:spPr>
              <a:xfrm>
                <a:off x="5279697" y="3614203"/>
                <a:ext cx="53548" cy="60168"/>
              </a:xfrm>
              <a:custGeom>
                <a:avLst/>
                <a:gdLst>
                  <a:gd name="connsiteX0" fmla="*/ 48301 w 53548"/>
                  <a:gd name="connsiteY0" fmla="*/ 60160 h 60168"/>
                  <a:gd name="connsiteX1" fmla="*/ 47730 w 53548"/>
                  <a:gd name="connsiteY1" fmla="*/ 60160 h 60168"/>
                  <a:gd name="connsiteX2" fmla="*/ 105 w 53548"/>
                  <a:gd name="connsiteY2" fmla="*/ 5868 h 60168"/>
                  <a:gd name="connsiteX3" fmla="*/ 3867 w 53548"/>
                  <a:gd name="connsiteY3" fmla="*/ 105 h 60168"/>
                  <a:gd name="connsiteX4" fmla="*/ 9630 w 53548"/>
                  <a:gd name="connsiteY4" fmla="*/ 3867 h 60168"/>
                  <a:gd name="connsiteX5" fmla="*/ 49063 w 53548"/>
                  <a:gd name="connsiteY5" fmla="*/ 50635 h 60168"/>
                  <a:gd name="connsiteX6" fmla="*/ 53540 w 53548"/>
                  <a:gd name="connsiteY6" fmla="*/ 55683 h 60168"/>
                  <a:gd name="connsiteX7" fmla="*/ 48492 w 53548"/>
                  <a:gd name="connsiteY7" fmla="*/ 60160 h 6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8" h="60168">
                    <a:moveTo>
                      <a:pt x="48301" y="60160"/>
                    </a:moveTo>
                    <a:lnTo>
                      <a:pt x="47730" y="60160"/>
                    </a:lnTo>
                    <a:cubicBezTo>
                      <a:pt x="25441" y="57493"/>
                      <a:pt x="6201" y="35681"/>
                      <a:pt x="105" y="5868"/>
                    </a:cubicBezTo>
                    <a:cubicBezTo>
                      <a:pt x="-447" y="3237"/>
                      <a:pt x="1237" y="657"/>
                      <a:pt x="3867" y="105"/>
                    </a:cubicBezTo>
                    <a:cubicBezTo>
                      <a:pt x="6497" y="-447"/>
                      <a:pt x="9078" y="1237"/>
                      <a:pt x="9630" y="3867"/>
                    </a:cubicBezTo>
                    <a:cubicBezTo>
                      <a:pt x="15726" y="33776"/>
                      <a:pt x="33823" y="48920"/>
                      <a:pt x="49063" y="50635"/>
                    </a:cubicBezTo>
                    <a:cubicBezTo>
                      <a:pt x="51694" y="50793"/>
                      <a:pt x="53698" y="53053"/>
                      <a:pt x="53540" y="55683"/>
                    </a:cubicBezTo>
                    <a:cubicBezTo>
                      <a:pt x="53382" y="58314"/>
                      <a:pt x="51122" y="60318"/>
                      <a:pt x="48492" y="60160"/>
                    </a:cubicBezTo>
                    <a:close/>
                  </a:path>
                </a:pathLst>
              </a:custGeom>
              <a:grpFill/>
              <a:ln w="9525"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EF749AE4-8575-3D4D-A5C4-70963E637252}"/>
                  </a:ext>
                </a:extLst>
              </p:cNvPr>
              <p:cNvSpPr/>
              <p:nvPr/>
            </p:nvSpPr>
            <p:spPr>
              <a:xfrm>
                <a:off x="5352765" y="3634268"/>
                <a:ext cx="31753" cy="31240"/>
              </a:xfrm>
              <a:custGeom>
                <a:avLst/>
                <a:gdLst>
                  <a:gd name="connsiteX0" fmla="*/ 4761 w 31753"/>
                  <a:gd name="connsiteY0" fmla="*/ 31237 h 31240"/>
                  <a:gd name="connsiteX1" fmla="*/ 856 w 31753"/>
                  <a:gd name="connsiteY1" fmla="*/ 29237 h 31240"/>
                  <a:gd name="connsiteX2" fmla="*/ 2040 w 31753"/>
                  <a:gd name="connsiteY2" fmla="*/ 22606 h 31240"/>
                  <a:gd name="connsiteX3" fmla="*/ 2094 w 31753"/>
                  <a:gd name="connsiteY3" fmla="*/ 22569 h 31240"/>
                  <a:gd name="connsiteX4" fmla="*/ 23049 w 31753"/>
                  <a:gd name="connsiteY4" fmla="*/ 2090 h 31240"/>
                  <a:gd name="connsiteX5" fmla="*/ 29664 w 31753"/>
                  <a:gd name="connsiteY5" fmla="*/ 821 h 31240"/>
                  <a:gd name="connsiteX6" fmla="*/ 30933 w 31753"/>
                  <a:gd name="connsiteY6" fmla="*/ 7436 h 31240"/>
                  <a:gd name="connsiteX7" fmla="*/ 30574 w 31753"/>
                  <a:gd name="connsiteY7" fmla="*/ 7900 h 31240"/>
                  <a:gd name="connsiteX8" fmla="*/ 7428 w 31753"/>
                  <a:gd name="connsiteY8" fmla="*/ 30475 h 31240"/>
                  <a:gd name="connsiteX9" fmla="*/ 4761 w 31753"/>
                  <a:gd name="connsiteY9" fmla="*/ 31236 h 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53" h="31240">
                    <a:moveTo>
                      <a:pt x="4761" y="31237"/>
                    </a:moveTo>
                    <a:cubicBezTo>
                      <a:pt x="3203" y="31279"/>
                      <a:pt x="1732" y="30525"/>
                      <a:pt x="856" y="29237"/>
                    </a:cubicBezTo>
                    <a:cubicBezTo>
                      <a:pt x="-648" y="27079"/>
                      <a:pt x="-118" y="24110"/>
                      <a:pt x="2040" y="22606"/>
                    </a:cubicBezTo>
                    <a:cubicBezTo>
                      <a:pt x="2058" y="22594"/>
                      <a:pt x="2076" y="22581"/>
                      <a:pt x="2094" y="22569"/>
                    </a:cubicBezTo>
                    <a:cubicBezTo>
                      <a:pt x="10129" y="16907"/>
                      <a:pt x="17204" y="9993"/>
                      <a:pt x="23049" y="2090"/>
                    </a:cubicBezTo>
                    <a:cubicBezTo>
                      <a:pt x="24525" y="-87"/>
                      <a:pt x="27487" y="-655"/>
                      <a:pt x="29664" y="821"/>
                    </a:cubicBezTo>
                    <a:cubicBezTo>
                      <a:pt x="31841" y="2297"/>
                      <a:pt x="32409" y="5259"/>
                      <a:pt x="30933" y="7436"/>
                    </a:cubicBezTo>
                    <a:cubicBezTo>
                      <a:pt x="30823" y="7598"/>
                      <a:pt x="30703" y="7753"/>
                      <a:pt x="30574" y="7900"/>
                    </a:cubicBezTo>
                    <a:cubicBezTo>
                      <a:pt x="24095" y="16597"/>
                      <a:pt x="16284" y="24216"/>
                      <a:pt x="7428" y="30475"/>
                    </a:cubicBezTo>
                    <a:cubicBezTo>
                      <a:pt x="6645" y="31011"/>
                      <a:pt x="5709" y="31278"/>
                      <a:pt x="4761" y="31236"/>
                    </a:cubicBezTo>
                    <a:close/>
                  </a:path>
                </a:pathLst>
              </a:custGeom>
              <a:grpFill/>
              <a:ln w="9525"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DDF7F945-6457-597D-4DE3-69477B02157F}"/>
                  </a:ext>
                </a:extLst>
              </p:cNvPr>
              <p:cNvSpPr/>
              <p:nvPr/>
            </p:nvSpPr>
            <p:spPr>
              <a:xfrm>
                <a:off x="5349087" y="3417529"/>
                <a:ext cx="77114" cy="198832"/>
              </a:xfrm>
              <a:custGeom>
                <a:avLst/>
                <a:gdLst>
                  <a:gd name="connsiteX0" fmla="*/ 47587 w 77114"/>
                  <a:gd name="connsiteY0" fmla="*/ 198828 h 198832"/>
                  <a:gd name="connsiteX1" fmla="*/ 45491 w 77114"/>
                  <a:gd name="connsiteY1" fmla="*/ 198351 h 198832"/>
                  <a:gd name="connsiteX2" fmla="*/ 43293 w 77114"/>
                  <a:gd name="connsiteY2" fmla="*/ 191985 h 198832"/>
                  <a:gd name="connsiteX3" fmla="*/ 43300 w 77114"/>
                  <a:gd name="connsiteY3" fmla="*/ 191970 h 198832"/>
                  <a:gd name="connsiteX4" fmla="*/ 67589 w 77114"/>
                  <a:gd name="connsiteY4" fmla="*/ 89385 h 198832"/>
                  <a:gd name="connsiteX5" fmla="*/ 39776 w 77114"/>
                  <a:gd name="connsiteY5" fmla="*/ 13185 h 198832"/>
                  <a:gd name="connsiteX6" fmla="*/ 6724 w 77114"/>
                  <a:gd name="connsiteY6" fmla="*/ 15281 h 198832"/>
                  <a:gd name="connsiteX7" fmla="*/ 423 w 77114"/>
                  <a:gd name="connsiteY7" fmla="*/ 12902 h 198832"/>
                  <a:gd name="connsiteX8" fmla="*/ 1962 w 77114"/>
                  <a:gd name="connsiteY8" fmla="*/ 7089 h 198832"/>
                  <a:gd name="connsiteX9" fmla="*/ 44539 w 77114"/>
                  <a:gd name="connsiteY9" fmla="*/ 4994 h 198832"/>
                  <a:gd name="connsiteX10" fmla="*/ 77114 w 77114"/>
                  <a:gd name="connsiteY10" fmla="*/ 89099 h 198832"/>
                  <a:gd name="connsiteX11" fmla="*/ 51587 w 77114"/>
                  <a:gd name="connsiteY11" fmla="*/ 196256 h 198832"/>
                  <a:gd name="connsiteX12" fmla="*/ 47587 w 77114"/>
                  <a:gd name="connsiteY12" fmla="*/ 198827 h 19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14" h="198832">
                    <a:moveTo>
                      <a:pt x="47587" y="198828"/>
                    </a:moveTo>
                    <a:cubicBezTo>
                      <a:pt x="46858" y="198863"/>
                      <a:pt x="46133" y="198698"/>
                      <a:pt x="45491" y="198351"/>
                    </a:cubicBezTo>
                    <a:cubicBezTo>
                      <a:pt x="43126" y="197200"/>
                      <a:pt x="42142" y="194350"/>
                      <a:pt x="43293" y="191985"/>
                    </a:cubicBezTo>
                    <a:cubicBezTo>
                      <a:pt x="43295" y="191980"/>
                      <a:pt x="43298" y="191975"/>
                      <a:pt x="43300" y="191970"/>
                    </a:cubicBezTo>
                    <a:cubicBezTo>
                      <a:pt x="59005" y="160036"/>
                      <a:pt x="67307" y="124971"/>
                      <a:pt x="67589" y="89385"/>
                    </a:cubicBezTo>
                    <a:cubicBezTo>
                      <a:pt x="67589" y="51952"/>
                      <a:pt x="57207" y="23568"/>
                      <a:pt x="39776" y="13185"/>
                    </a:cubicBezTo>
                    <a:cubicBezTo>
                      <a:pt x="29221" y="7707"/>
                      <a:pt x="16503" y="8514"/>
                      <a:pt x="6724" y="15281"/>
                    </a:cubicBezTo>
                    <a:cubicBezTo>
                      <a:pt x="4327" y="16364"/>
                      <a:pt x="1506" y="15299"/>
                      <a:pt x="423" y="12902"/>
                    </a:cubicBezTo>
                    <a:cubicBezTo>
                      <a:pt x="-507" y="10845"/>
                      <a:pt x="136" y="8417"/>
                      <a:pt x="1962" y="7089"/>
                    </a:cubicBezTo>
                    <a:cubicBezTo>
                      <a:pt x="14636" y="-1543"/>
                      <a:pt x="31077" y="-2352"/>
                      <a:pt x="44539" y="4994"/>
                    </a:cubicBezTo>
                    <a:cubicBezTo>
                      <a:pt x="64922" y="16710"/>
                      <a:pt x="77114" y="48237"/>
                      <a:pt x="77114" y="89099"/>
                    </a:cubicBezTo>
                    <a:cubicBezTo>
                      <a:pt x="76757" y="126282"/>
                      <a:pt x="68033" y="162906"/>
                      <a:pt x="51587" y="196256"/>
                    </a:cubicBezTo>
                    <a:cubicBezTo>
                      <a:pt x="50793" y="197752"/>
                      <a:pt x="49277" y="198726"/>
                      <a:pt x="47587" y="198827"/>
                    </a:cubicBezTo>
                    <a:close/>
                  </a:path>
                </a:pathLst>
              </a:custGeom>
              <a:grpFill/>
              <a:ln w="9525"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E343CCCC-2311-8285-E3CA-693C366CA0D7}"/>
                  </a:ext>
                </a:extLst>
              </p:cNvPr>
              <p:cNvSpPr/>
              <p:nvPr/>
            </p:nvSpPr>
            <p:spPr>
              <a:xfrm>
                <a:off x="5680233" y="3220533"/>
                <a:ext cx="102488" cy="178463"/>
              </a:xfrm>
              <a:custGeom>
                <a:avLst/>
                <a:gdLst>
                  <a:gd name="connsiteX0" fmla="*/ 36385 w 102488"/>
                  <a:gd name="connsiteY0" fmla="*/ 178463 h 178463"/>
                  <a:gd name="connsiteX1" fmla="*/ 23050 w 102488"/>
                  <a:gd name="connsiteY1" fmla="*/ 174844 h 178463"/>
                  <a:gd name="connsiteX2" fmla="*/ 0 w 102488"/>
                  <a:gd name="connsiteY2" fmla="*/ 115979 h 178463"/>
                  <a:gd name="connsiteX3" fmla="*/ 48863 w 102488"/>
                  <a:gd name="connsiteY3" fmla="*/ 4918 h 178463"/>
                  <a:gd name="connsiteX4" fmla="*/ 48863 w 102488"/>
                  <a:gd name="connsiteY4" fmla="*/ 4918 h 178463"/>
                  <a:gd name="connsiteX5" fmla="*/ 79438 w 102488"/>
                  <a:gd name="connsiteY5" fmla="*/ 3584 h 178463"/>
                  <a:gd name="connsiteX6" fmla="*/ 102489 w 102488"/>
                  <a:gd name="connsiteY6" fmla="*/ 62353 h 178463"/>
                  <a:gd name="connsiteX7" fmla="*/ 53626 w 102488"/>
                  <a:gd name="connsiteY7" fmla="*/ 173415 h 178463"/>
                  <a:gd name="connsiteX8" fmla="*/ 36385 w 102488"/>
                  <a:gd name="connsiteY8" fmla="*/ 178463 h 178463"/>
                  <a:gd name="connsiteX9" fmla="*/ 66008 w 102488"/>
                  <a:gd name="connsiteY9" fmla="*/ 9394 h 178463"/>
                  <a:gd name="connsiteX10" fmla="*/ 53626 w 102488"/>
                  <a:gd name="connsiteY10" fmla="*/ 13204 h 178463"/>
                  <a:gd name="connsiteX11" fmla="*/ 53626 w 102488"/>
                  <a:gd name="connsiteY11" fmla="*/ 13204 h 178463"/>
                  <a:gd name="connsiteX12" fmla="*/ 9525 w 102488"/>
                  <a:gd name="connsiteY12" fmla="*/ 115979 h 178463"/>
                  <a:gd name="connsiteX13" fmla="*/ 27813 w 102488"/>
                  <a:gd name="connsiteY13" fmla="*/ 166557 h 178463"/>
                  <a:gd name="connsiteX14" fmla="*/ 48863 w 102488"/>
                  <a:gd name="connsiteY14" fmla="*/ 165128 h 178463"/>
                  <a:gd name="connsiteX15" fmla="*/ 92964 w 102488"/>
                  <a:gd name="connsiteY15" fmla="*/ 62353 h 178463"/>
                  <a:gd name="connsiteX16" fmla="*/ 74676 w 102488"/>
                  <a:gd name="connsiteY16" fmla="*/ 11776 h 178463"/>
                  <a:gd name="connsiteX17" fmla="*/ 66008 w 102488"/>
                  <a:gd name="connsiteY17" fmla="*/ 9394 h 178463"/>
                  <a:gd name="connsiteX18" fmla="*/ 51244 w 102488"/>
                  <a:gd name="connsiteY18" fmla="*/ 9394 h 178463"/>
                  <a:gd name="connsiteX19" fmla="*/ 51244 w 102488"/>
                  <a:gd name="connsiteY19" fmla="*/ 9394 h 17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63">
                    <a:moveTo>
                      <a:pt x="36385" y="178463"/>
                    </a:moveTo>
                    <a:cubicBezTo>
                      <a:pt x="31698" y="178458"/>
                      <a:pt x="27097" y="177209"/>
                      <a:pt x="23050" y="174844"/>
                    </a:cubicBezTo>
                    <a:cubicBezTo>
                      <a:pt x="8572" y="166462"/>
                      <a:pt x="0" y="144554"/>
                      <a:pt x="0" y="115979"/>
                    </a:cubicBezTo>
                    <a:cubicBezTo>
                      <a:pt x="0" y="69592"/>
                      <a:pt x="21431" y="20729"/>
                      <a:pt x="48863" y="4918"/>
                    </a:cubicBezTo>
                    <a:lnTo>
                      <a:pt x="48863" y="4918"/>
                    </a:lnTo>
                    <a:cubicBezTo>
                      <a:pt x="58032" y="-1123"/>
                      <a:pt x="69779" y="-1635"/>
                      <a:pt x="79438" y="3584"/>
                    </a:cubicBezTo>
                    <a:cubicBezTo>
                      <a:pt x="93821" y="11871"/>
                      <a:pt x="102489" y="33874"/>
                      <a:pt x="102489" y="62353"/>
                    </a:cubicBezTo>
                    <a:cubicBezTo>
                      <a:pt x="102489" y="108835"/>
                      <a:pt x="80963" y="157603"/>
                      <a:pt x="53626" y="173415"/>
                    </a:cubicBezTo>
                    <a:cubicBezTo>
                      <a:pt x="48422" y="176583"/>
                      <a:pt x="42476" y="178324"/>
                      <a:pt x="36385" y="178463"/>
                    </a:cubicBezTo>
                    <a:close/>
                    <a:moveTo>
                      <a:pt x="66008" y="9394"/>
                    </a:moveTo>
                    <a:cubicBezTo>
                      <a:pt x="61621" y="9574"/>
                      <a:pt x="57355" y="10887"/>
                      <a:pt x="53626" y="13204"/>
                    </a:cubicBezTo>
                    <a:lnTo>
                      <a:pt x="53626" y="13204"/>
                    </a:lnTo>
                    <a:cubicBezTo>
                      <a:pt x="29242" y="27206"/>
                      <a:pt x="9525" y="73403"/>
                      <a:pt x="9525" y="115979"/>
                    </a:cubicBezTo>
                    <a:cubicBezTo>
                      <a:pt x="9525" y="140744"/>
                      <a:pt x="16478" y="160080"/>
                      <a:pt x="27813" y="166557"/>
                    </a:cubicBezTo>
                    <a:cubicBezTo>
                      <a:pt x="34521" y="170167"/>
                      <a:pt x="42705" y="169612"/>
                      <a:pt x="48863" y="165128"/>
                    </a:cubicBezTo>
                    <a:cubicBezTo>
                      <a:pt x="73152" y="151126"/>
                      <a:pt x="92964" y="105025"/>
                      <a:pt x="92964" y="62353"/>
                    </a:cubicBezTo>
                    <a:cubicBezTo>
                      <a:pt x="92964" y="37684"/>
                      <a:pt x="85915" y="18348"/>
                      <a:pt x="74676" y="11776"/>
                    </a:cubicBezTo>
                    <a:cubicBezTo>
                      <a:pt x="72040" y="10250"/>
                      <a:pt x="69054" y="9430"/>
                      <a:pt x="66008" y="9394"/>
                    </a:cubicBezTo>
                    <a:close/>
                    <a:moveTo>
                      <a:pt x="51244" y="9394"/>
                    </a:moveTo>
                    <a:lnTo>
                      <a:pt x="51244" y="9394"/>
                    </a:lnTo>
                    <a:close/>
                  </a:path>
                </a:pathLst>
              </a:custGeom>
              <a:grpFill/>
              <a:ln w="9525" cap="flat">
                <a:noFill/>
                <a:prstDash val="solid"/>
                <a:miter/>
              </a:ln>
            </p:spPr>
            <p:txBody>
              <a:bodyPr rtlCol="0" anchor="ctr"/>
              <a:lstStyle/>
              <a:p>
                <a:endParaRPr lang="en-ID"/>
              </a:p>
            </p:txBody>
          </p:sp>
          <p:sp>
            <p:nvSpPr>
              <p:cNvPr id="211" name="Freeform: Shape 210">
                <a:extLst>
                  <a:ext uri="{FF2B5EF4-FFF2-40B4-BE49-F238E27FC236}">
                    <a16:creationId xmlns:a16="http://schemas.microsoft.com/office/drawing/2014/main" id="{D2846CDF-3367-F681-A26B-E2F54039B4E9}"/>
                  </a:ext>
                </a:extLst>
              </p:cNvPr>
              <p:cNvSpPr/>
              <p:nvPr/>
            </p:nvSpPr>
            <p:spPr>
              <a:xfrm>
                <a:off x="5664240" y="3234299"/>
                <a:ext cx="26909" cy="53895"/>
              </a:xfrm>
              <a:custGeom>
                <a:avLst/>
                <a:gdLst>
                  <a:gd name="connsiteX0" fmla="*/ 4849 w 26909"/>
                  <a:gd name="connsiteY0" fmla="*/ 53826 h 53895"/>
                  <a:gd name="connsiteX1" fmla="*/ 3516 w 26909"/>
                  <a:gd name="connsiteY1" fmla="*/ 53826 h 53895"/>
                  <a:gd name="connsiteX2" fmla="*/ 146 w 26909"/>
                  <a:gd name="connsiteY2" fmla="*/ 48151 h 53895"/>
                  <a:gd name="connsiteX3" fmla="*/ 182 w 26909"/>
                  <a:gd name="connsiteY3" fmla="*/ 48016 h 53895"/>
                  <a:gd name="connsiteX4" fmla="*/ 17899 w 26909"/>
                  <a:gd name="connsiteY4" fmla="*/ 2582 h 53895"/>
                  <a:gd name="connsiteX5" fmla="*/ 24328 w 26909"/>
                  <a:gd name="connsiteY5" fmla="*/ 534 h 53895"/>
                  <a:gd name="connsiteX6" fmla="*/ 26376 w 26909"/>
                  <a:gd name="connsiteY6" fmla="*/ 6963 h 53895"/>
                  <a:gd name="connsiteX7" fmla="*/ 9422 w 26909"/>
                  <a:gd name="connsiteY7" fmla="*/ 50588 h 53895"/>
                  <a:gd name="connsiteX8" fmla="*/ 4850 w 26909"/>
                  <a:gd name="connsiteY8" fmla="*/ 53826 h 5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9" h="53895">
                    <a:moveTo>
                      <a:pt x="4849" y="53826"/>
                    </a:moveTo>
                    <a:cubicBezTo>
                      <a:pt x="4410" y="53919"/>
                      <a:pt x="3956" y="53919"/>
                      <a:pt x="3516" y="53826"/>
                    </a:cubicBezTo>
                    <a:cubicBezTo>
                      <a:pt x="1018" y="53190"/>
                      <a:pt x="-491" y="50649"/>
                      <a:pt x="146" y="48151"/>
                    </a:cubicBezTo>
                    <a:cubicBezTo>
                      <a:pt x="157" y="48106"/>
                      <a:pt x="169" y="48061"/>
                      <a:pt x="182" y="48016"/>
                    </a:cubicBezTo>
                    <a:cubicBezTo>
                      <a:pt x="4511" y="32303"/>
                      <a:pt x="10448" y="17077"/>
                      <a:pt x="17899" y="2582"/>
                    </a:cubicBezTo>
                    <a:cubicBezTo>
                      <a:pt x="19109" y="241"/>
                      <a:pt x="21987" y="-676"/>
                      <a:pt x="24328" y="534"/>
                    </a:cubicBezTo>
                    <a:cubicBezTo>
                      <a:pt x="26669" y="1744"/>
                      <a:pt x="27586" y="4622"/>
                      <a:pt x="26376" y="6963"/>
                    </a:cubicBezTo>
                    <a:cubicBezTo>
                      <a:pt x="19195" y="20863"/>
                      <a:pt x="13512" y="35487"/>
                      <a:pt x="9422" y="50588"/>
                    </a:cubicBezTo>
                    <a:cubicBezTo>
                      <a:pt x="8761" y="52544"/>
                      <a:pt x="6914" y="53852"/>
                      <a:pt x="4850" y="53826"/>
                    </a:cubicBezTo>
                    <a:close/>
                  </a:path>
                </a:pathLst>
              </a:custGeom>
              <a:grpFill/>
              <a:ln w="9525"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47744AD8-7EB2-8ED7-618E-00CDD05676C5}"/>
                  </a:ext>
                </a:extLst>
              </p:cNvPr>
              <p:cNvSpPr/>
              <p:nvPr/>
            </p:nvSpPr>
            <p:spPr>
              <a:xfrm>
                <a:off x="5655373" y="3309894"/>
                <a:ext cx="11866" cy="41286"/>
              </a:xfrm>
              <a:custGeom>
                <a:avLst/>
                <a:gdLst>
                  <a:gd name="connsiteX0" fmla="*/ 4763 w 11866"/>
                  <a:gd name="connsiteY0" fmla="*/ 41286 h 41286"/>
                  <a:gd name="connsiteX1" fmla="*/ 0 w 11866"/>
                  <a:gd name="connsiteY1" fmla="*/ 36524 h 41286"/>
                  <a:gd name="connsiteX2" fmla="*/ 2381 w 11866"/>
                  <a:gd name="connsiteY2" fmla="*/ 4043 h 41286"/>
                  <a:gd name="connsiteX3" fmla="*/ 7811 w 11866"/>
                  <a:gd name="connsiteY3" fmla="*/ 43 h 41286"/>
                  <a:gd name="connsiteX4" fmla="*/ 11813 w 11866"/>
                  <a:gd name="connsiteY4" fmla="*/ 5460 h 41286"/>
                  <a:gd name="connsiteX5" fmla="*/ 11811 w 11866"/>
                  <a:gd name="connsiteY5" fmla="*/ 5472 h 41286"/>
                  <a:gd name="connsiteX6" fmla="*/ 9525 w 11866"/>
                  <a:gd name="connsiteY6" fmla="*/ 36524 h 41286"/>
                  <a:gd name="connsiteX7" fmla="*/ 4763 w 11866"/>
                  <a:gd name="connsiteY7" fmla="*/ 41286 h 4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 h="41286">
                    <a:moveTo>
                      <a:pt x="4763" y="41286"/>
                    </a:moveTo>
                    <a:cubicBezTo>
                      <a:pt x="2132" y="41286"/>
                      <a:pt x="0" y="39154"/>
                      <a:pt x="0" y="36524"/>
                    </a:cubicBezTo>
                    <a:cubicBezTo>
                      <a:pt x="55" y="25655"/>
                      <a:pt x="851" y="14803"/>
                      <a:pt x="2381" y="4043"/>
                    </a:cubicBezTo>
                    <a:cubicBezTo>
                      <a:pt x="2820" y="1466"/>
                      <a:pt x="5219" y="-302"/>
                      <a:pt x="7811" y="43"/>
                    </a:cubicBezTo>
                    <a:cubicBezTo>
                      <a:pt x="10412" y="434"/>
                      <a:pt x="12204" y="2859"/>
                      <a:pt x="11813" y="5460"/>
                    </a:cubicBezTo>
                    <a:cubicBezTo>
                      <a:pt x="11812" y="5464"/>
                      <a:pt x="11812" y="5468"/>
                      <a:pt x="11811" y="5472"/>
                    </a:cubicBezTo>
                    <a:cubicBezTo>
                      <a:pt x="10306" y="15754"/>
                      <a:pt x="9542" y="26132"/>
                      <a:pt x="9525" y="36524"/>
                    </a:cubicBezTo>
                    <a:cubicBezTo>
                      <a:pt x="9525" y="39154"/>
                      <a:pt x="7393" y="41286"/>
                      <a:pt x="4763" y="41286"/>
                    </a:cubicBezTo>
                    <a:close/>
                  </a:path>
                </a:pathLst>
              </a:custGeom>
              <a:grpFill/>
              <a:ln w="9525"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09E333E4-9F23-F5AC-F416-F09957E12ABB}"/>
                  </a:ext>
                </a:extLst>
              </p:cNvPr>
              <p:cNvSpPr/>
              <p:nvPr/>
            </p:nvSpPr>
            <p:spPr>
              <a:xfrm>
                <a:off x="5657752" y="3377864"/>
                <a:ext cx="53350" cy="60097"/>
              </a:xfrm>
              <a:custGeom>
                <a:avLst/>
                <a:gdLst>
                  <a:gd name="connsiteX0" fmla="*/ 48294 w 53350"/>
                  <a:gd name="connsiteY0" fmla="*/ 59993 h 60097"/>
                  <a:gd name="connsiteX1" fmla="*/ 47722 w 53350"/>
                  <a:gd name="connsiteY1" fmla="*/ 59993 h 60097"/>
                  <a:gd name="connsiteX2" fmla="*/ 97 w 53350"/>
                  <a:gd name="connsiteY2" fmla="*/ 5701 h 60097"/>
                  <a:gd name="connsiteX3" fmla="*/ 3810 w 53350"/>
                  <a:gd name="connsiteY3" fmla="*/ 81 h 60097"/>
                  <a:gd name="connsiteX4" fmla="*/ 3812 w 53350"/>
                  <a:gd name="connsiteY4" fmla="*/ 81 h 60097"/>
                  <a:gd name="connsiteX5" fmla="*/ 9432 w 53350"/>
                  <a:gd name="connsiteY5" fmla="*/ 3796 h 60097"/>
                  <a:gd name="connsiteX6" fmla="*/ 48865 w 53350"/>
                  <a:gd name="connsiteY6" fmla="*/ 50564 h 60097"/>
                  <a:gd name="connsiteX7" fmla="*/ 53342 w 53350"/>
                  <a:gd name="connsiteY7" fmla="*/ 55612 h 60097"/>
                  <a:gd name="connsiteX8" fmla="*/ 48294 w 53350"/>
                  <a:gd name="connsiteY8" fmla="*/ 60089 h 6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0" h="60097">
                    <a:moveTo>
                      <a:pt x="48294" y="59993"/>
                    </a:moveTo>
                    <a:lnTo>
                      <a:pt x="47722" y="59993"/>
                    </a:lnTo>
                    <a:cubicBezTo>
                      <a:pt x="25338" y="57326"/>
                      <a:pt x="6193" y="35514"/>
                      <a:pt x="97" y="5701"/>
                    </a:cubicBezTo>
                    <a:cubicBezTo>
                      <a:pt x="-429" y="3124"/>
                      <a:pt x="1233" y="608"/>
                      <a:pt x="3810" y="81"/>
                    </a:cubicBezTo>
                    <a:cubicBezTo>
                      <a:pt x="3811" y="81"/>
                      <a:pt x="3811" y="81"/>
                      <a:pt x="3812" y="81"/>
                    </a:cubicBezTo>
                    <a:cubicBezTo>
                      <a:pt x="6379" y="-392"/>
                      <a:pt x="8861" y="1249"/>
                      <a:pt x="9432" y="3796"/>
                    </a:cubicBezTo>
                    <a:cubicBezTo>
                      <a:pt x="15528" y="33609"/>
                      <a:pt x="33625" y="48754"/>
                      <a:pt x="48865" y="50564"/>
                    </a:cubicBezTo>
                    <a:cubicBezTo>
                      <a:pt x="51495" y="50722"/>
                      <a:pt x="53500" y="52982"/>
                      <a:pt x="53342" y="55612"/>
                    </a:cubicBezTo>
                    <a:cubicBezTo>
                      <a:pt x="53184" y="58242"/>
                      <a:pt x="50924" y="60247"/>
                      <a:pt x="48294" y="60089"/>
                    </a:cubicBezTo>
                    <a:close/>
                  </a:path>
                </a:pathLst>
              </a:custGeom>
              <a:grpFill/>
              <a:ln w="9525"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97508C27-B35B-7CF0-7442-03AD48B7A3E7}"/>
                  </a:ext>
                </a:extLst>
              </p:cNvPr>
              <p:cNvSpPr/>
              <p:nvPr/>
            </p:nvSpPr>
            <p:spPr>
              <a:xfrm>
                <a:off x="5730869" y="3398228"/>
                <a:ext cx="31337" cy="30771"/>
              </a:xfrm>
              <a:custGeom>
                <a:avLst/>
                <a:gdLst>
                  <a:gd name="connsiteX0" fmla="*/ 4704 w 31337"/>
                  <a:gd name="connsiteY0" fmla="*/ 30772 h 30771"/>
                  <a:gd name="connsiteX1" fmla="*/ 0 w 31337"/>
                  <a:gd name="connsiteY1" fmla="*/ 25951 h 30771"/>
                  <a:gd name="connsiteX2" fmla="*/ 2037 w 31337"/>
                  <a:gd name="connsiteY2" fmla="*/ 22104 h 30771"/>
                  <a:gd name="connsiteX3" fmla="*/ 22992 w 31337"/>
                  <a:gd name="connsiteY3" fmla="*/ 1625 h 30771"/>
                  <a:gd name="connsiteX4" fmla="*/ 29713 w 31337"/>
                  <a:gd name="connsiteY4" fmla="*/ 1180 h 30771"/>
                  <a:gd name="connsiteX5" fmla="*/ 30517 w 31337"/>
                  <a:gd name="connsiteY5" fmla="*/ 7435 h 30771"/>
                  <a:gd name="connsiteX6" fmla="*/ 7371 w 31337"/>
                  <a:gd name="connsiteY6" fmla="*/ 29914 h 30771"/>
                  <a:gd name="connsiteX7" fmla="*/ 4704 w 31337"/>
                  <a:gd name="connsiteY7" fmla="*/ 30772 h 3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7" h="30771">
                    <a:moveTo>
                      <a:pt x="4704" y="30772"/>
                    </a:moveTo>
                    <a:cubicBezTo>
                      <a:pt x="2074" y="30739"/>
                      <a:pt x="-32" y="28581"/>
                      <a:pt x="0" y="25951"/>
                    </a:cubicBezTo>
                    <a:cubicBezTo>
                      <a:pt x="19" y="24415"/>
                      <a:pt x="777" y="22983"/>
                      <a:pt x="2037" y="22104"/>
                    </a:cubicBezTo>
                    <a:cubicBezTo>
                      <a:pt x="10008" y="16365"/>
                      <a:pt x="17072" y="9462"/>
                      <a:pt x="22992" y="1625"/>
                    </a:cubicBezTo>
                    <a:cubicBezTo>
                      <a:pt x="24725" y="-354"/>
                      <a:pt x="27734" y="-553"/>
                      <a:pt x="29713" y="1180"/>
                    </a:cubicBezTo>
                    <a:cubicBezTo>
                      <a:pt x="31521" y="2763"/>
                      <a:pt x="31866" y="5446"/>
                      <a:pt x="30517" y="7435"/>
                    </a:cubicBezTo>
                    <a:cubicBezTo>
                      <a:pt x="24008" y="16078"/>
                      <a:pt x="16201" y="23661"/>
                      <a:pt x="7371" y="29914"/>
                    </a:cubicBezTo>
                    <a:cubicBezTo>
                      <a:pt x="6591" y="30466"/>
                      <a:pt x="5660" y="30766"/>
                      <a:pt x="4704" y="30772"/>
                    </a:cubicBezTo>
                    <a:close/>
                  </a:path>
                </a:pathLst>
              </a:custGeom>
              <a:grpFill/>
              <a:ln w="9525"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0304732C-9FDD-BEB1-5FF3-CC3A5D1FDA83}"/>
                  </a:ext>
                </a:extLst>
              </p:cNvPr>
              <p:cNvSpPr/>
              <p:nvPr/>
            </p:nvSpPr>
            <p:spPr>
              <a:xfrm>
                <a:off x="5726710" y="3181532"/>
                <a:ext cx="77539" cy="198521"/>
              </a:xfrm>
              <a:custGeom>
                <a:avLst/>
                <a:gdLst>
                  <a:gd name="connsiteX0" fmla="*/ 48012 w 77539"/>
                  <a:gd name="connsiteY0" fmla="*/ 198414 h 198521"/>
                  <a:gd name="connsiteX1" fmla="*/ 45916 w 77539"/>
                  <a:gd name="connsiteY1" fmla="*/ 198414 h 198521"/>
                  <a:gd name="connsiteX2" fmla="*/ 43725 w 77539"/>
                  <a:gd name="connsiteY2" fmla="*/ 192032 h 198521"/>
                  <a:gd name="connsiteX3" fmla="*/ 68014 w 77539"/>
                  <a:gd name="connsiteY3" fmla="*/ 89448 h 198521"/>
                  <a:gd name="connsiteX4" fmla="*/ 40201 w 77539"/>
                  <a:gd name="connsiteY4" fmla="*/ 13248 h 198521"/>
                  <a:gd name="connsiteX5" fmla="*/ 7149 w 77539"/>
                  <a:gd name="connsiteY5" fmla="*/ 15344 h 198521"/>
                  <a:gd name="connsiteX6" fmla="*/ 577 w 77539"/>
                  <a:gd name="connsiteY6" fmla="*/ 13534 h 198521"/>
                  <a:gd name="connsiteX7" fmla="*/ 2387 w 77539"/>
                  <a:gd name="connsiteY7" fmla="*/ 7057 h 198521"/>
                  <a:gd name="connsiteX8" fmla="*/ 44964 w 77539"/>
                  <a:gd name="connsiteY8" fmla="*/ 4961 h 198521"/>
                  <a:gd name="connsiteX9" fmla="*/ 77539 w 77539"/>
                  <a:gd name="connsiteY9" fmla="*/ 89162 h 198521"/>
                  <a:gd name="connsiteX10" fmla="*/ 52298 w 77539"/>
                  <a:gd name="connsiteY10" fmla="*/ 195938 h 198521"/>
                  <a:gd name="connsiteX11" fmla="*/ 48012 w 77539"/>
                  <a:gd name="connsiteY11" fmla="*/ 198414 h 1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539" h="198521">
                    <a:moveTo>
                      <a:pt x="48012" y="198414"/>
                    </a:moveTo>
                    <a:cubicBezTo>
                      <a:pt x="47321" y="198558"/>
                      <a:pt x="46607" y="198558"/>
                      <a:pt x="45916" y="198414"/>
                    </a:cubicBezTo>
                    <a:cubicBezTo>
                      <a:pt x="43587" y="197224"/>
                      <a:pt x="42618" y="194402"/>
                      <a:pt x="43725" y="192032"/>
                    </a:cubicBezTo>
                    <a:cubicBezTo>
                      <a:pt x="59421" y="160095"/>
                      <a:pt x="67723" y="125033"/>
                      <a:pt x="68014" y="89448"/>
                    </a:cubicBezTo>
                    <a:cubicBezTo>
                      <a:pt x="68014" y="51920"/>
                      <a:pt x="57537" y="23630"/>
                      <a:pt x="40201" y="13248"/>
                    </a:cubicBezTo>
                    <a:cubicBezTo>
                      <a:pt x="29655" y="7727"/>
                      <a:pt x="16913" y="8535"/>
                      <a:pt x="7149" y="15344"/>
                    </a:cubicBezTo>
                    <a:cubicBezTo>
                      <a:pt x="4826" y="16584"/>
                      <a:pt x="1938" y="15788"/>
                      <a:pt x="577" y="13534"/>
                    </a:cubicBezTo>
                    <a:cubicBezTo>
                      <a:pt x="-653" y="11239"/>
                      <a:pt x="145" y="8382"/>
                      <a:pt x="2387" y="7057"/>
                    </a:cubicBezTo>
                    <a:cubicBezTo>
                      <a:pt x="15076" y="-1533"/>
                      <a:pt x="31493" y="-2341"/>
                      <a:pt x="44964" y="4961"/>
                    </a:cubicBezTo>
                    <a:cubicBezTo>
                      <a:pt x="65347" y="16772"/>
                      <a:pt x="77539" y="48205"/>
                      <a:pt x="77539" y="89162"/>
                    </a:cubicBezTo>
                    <a:cubicBezTo>
                      <a:pt x="77215" y="126194"/>
                      <a:pt x="68589" y="162681"/>
                      <a:pt x="52298" y="195938"/>
                    </a:cubicBezTo>
                    <a:cubicBezTo>
                      <a:pt x="51444" y="197499"/>
                      <a:pt x="49791" y="198454"/>
                      <a:pt x="48012" y="198414"/>
                    </a:cubicBezTo>
                    <a:close/>
                  </a:path>
                </a:pathLst>
              </a:custGeom>
              <a:grpFill/>
              <a:ln w="9525"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D1678551-4CF7-6380-B2BA-8F510A8B8170}"/>
                  </a:ext>
                </a:extLst>
              </p:cNvPr>
              <p:cNvSpPr/>
              <p:nvPr/>
            </p:nvSpPr>
            <p:spPr>
              <a:xfrm>
                <a:off x="5618321" y="2433195"/>
                <a:ext cx="102488" cy="178465"/>
              </a:xfrm>
              <a:custGeom>
                <a:avLst/>
                <a:gdLst>
                  <a:gd name="connsiteX0" fmla="*/ 36481 w 102488"/>
                  <a:gd name="connsiteY0" fmla="*/ 178465 h 178465"/>
                  <a:gd name="connsiteX1" fmla="*/ 23050 w 102488"/>
                  <a:gd name="connsiteY1" fmla="*/ 174940 h 178465"/>
                  <a:gd name="connsiteX2" fmla="*/ 0 w 102488"/>
                  <a:gd name="connsiteY2" fmla="*/ 116076 h 178465"/>
                  <a:gd name="connsiteX3" fmla="*/ 48863 w 102488"/>
                  <a:gd name="connsiteY3" fmla="*/ 5014 h 178465"/>
                  <a:gd name="connsiteX4" fmla="*/ 48863 w 102488"/>
                  <a:gd name="connsiteY4" fmla="*/ 5014 h 178465"/>
                  <a:gd name="connsiteX5" fmla="*/ 79534 w 102488"/>
                  <a:gd name="connsiteY5" fmla="*/ 3586 h 178465"/>
                  <a:gd name="connsiteX6" fmla="*/ 102489 w 102488"/>
                  <a:gd name="connsiteY6" fmla="*/ 62450 h 178465"/>
                  <a:gd name="connsiteX7" fmla="*/ 53626 w 102488"/>
                  <a:gd name="connsiteY7" fmla="*/ 173512 h 178465"/>
                  <a:gd name="connsiteX8" fmla="*/ 36481 w 102488"/>
                  <a:gd name="connsiteY8" fmla="*/ 178465 h 178465"/>
                  <a:gd name="connsiteX9" fmla="*/ 66008 w 102488"/>
                  <a:gd name="connsiteY9" fmla="*/ 9491 h 178465"/>
                  <a:gd name="connsiteX10" fmla="*/ 53626 w 102488"/>
                  <a:gd name="connsiteY10" fmla="*/ 13301 h 178465"/>
                  <a:gd name="connsiteX11" fmla="*/ 53626 w 102488"/>
                  <a:gd name="connsiteY11" fmla="*/ 13301 h 178465"/>
                  <a:gd name="connsiteX12" fmla="*/ 9525 w 102488"/>
                  <a:gd name="connsiteY12" fmla="*/ 116076 h 178465"/>
                  <a:gd name="connsiteX13" fmla="*/ 27813 w 102488"/>
                  <a:gd name="connsiteY13" fmla="*/ 166654 h 178465"/>
                  <a:gd name="connsiteX14" fmla="*/ 48863 w 102488"/>
                  <a:gd name="connsiteY14" fmla="*/ 165225 h 178465"/>
                  <a:gd name="connsiteX15" fmla="*/ 92964 w 102488"/>
                  <a:gd name="connsiteY15" fmla="*/ 62450 h 178465"/>
                  <a:gd name="connsiteX16" fmla="*/ 74771 w 102488"/>
                  <a:gd name="connsiteY16" fmla="*/ 11872 h 178465"/>
                  <a:gd name="connsiteX17" fmla="*/ 66008 w 102488"/>
                  <a:gd name="connsiteY17" fmla="*/ 9491 h 178465"/>
                  <a:gd name="connsiteX18" fmla="*/ 51244 w 102488"/>
                  <a:gd name="connsiteY18" fmla="*/ 9491 h 178465"/>
                  <a:gd name="connsiteX19" fmla="*/ 51244 w 102488"/>
                  <a:gd name="connsiteY19" fmla="*/ 9491 h 17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65">
                    <a:moveTo>
                      <a:pt x="36481" y="178465"/>
                    </a:moveTo>
                    <a:cubicBezTo>
                      <a:pt x="31771" y="178496"/>
                      <a:pt x="27137" y="177280"/>
                      <a:pt x="23050" y="174940"/>
                    </a:cubicBezTo>
                    <a:cubicBezTo>
                      <a:pt x="8668" y="166558"/>
                      <a:pt x="0" y="144556"/>
                      <a:pt x="0" y="116076"/>
                    </a:cubicBezTo>
                    <a:cubicBezTo>
                      <a:pt x="0" y="69594"/>
                      <a:pt x="21526" y="20826"/>
                      <a:pt x="48863" y="5014"/>
                    </a:cubicBezTo>
                    <a:lnTo>
                      <a:pt x="48863" y="5014"/>
                    </a:lnTo>
                    <a:cubicBezTo>
                      <a:pt x="58030" y="-1115"/>
                      <a:pt x="69837" y="-1665"/>
                      <a:pt x="79534" y="3586"/>
                    </a:cubicBezTo>
                    <a:cubicBezTo>
                      <a:pt x="93917" y="11968"/>
                      <a:pt x="102489" y="33970"/>
                      <a:pt x="102489" y="62450"/>
                    </a:cubicBezTo>
                    <a:cubicBezTo>
                      <a:pt x="102489" y="108932"/>
                      <a:pt x="81058" y="157700"/>
                      <a:pt x="53626" y="173512"/>
                    </a:cubicBezTo>
                    <a:cubicBezTo>
                      <a:pt x="48450" y="176651"/>
                      <a:pt x="42533" y="178360"/>
                      <a:pt x="36481" y="178465"/>
                    </a:cubicBezTo>
                    <a:close/>
                    <a:moveTo>
                      <a:pt x="66008" y="9491"/>
                    </a:moveTo>
                    <a:cubicBezTo>
                      <a:pt x="61613" y="9626"/>
                      <a:pt x="57336" y="10942"/>
                      <a:pt x="53626" y="13301"/>
                    </a:cubicBezTo>
                    <a:lnTo>
                      <a:pt x="53626" y="13301"/>
                    </a:lnTo>
                    <a:cubicBezTo>
                      <a:pt x="29337" y="27303"/>
                      <a:pt x="9525" y="73404"/>
                      <a:pt x="9525" y="116076"/>
                    </a:cubicBezTo>
                    <a:cubicBezTo>
                      <a:pt x="9525" y="140746"/>
                      <a:pt x="16573" y="160177"/>
                      <a:pt x="27813" y="166654"/>
                    </a:cubicBezTo>
                    <a:cubicBezTo>
                      <a:pt x="34531" y="170218"/>
                      <a:pt x="42689" y="169664"/>
                      <a:pt x="48863" y="165225"/>
                    </a:cubicBezTo>
                    <a:cubicBezTo>
                      <a:pt x="73152" y="151223"/>
                      <a:pt x="92964" y="105122"/>
                      <a:pt x="92964" y="62450"/>
                    </a:cubicBezTo>
                    <a:cubicBezTo>
                      <a:pt x="92964" y="37780"/>
                      <a:pt x="86011" y="18349"/>
                      <a:pt x="74771" y="11872"/>
                    </a:cubicBezTo>
                    <a:cubicBezTo>
                      <a:pt x="72119" y="10301"/>
                      <a:pt x="69091" y="9478"/>
                      <a:pt x="66008" y="9491"/>
                    </a:cubicBezTo>
                    <a:close/>
                    <a:moveTo>
                      <a:pt x="51244" y="9491"/>
                    </a:moveTo>
                    <a:lnTo>
                      <a:pt x="51244" y="9491"/>
                    </a:lnTo>
                    <a:close/>
                  </a:path>
                </a:pathLst>
              </a:custGeom>
              <a:grpFill/>
              <a:ln w="9525"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DC6994B7-4475-A1A7-2775-6B02CCBC51F1}"/>
                  </a:ext>
                </a:extLst>
              </p:cNvPr>
              <p:cNvSpPr/>
              <p:nvPr/>
            </p:nvSpPr>
            <p:spPr>
              <a:xfrm>
                <a:off x="5602422" y="2447057"/>
                <a:ext cx="26814" cy="53827"/>
              </a:xfrm>
              <a:custGeom>
                <a:avLst/>
                <a:gdLst>
                  <a:gd name="connsiteX0" fmla="*/ 4754 w 26814"/>
                  <a:gd name="connsiteY0" fmla="*/ 53826 h 53827"/>
                  <a:gd name="connsiteX1" fmla="*/ 3516 w 26814"/>
                  <a:gd name="connsiteY1" fmla="*/ 53826 h 53827"/>
                  <a:gd name="connsiteX2" fmla="*/ 146 w 26814"/>
                  <a:gd name="connsiteY2" fmla="*/ 48151 h 53827"/>
                  <a:gd name="connsiteX3" fmla="*/ 182 w 26814"/>
                  <a:gd name="connsiteY3" fmla="*/ 48016 h 53827"/>
                  <a:gd name="connsiteX4" fmla="*/ 17804 w 26814"/>
                  <a:gd name="connsiteY4" fmla="*/ 2582 h 53827"/>
                  <a:gd name="connsiteX5" fmla="*/ 24233 w 26814"/>
                  <a:gd name="connsiteY5" fmla="*/ 534 h 53827"/>
                  <a:gd name="connsiteX6" fmla="*/ 26281 w 26814"/>
                  <a:gd name="connsiteY6" fmla="*/ 6963 h 53827"/>
                  <a:gd name="connsiteX7" fmla="*/ 9326 w 26814"/>
                  <a:gd name="connsiteY7" fmla="*/ 50492 h 53827"/>
                  <a:gd name="connsiteX8" fmla="*/ 4754 w 26814"/>
                  <a:gd name="connsiteY8" fmla="*/ 53826 h 5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4" h="53827">
                    <a:moveTo>
                      <a:pt x="4754" y="53826"/>
                    </a:moveTo>
                    <a:lnTo>
                      <a:pt x="3516" y="53826"/>
                    </a:lnTo>
                    <a:cubicBezTo>
                      <a:pt x="1018" y="53190"/>
                      <a:pt x="-491" y="50649"/>
                      <a:pt x="146" y="48151"/>
                    </a:cubicBezTo>
                    <a:cubicBezTo>
                      <a:pt x="157" y="48106"/>
                      <a:pt x="169" y="48061"/>
                      <a:pt x="182" y="48016"/>
                    </a:cubicBezTo>
                    <a:cubicBezTo>
                      <a:pt x="4463" y="32300"/>
                      <a:pt x="10368" y="17074"/>
                      <a:pt x="17804" y="2582"/>
                    </a:cubicBezTo>
                    <a:cubicBezTo>
                      <a:pt x="19014" y="241"/>
                      <a:pt x="21892" y="-676"/>
                      <a:pt x="24233" y="534"/>
                    </a:cubicBezTo>
                    <a:cubicBezTo>
                      <a:pt x="26574" y="1744"/>
                      <a:pt x="27491" y="4622"/>
                      <a:pt x="26281" y="6963"/>
                    </a:cubicBezTo>
                    <a:cubicBezTo>
                      <a:pt x="19166" y="20859"/>
                      <a:pt x="13485" y="35445"/>
                      <a:pt x="9326" y="50492"/>
                    </a:cubicBezTo>
                    <a:cubicBezTo>
                      <a:pt x="8726" y="52506"/>
                      <a:pt x="6855" y="53871"/>
                      <a:pt x="4754" y="53826"/>
                    </a:cubicBezTo>
                    <a:close/>
                  </a:path>
                </a:pathLst>
              </a:custGeom>
              <a:grpFill/>
              <a:ln w="9525"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A449E7A0-4FD1-16A6-5B54-4C132358386A}"/>
                  </a:ext>
                </a:extLst>
              </p:cNvPr>
              <p:cNvSpPr/>
              <p:nvPr/>
            </p:nvSpPr>
            <p:spPr>
              <a:xfrm>
                <a:off x="5593556" y="2522553"/>
                <a:ext cx="11953" cy="41386"/>
              </a:xfrm>
              <a:custGeom>
                <a:avLst/>
                <a:gdLst>
                  <a:gd name="connsiteX0" fmla="*/ 4763 w 11953"/>
                  <a:gd name="connsiteY0" fmla="*/ 41386 h 41386"/>
                  <a:gd name="connsiteX1" fmla="*/ 0 w 11953"/>
                  <a:gd name="connsiteY1" fmla="*/ 36623 h 41386"/>
                  <a:gd name="connsiteX2" fmla="*/ 2381 w 11953"/>
                  <a:gd name="connsiteY2" fmla="*/ 4143 h 41386"/>
                  <a:gd name="connsiteX3" fmla="*/ 7811 w 11953"/>
                  <a:gd name="connsiteY3" fmla="*/ 47 h 41386"/>
                  <a:gd name="connsiteX4" fmla="*/ 11906 w 11953"/>
                  <a:gd name="connsiteY4" fmla="*/ 5476 h 41386"/>
                  <a:gd name="connsiteX5" fmla="*/ 9620 w 11953"/>
                  <a:gd name="connsiteY5" fmla="*/ 36623 h 41386"/>
                  <a:gd name="connsiteX6" fmla="*/ 4859 w 11953"/>
                  <a:gd name="connsiteY6" fmla="*/ 41387 h 41386"/>
                  <a:gd name="connsiteX7" fmla="*/ 4763 w 11953"/>
                  <a:gd name="connsiteY7" fmla="*/ 41386 h 4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 h="41386">
                    <a:moveTo>
                      <a:pt x="4763" y="41386"/>
                    </a:moveTo>
                    <a:cubicBezTo>
                      <a:pt x="2132" y="41386"/>
                      <a:pt x="0" y="39253"/>
                      <a:pt x="0" y="36623"/>
                    </a:cubicBezTo>
                    <a:cubicBezTo>
                      <a:pt x="5" y="25753"/>
                      <a:pt x="801" y="14897"/>
                      <a:pt x="2381" y="4143"/>
                    </a:cubicBezTo>
                    <a:cubicBezTo>
                      <a:pt x="2750" y="1513"/>
                      <a:pt x="5180" y="-321"/>
                      <a:pt x="7811" y="47"/>
                    </a:cubicBezTo>
                    <a:cubicBezTo>
                      <a:pt x="10441" y="415"/>
                      <a:pt x="12275" y="2846"/>
                      <a:pt x="11906" y="5476"/>
                    </a:cubicBezTo>
                    <a:cubicBezTo>
                      <a:pt x="10404" y="15791"/>
                      <a:pt x="9640" y="26200"/>
                      <a:pt x="9620" y="36623"/>
                    </a:cubicBezTo>
                    <a:cubicBezTo>
                      <a:pt x="9621" y="39253"/>
                      <a:pt x="7489" y="41386"/>
                      <a:pt x="4859" y="41387"/>
                    </a:cubicBezTo>
                    <a:cubicBezTo>
                      <a:pt x="4827" y="41387"/>
                      <a:pt x="4795" y="41386"/>
                      <a:pt x="4763" y="41386"/>
                    </a:cubicBezTo>
                    <a:close/>
                  </a:path>
                </a:pathLst>
              </a:custGeom>
              <a:grpFill/>
              <a:ln w="9525"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0DDF35D0-3564-488D-F8A6-23D4F6E4966D}"/>
                  </a:ext>
                </a:extLst>
              </p:cNvPr>
              <p:cNvSpPr/>
              <p:nvPr/>
            </p:nvSpPr>
            <p:spPr>
              <a:xfrm>
                <a:off x="5595935" y="2590588"/>
                <a:ext cx="53084" cy="60028"/>
              </a:xfrm>
              <a:custGeom>
                <a:avLst/>
                <a:gdLst>
                  <a:gd name="connsiteX0" fmla="*/ 48294 w 53084"/>
                  <a:gd name="connsiteY0" fmla="*/ 60028 h 60028"/>
                  <a:gd name="connsiteX1" fmla="*/ 47722 w 53084"/>
                  <a:gd name="connsiteY1" fmla="*/ 60028 h 60028"/>
                  <a:gd name="connsiteX2" fmla="*/ 97 w 53084"/>
                  <a:gd name="connsiteY2" fmla="*/ 5736 h 60028"/>
                  <a:gd name="connsiteX3" fmla="*/ 3810 w 53084"/>
                  <a:gd name="connsiteY3" fmla="*/ 116 h 60028"/>
                  <a:gd name="connsiteX4" fmla="*/ 3812 w 53084"/>
                  <a:gd name="connsiteY4" fmla="*/ 116 h 60028"/>
                  <a:gd name="connsiteX5" fmla="*/ 9393 w 53084"/>
                  <a:gd name="connsiteY5" fmla="*/ 3640 h 60028"/>
                  <a:gd name="connsiteX6" fmla="*/ 9432 w 53084"/>
                  <a:gd name="connsiteY6" fmla="*/ 3830 h 60028"/>
                  <a:gd name="connsiteX7" fmla="*/ 48865 w 53084"/>
                  <a:gd name="connsiteY7" fmla="*/ 50503 h 60028"/>
                  <a:gd name="connsiteX8" fmla="*/ 53056 w 53084"/>
                  <a:gd name="connsiteY8" fmla="*/ 55837 h 60028"/>
                  <a:gd name="connsiteX9" fmla="*/ 48294 w 53084"/>
                  <a:gd name="connsiteY9" fmla="*/ 60028 h 6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84" h="60028">
                    <a:moveTo>
                      <a:pt x="48294" y="60028"/>
                    </a:moveTo>
                    <a:lnTo>
                      <a:pt x="47722" y="60028"/>
                    </a:lnTo>
                    <a:cubicBezTo>
                      <a:pt x="25339" y="57361"/>
                      <a:pt x="6193" y="35549"/>
                      <a:pt x="97" y="5736"/>
                    </a:cubicBezTo>
                    <a:cubicBezTo>
                      <a:pt x="-429" y="3159"/>
                      <a:pt x="1233" y="643"/>
                      <a:pt x="3810" y="116"/>
                    </a:cubicBezTo>
                    <a:cubicBezTo>
                      <a:pt x="3811" y="116"/>
                      <a:pt x="3811" y="116"/>
                      <a:pt x="3812" y="116"/>
                    </a:cubicBezTo>
                    <a:cubicBezTo>
                      <a:pt x="6326" y="-452"/>
                      <a:pt x="8825" y="1126"/>
                      <a:pt x="9393" y="3640"/>
                    </a:cubicBezTo>
                    <a:cubicBezTo>
                      <a:pt x="9407" y="3703"/>
                      <a:pt x="9420" y="3767"/>
                      <a:pt x="9432" y="3830"/>
                    </a:cubicBezTo>
                    <a:cubicBezTo>
                      <a:pt x="15623" y="33644"/>
                      <a:pt x="33721" y="48789"/>
                      <a:pt x="48865" y="50503"/>
                    </a:cubicBezTo>
                    <a:cubicBezTo>
                      <a:pt x="51478" y="50850"/>
                      <a:pt x="53338" y="53217"/>
                      <a:pt x="53056" y="55837"/>
                    </a:cubicBezTo>
                    <a:cubicBezTo>
                      <a:pt x="52766" y="58242"/>
                      <a:pt x="50716" y="60045"/>
                      <a:pt x="48294" y="60028"/>
                    </a:cubicBezTo>
                    <a:close/>
                  </a:path>
                </a:pathLst>
              </a:custGeom>
              <a:grpFill/>
              <a:ln w="9525"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A028BD17-3F5D-159C-7E6C-524EF0F304EA}"/>
                  </a:ext>
                </a:extLst>
              </p:cNvPr>
              <p:cNvSpPr/>
              <p:nvPr/>
            </p:nvSpPr>
            <p:spPr>
              <a:xfrm>
                <a:off x="5668937" y="2610782"/>
                <a:ext cx="31557" cy="31071"/>
              </a:xfrm>
              <a:custGeom>
                <a:avLst/>
                <a:gdLst>
                  <a:gd name="connsiteX0" fmla="*/ 4724 w 31557"/>
                  <a:gd name="connsiteY0" fmla="*/ 31072 h 31071"/>
                  <a:gd name="connsiteX1" fmla="*/ 819 w 31557"/>
                  <a:gd name="connsiteY1" fmla="*/ 28976 h 31071"/>
                  <a:gd name="connsiteX2" fmla="*/ 2057 w 31557"/>
                  <a:gd name="connsiteY2" fmla="*/ 22309 h 31071"/>
                  <a:gd name="connsiteX3" fmla="*/ 23012 w 31557"/>
                  <a:gd name="connsiteY3" fmla="*/ 1830 h 31071"/>
                  <a:gd name="connsiteX4" fmla="*/ 29727 w 31557"/>
                  <a:gd name="connsiteY4" fmla="*/ 1020 h 31071"/>
                  <a:gd name="connsiteX5" fmla="*/ 30537 w 31557"/>
                  <a:gd name="connsiteY5" fmla="*/ 7736 h 31071"/>
                  <a:gd name="connsiteX6" fmla="*/ 7487 w 31557"/>
                  <a:gd name="connsiteY6" fmla="*/ 30215 h 31071"/>
                  <a:gd name="connsiteX7" fmla="*/ 4724 w 31557"/>
                  <a:gd name="connsiteY7" fmla="*/ 31072 h 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7" h="31071">
                    <a:moveTo>
                      <a:pt x="4724" y="31072"/>
                    </a:moveTo>
                    <a:cubicBezTo>
                      <a:pt x="3157" y="31058"/>
                      <a:pt x="1697" y="30275"/>
                      <a:pt x="819" y="28976"/>
                    </a:cubicBezTo>
                    <a:cubicBezTo>
                      <a:pt x="-645" y="26786"/>
                      <a:pt x="-95" y="23828"/>
                      <a:pt x="2057" y="22309"/>
                    </a:cubicBezTo>
                    <a:cubicBezTo>
                      <a:pt x="10115" y="16674"/>
                      <a:pt x="17194" y="9756"/>
                      <a:pt x="23012" y="1830"/>
                    </a:cubicBezTo>
                    <a:cubicBezTo>
                      <a:pt x="24643" y="-248"/>
                      <a:pt x="27649" y="-610"/>
                      <a:pt x="29727" y="1020"/>
                    </a:cubicBezTo>
                    <a:cubicBezTo>
                      <a:pt x="31805" y="2651"/>
                      <a:pt x="32168" y="5658"/>
                      <a:pt x="30537" y="7736"/>
                    </a:cubicBezTo>
                    <a:cubicBezTo>
                      <a:pt x="24091" y="16401"/>
                      <a:pt x="16310" y="23988"/>
                      <a:pt x="7487" y="30215"/>
                    </a:cubicBezTo>
                    <a:cubicBezTo>
                      <a:pt x="6672" y="30769"/>
                      <a:pt x="5710" y="31067"/>
                      <a:pt x="4724" y="31072"/>
                    </a:cubicBezTo>
                    <a:close/>
                  </a:path>
                </a:pathLst>
              </a:custGeom>
              <a:grpFill/>
              <a:ln w="9525" cap="flat">
                <a:noFill/>
                <a:prstDash val="solid"/>
                <a:miter/>
              </a:ln>
            </p:spPr>
            <p:txBody>
              <a:bodyPr rtlCol="0" anchor="ctr"/>
              <a:lstStyle/>
              <a:p>
                <a:endParaRPr lang="en-ID"/>
              </a:p>
            </p:txBody>
          </p:sp>
          <p:sp>
            <p:nvSpPr>
              <p:cNvPr id="221" name="Freeform: Shape 220">
                <a:extLst>
                  <a:ext uri="{FF2B5EF4-FFF2-40B4-BE49-F238E27FC236}">
                    <a16:creationId xmlns:a16="http://schemas.microsoft.com/office/drawing/2014/main" id="{25F7F4C0-0CD1-4A39-E220-EF4FBDD1C97E}"/>
                  </a:ext>
                </a:extLst>
              </p:cNvPr>
              <p:cNvSpPr/>
              <p:nvPr/>
            </p:nvSpPr>
            <p:spPr>
              <a:xfrm>
                <a:off x="5665222" y="2393687"/>
                <a:ext cx="77114" cy="199018"/>
              </a:xfrm>
              <a:custGeom>
                <a:avLst/>
                <a:gdLst>
                  <a:gd name="connsiteX0" fmla="*/ 47587 w 77114"/>
                  <a:gd name="connsiteY0" fmla="*/ 199018 h 199018"/>
                  <a:gd name="connsiteX1" fmla="*/ 45491 w 77114"/>
                  <a:gd name="connsiteY1" fmla="*/ 198446 h 199018"/>
                  <a:gd name="connsiteX2" fmla="*/ 43321 w 77114"/>
                  <a:gd name="connsiteY2" fmla="*/ 192213 h 199018"/>
                  <a:gd name="connsiteX3" fmla="*/ 43396 w 77114"/>
                  <a:gd name="connsiteY3" fmla="*/ 192065 h 199018"/>
                  <a:gd name="connsiteX4" fmla="*/ 67589 w 77114"/>
                  <a:gd name="connsiteY4" fmla="*/ 89480 h 199018"/>
                  <a:gd name="connsiteX5" fmla="*/ 39776 w 77114"/>
                  <a:gd name="connsiteY5" fmla="*/ 13280 h 199018"/>
                  <a:gd name="connsiteX6" fmla="*/ 6724 w 77114"/>
                  <a:gd name="connsiteY6" fmla="*/ 15281 h 199018"/>
                  <a:gd name="connsiteX7" fmla="*/ 423 w 77114"/>
                  <a:gd name="connsiteY7" fmla="*/ 12902 h 199018"/>
                  <a:gd name="connsiteX8" fmla="*/ 1962 w 77114"/>
                  <a:gd name="connsiteY8" fmla="*/ 7089 h 199018"/>
                  <a:gd name="connsiteX9" fmla="*/ 44539 w 77114"/>
                  <a:gd name="connsiteY9" fmla="*/ 4994 h 199018"/>
                  <a:gd name="connsiteX10" fmla="*/ 77114 w 77114"/>
                  <a:gd name="connsiteY10" fmla="*/ 89099 h 199018"/>
                  <a:gd name="connsiteX11" fmla="*/ 51873 w 77114"/>
                  <a:gd name="connsiteY11" fmla="*/ 195970 h 199018"/>
                  <a:gd name="connsiteX12" fmla="*/ 47587 w 77114"/>
                  <a:gd name="connsiteY12" fmla="*/ 199018 h 19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14" h="199018">
                    <a:moveTo>
                      <a:pt x="47587" y="199018"/>
                    </a:moveTo>
                    <a:cubicBezTo>
                      <a:pt x="46851" y="199006"/>
                      <a:pt x="46131" y="198810"/>
                      <a:pt x="45491" y="198446"/>
                    </a:cubicBezTo>
                    <a:cubicBezTo>
                      <a:pt x="43170" y="197325"/>
                      <a:pt x="42199" y="194534"/>
                      <a:pt x="43321" y="192213"/>
                    </a:cubicBezTo>
                    <a:cubicBezTo>
                      <a:pt x="43345" y="192163"/>
                      <a:pt x="43370" y="192114"/>
                      <a:pt x="43396" y="192065"/>
                    </a:cubicBezTo>
                    <a:cubicBezTo>
                      <a:pt x="59022" y="160106"/>
                      <a:pt x="67288" y="125053"/>
                      <a:pt x="67589" y="89480"/>
                    </a:cubicBezTo>
                    <a:cubicBezTo>
                      <a:pt x="67589" y="52047"/>
                      <a:pt x="57207" y="23663"/>
                      <a:pt x="39776" y="13280"/>
                    </a:cubicBezTo>
                    <a:cubicBezTo>
                      <a:pt x="29248" y="7731"/>
                      <a:pt x="16506" y="8502"/>
                      <a:pt x="6724" y="15281"/>
                    </a:cubicBezTo>
                    <a:cubicBezTo>
                      <a:pt x="4327" y="16364"/>
                      <a:pt x="1506" y="15299"/>
                      <a:pt x="423" y="12902"/>
                    </a:cubicBezTo>
                    <a:cubicBezTo>
                      <a:pt x="-507" y="10845"/>
                      <a:pt x="136" y="8417"/>
                      <a:pt x="1962" y="7089"/>
                    </a:cubicBezTo>
                    <a:cubicBezTo>
                      <a:pt x="14636" y="-1543"/>
                      <a:pt x="31077" y="-2352"/>
                      <a:pt x="44539" y="4994"/>
                    </a:cubicBezTo>
                    <a:cubicBezTo>
                      <a:pt x="64922" y="16805"/>
                      <a:pt x="77114" y="48237"/>
                      <a:pt x="77114" y="89099"/>
                    </a:cubicBezTo>
                    <a:cubicBezTo>
                      <a:pt x="76846" y="126168"/>
                      <a:pt x="68218" y="162699"/>
                      <a:pt x="51873" y="195970"/>
                    </a:cubicBezTo>
                    <a:cubicBezTo>
                      <a:pt x="51207" y="197771"/>
                      <a:pt x="49506" y="198980"/>
                      <a:pt x="47587" y="199018"/>
                    </a:cubicBezTo>
                    <a:close/>
                  </a:path>
                </a:pathLst>
              </a:custGeom>
              <a:grpFill/>
              <a:ln w="9525" cap="flat">
                <a:noFill/>
                <a:prstDash val="solid"/>
                <a:miter/>
              </a:ln>
            </p:spPr>
            <p:txBody>
              <a:bodyPr rtlCol="0" anchor="ctr"/>
              <a:lstStyle/>
              <a:p>
                <a:endParaRPr lang="en-ID"/>
              </a:p>
            </p:txBody>
          </p:sp>
          <p:grpSp>
            <p:nvGrpSpPr>
              <p:cNvPr id="222" name="Graphic 5">
                <a:extLst>
                  <a:ext uri="{FF2B5EF4-FFF2-40B4-BE49-F238E27FC236}">
                    <a16:creationId xmlns:a16="http://schemas.microsoft.com/office/drawing/2014/main" id="{EDC33241-F5CB-2E37-7F73-39CB62AB8225}"/>
                  </a:ext>
                </a:extLst>
              </p:cNvPr>
              <p:cNvGrpSpPr/>
              <p:nvPr/>
            </p:nvGrpSpPr>
            <p:grpSpPr>
              <a:xfrm>
                <a:off x="5277326" y="2393687"/>
                <a:ext cx="783431" cy="1889427"/>
                <a:chOff x="5277326" y="2393687"/>
                <a:chExt cx="783431" cy="1889427"/>
              </a:xfrm>
              <a:grpFill/>
            </p:grpSpPr>
            <p:sp>
              <p:nvSpPr>
                <p:cNvPr id="232" name="Freeform: Shape 231">
                  <a:extLst>
                    <a:ext uri="{FF2B5EF4-FFF2-40B4-BE49-F238E27FC236}">
                      <a16:creationId xmlns:a16="http://schemas.microsoft.com/office/drawing/2014/main" id="{4FF5473B-9E3A-9983-DA03-CE4B3C08F90B}"/>
                    </a:ext>
                  </a:extLst>
                </p:cNvPr>
                <p:cNvSpPr/>
                <p:nvPr/>
              </p:nvSpPr>
              <p:spPr>
                <a:xfrm>
                  <a:off x="5840539" y="3892043"/>
                  <a:ext cx="180689" cy="319720"/>
                </a:xfrm>
                <a:custGeom>
                  <a:avLst/>
                  <a:gdLst>
                    <a:gd name="connsiteX0" fmla="*/ 63246 w 180689"/>
                    <a:gd name="connsiteY0" fmla="*/ 319721 h 319720"/>
                    <a:gd name="connsiteX1" fmla="*/ 40386 w 180689"/>
                    <a:gd name="connsiteY1" fmla="*/ 313529 h 319720"/>
                    <a:gd name="connsiteX2" fmla="*/ 0 w 180689"/>
                    <a:gd name="connsiteY2" fmla="*/ 208754 h 319720"/>
                    <a:gd name="connsiteX3" fmla="*/ 87725 w 180689"/>
                    <a:gd name="connsiteY3" fmla="*/ 8729 h 319720"/>
                    <a:gd name="connsiteX4" fmla="*/ 87725 w 180689"/>
                    <a:gd name="connsiteY4" fmla="*/ 8729 h 319720"/>
                    <a:gd name="connsiteX5" fmla="*/ 140208 w 180689"/>
                    <a:gd name="connsiteY5" fmla="*/ 6158 h 319720"/>
                    <a:gd name="connsiteX6" fmla="*/ 180689 w 180689"/>
                    <a:gd name="connsiteY6" fmla="*/ 110933 h 319720"/>
                    <a:gd name="connsiteX7" fmla="*/ 92964 w 180689"/>
                    <a:gd name="connsiteY7" fmla="*/ 310958 h 319720"/>
                    <a:gd name="connsiteX8" fmla="*/ 63246 w 180689"/>
                    <a:gd name="connsiteY8" fmla="*/ 319721 h 319720"/>
                    <a:gd name="connsiteX9" fmla="*/ 92964 w 180689"/>
                    <a:gd name="connsiteY9" fmla="*/ 17683 h 319720"/>
                    <a:gd name="connsiteX10" fmla="*/ 10478 w 180689"/>
                    <a:gd name="connsiteY10" fmla="*/ 208850 h 319720"/>
                    <a:gd name="connsiteX11" fmla="*/ 45625 w 180689"/>
                    <a:gd name="connsiteY11" fmla="*/ 304100 h 319720"/>
                    <a:gd name="connsiteX12" fmla="*/ 87725 w 180689"/>
                    <a:gd name="connsiteY12" fmla="*/ 301528 h 319720"/>
                    <a:gd name="connsiteX13" fmla="*/ 170212 w 180689"/>
                    <a:gd name="connsiteY13" fmla="*/ 110266 h 319720"/>
                    <a:gd name="connsiteX14" fmla="*/ 134969 w 180689"/>
                    <a:gd name="connsiteY14" fmla="*/ 15016 h 319720"/>
                    <a:gd name="connsiteX15" fmla="*/ 92964 w 180689"/>
                    <a:gd name="connsiteY15" fmla="*/ 17683 h 31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689" h="319720">
                      <a:moveTo>
                        <a:pt x="63246" y="319721"/>
                      </a:moveTo>
                      <a:cubicBezTo>
                        <a:pt x="55207" y="319756"/>
                        <a:pt x="47308" y="317617"/>
                        <a:pt x="40386" y="313529"/>
                      </a:cubicBezTo>
                      <a:cubicBezTo>
                        <a:pt x="15145" y="298956"/>
                        <a:pt x="0" y="259808"/>
                        <a:pt x="0" y="208754"/>
                      </a:cubicBezTo>
                      <a:cubicBezTo>
                        <a:pt x="0" y="126268"/>
                        <a:pt x="39338" y="36447"/>
                        <a:pt x="87725" y="8729"/>
                      </a:cubicBezTo>
                      <a:lnTo>
                        <a:pt x="87725" y="8729"/>
                      </a:lnTo>
                      <a:cubicBezTo>
                        <a:pt x="103352" y="-1904"/>
                        <a:pt x="123616" y="-2897"/>
                        <a:pt x="140208" y="6158"/>
                      </a:cubicBezTo>
                      <a:cubicBezTo>
                        <a:pt x="165545" y="20826"/>
                        <a:pt x="180689" y="59879"/>
                        <a:pt x="180689" y="110933"/>
                      </a:cubicBezTo>
                      <a:cubicBezTo>
                        <a:pt x="180689" y="193419"/>
                        <a:pt x="141351" y="283335"/>
                        <a:pt x="92964" y="310958"/>
                      </a:cubicBezTo>
                      <a:cubicBezTo>
                        <a:pt x="84011" y="316463"/>
                        <a:pt x="73754" y="319487"/>
                        <a:pt x="63246" y="319721"/>
                      </a:cubicBezTo>
                      <a:close/>
                      <a:moveTo>
                        <a:pt x="92964" y="17683"/>
                      </a:moveTo>
                      <a:cubicBezTo>
                        <a:pt x="47435" y="43877"/>
                        <a:pt x="10478" y="129697"/>
                        <a:pt x="10478" y="208850"/>
                      </a:cubicBezTo>
                      <a:cubicBezTo>
                        <a:pt x="10478" y="255998"/>
                        <a:pt x="23622" y="291717"/>
                        <a:pt x="45625" y="304100"/>
                      </a:cubicBezTo>
                      <a:cubicBezTo>
                        <a:pt x="59046" y="311133"/>
                        <a:pt x="75260" y="310142"/>
                        <a:pt x="87725" y="301528"/>
                      </a:cubicBezTo>
                      <a:cubicBezTo>
                        <a:pt x="133160" y="275239"/>
                        <a:pt x="170212" y="189419"/>
                        <a:pt x="170212" y="110266"/>
                      </a:cubicBezTo>
                      <a:cubicBezTo>
                        <a:pt x="170212" y="62641"/>
                        <a:pt x="157067" y="27398"/>
                        <a:pt x="134969" y="15016"/>
                      </a:cubicBezTo>
                      <a:cubicBezTo>
                        <a:pt x="121574" y="7962"/>
                        <a:pt x="105359" y="8991"/>
                        <a:pt x="92964" y="17683"/>
                      </a:cubicBezTo>
                      <a:close/>
                    </a:path>
                  </a:pathLst>
                </a:custGeom>
                <a:grpFill/>
                <a:ln w="9525"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F2E67099-E42F-5410-5E21-4BDF79C3C0D0}"/>
                    </a:ext>
                  </a:extLst>
                </p:cNvPr>
                <p:cNvSpPr/>
                <p:nvPr/>
              </p:nvSpPr>
              <p:spPr>
                <a:xfrm>
                  <a:off x="5811403" y="3917000"/>
                  <a:ext cx="42388" cy="91891"/>
                </a:xfrm>
                <a:custGeom>
                  <a:avLst/>
                  <a:gdLst>
                    <a:gd name="connsiteX0" fmla="*/ 5228 w 42388"/>
                    <a:gd name="connsiteY0" fmla="*/ 91882 h 91891"/>
                    <a:gd name="connsiteX1" fmla="*/ 3799 w 42388"/>
                    <a:gd name="connsiteY1" fmla="*/ 91882 h 91891"/>
                    <a:gd name="connsiteX2" fmla="*/ 180 w 42388"/>
                    <a:gd name="connsiteY2" fmla="*/ 85405 h 91891"/>
                    <a:gd name="connsiteX3" fmla="*/ 32279 w 42388"/>
                    <a:gd name="connsiteY3" fmla="*/ 2918 h 91891"/>
                    <a:gd name="connsiteX4" fmla="*/ 39470 w 42388"/>
                    <a:gd name="connsiteY4" fmla="*/ 585 h 91891"/>
                    <a:gd name="connsiteX5" fmla="*/ 41804 w 42388"/>
                    <a:gd name="connsiteY5" fmla="*/ 7776 h 91891"/>
                    <a:gd name="connsiteX6" fmla="*/ 10562 w 42388"/>
                    <a:gd name="connsiteY6" fmla="*/ 88167 h 91891"/>
                    <a:gd name="connsiteX7" fmla="*/ 5228 w 42388"/>
                    <a:gd name="connsiteY7" fmla="*/ 91882 h 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88" h="91891">
                      <a:moveTo>
                        <a:pt x="5228" y="91882"/>
                      </a:moveTo>
                      <a:lnTo>
                        <a:pt x="3799" y="91882"/>
                      </a:lnTo>
                      <a:cubicBezTo>
                        <a:pt x="1043" y="91053"/>
                        <a:pt x="-559" y="88187"/>
                        <a:pt x="180" y="85405"/>
                      </a:cubicBezTo>
                      <a:cubicBezTo>
                        <a:pt x="7958" y="56860"/>
                        <a:pt x="18716" y="29212"/>
                        <a:pt x="32279" y="2918"/>
                      </a:cubicBezTo>
                      <a:cubicBezTo>
                        <a:pt x="33620" y="288"/>
                        <a:pt x="36840" y="-757"/>
                        <a:pt x="39470" y="585"/>
                      </a:cubicBezTo>
                      <a:cubicBezTo>
                        <a:pt x="42101" y="1926"/>
                        <a:pt x="43145" y="5146"/>
                        <a:pt x="41804" y="7776"/>
                      </a:cubicBezTo>
                      <a:cubicBezTo>
                        <a:pt x="28609" y="33408"/>
                        <a:pt x="18138" y="60352"/>
                        <a:pt x="10562" y="88167"/>
                      </a:cubicBezTo>
                      <a:cubicBezTo>
                        <a:pt x="9860" y="90492"/>
                        <a:pt x="7652" y="92030"/>
                        <a:pt x="5228" y="91882"/>
                      </a:cubicBezTo>
                      <a:close/>
                    </a:path>
                  </a:pathLst>
                </a:custGeom>
                <a:grpFill/>
                <a:ln w="9525"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DB52FBB9-0EE1-2B32-6AFB-B0201B12DABA}"/>
                    </a:ext>
                  </a:extLst>
                </p:cNvPr>
                <p:cNvSpPr/>
                <p:nvPr/>
              </p:nvSpPr>
              <p:spPr>
                <a:xfrm>
                  <a:off x="5795486" y="4055600"/>
                  <a:ext cx="14718" cy="68724"/>
                </a:xfrm>
                <a:custGeom>
                  <a:avLst/>
                  <a:gdLst>
                    <a:gd name="connsiteX0" fmla="*/ 5239 w 14718"/>
                    <a:gd name="connsiteY0" fmla="*/ 68725 h 68724"/>
                    <a:gd name="connsiteX1" fmla="*/ 0 w 14718"/>
                    <a:gd name="connsiteY1" fmla="*/ 63486 h 68724"/>
                    <a:gd name="connsiteX2" fmla="*/ 4286 w 14718"/>
                    <a:gd name="connsiteY2" fmla="*/ 4526 h 68724"/>
                    <a:gd name="connsiteX3" fmla="*/ 10192 w 14718"/>
                    <a:gd name="connsiteY3" fmla="*/ 50 h 68724"/>
                    <a:gd name="connsiteX4" fmla="*/ 14668 w 14718"/>
                    <a:gd name="connsiteY4" fmla="*/ 5955 h 68724"/>
                    <a:gd name="connsiteX5" fmla="*/ 10477 w 14718"/>
                    <a:gd name="connsiteY5" fmla="*/ 63105 h 68724"/>
                    <a:gd name="connsiteX6" fmla="*/ 5634 w 14718"/>
                    <a:gd name="connsiteY6" fmla="*/ 68711 h 68724"/>
                    <a:gd name="connsiteX7" fmla="*/ 5239 w 14718"/>
                    <a:gd name="connsiteY7" fmla="*/ 68725 h 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8" h="68724">
                      <a:moveTo>
                        <a:pt x="5239" y="68725"/>
                      </a:moveTo>
                      <a:cubicBezTo>
                        <a:pt x="2345" y="68725"/>
                        <a:pt x="0" y="66379"/>
                        <a:pt x="0" y="63486"/>
                      </a:cubicBezTo>
                      <a:cubicBezTo>
                        <a:pt x="33" y="43756"/>
                        <a:pt x="1465" y="24054"/>
                        <a:pt x="4286" y="4526"/>
                      </a:cubicBezTo>
                      <a:cubicBezTo>
                        <a:pt x="4681" y="1659"/>
                        <a:pt x="7325" y="-345"/>
                        <a:pt x="10192" y="50"/>
                      </a:cubicBezTo>
                      <a:cubicBezTo>
                        <a:pt x="13059" y="444"/>
                        <a:pt x="15063" y="3088"/>
                        <a:pt x="14668" y="5955"/>
                      </a:cubicBezTo>
                      <a:cubicBezTo>
                        <a:pt x="11948" y="24885"/>
                        <a:pt x="10547" y="43981"/>
                        <a:pt x="10477" y="63105"/>
                      </a:cubicBezTo>
                      <a:cubicBezTo>
                        <a:pt x="10688" y="65991"/>
                        <a:pt x="8519" y="68501"/>
                        <a:pt x="5634" y="68711"/>
                      </a:cubicBezTo>
                      <a:cubicBezTo>
                        <a:pt x="5502" y="68720"/>
                        <a:pt x="5370" y="68725"/>
                        <a:pt x="5239" y="68725"/>
                      </a:cubicBezTo>
                      <a:close/>
                    </a:path>
                  </a:pathLst>
                </a:custGeom>
                <a:grpFill/>
                <a:ln w="9525"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F127AC41-719A-2F44-53C2-075122B38A48}"/>
                    </a:ext>
                  </a:extLst>
                </p:cNvPr>
                <p:cNvSpPr/>
                <p:nvPr/>
              </p:nvSpPr>
              <p:spPr>
                <a:xfrm>
                  <a:off x="5799218" y="4179537"/>
                  <a:ext cx="90668" cy="103577"/>
                </a:xfrm>
                <a:custGeom>
                  <a:avLst/>
                  <a:gdLst>
                    <a:gd name="connsiteX0" fmla="*/ 85136 w 90668"/>
                    <a:gd name="connsiteY0" fmla="*/ 103474 h 103577"/>
                    <a:gd name="connsiteX1" fmla="*/ 84565 w 90668"/>
                    <a:gd name="connsiteY1" fmla="*/ 103474 h 103577"/>
                    <a:gd name="connsiteX2" fmla="*/ 268 w 90668"/>
                    <a:gd name="connsiteY2" fmla="*/ 6891 h 103577"/>
                    <a:gd name="connsiteX3" fmla="*/ 3590 w 90668"/>
                    <a:gd name="connsiteY3" fmla="*/ 268 h 103577"/>
                    <a:gd name="connsiteX4" fmla="*/ 10212 w 90668"/>
                    <a:gd name="connsiteY4" fmla="*/ 3590 h 103577"/>
                    <a:gd name="connsiteX5" fmla="*/ 10460 w 90668"/>
                    <a:gd name="connsiteY5" fmla="*/ 4795 h 103577"/>
                    <a:gd name="connsiteX6" fmla="*/ 85708 w 90668"/>
                    <a:gd name="connsiteY6" fmla="*/ 93092 h 103577"/>
                    <a:gd name="connsiteX7" fmla="*/ 90661 w 90668"/>
                    <a:gd name="connsiteY7" fmla="*/ 98617 h 103577"/>
                    <a:gd name="connsiteX8" fmla="*/ 85136 w 90668"/>
                    <a:gd name="connsiteY8" fmla="*/ 103569 h 1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68" h="103577">
                      <a:moveTo>
                        <a:pt x="85136" y="103474"/>
                      </a:moveTo>
                      <a:lnTo>
                        <a:pt x="84565" y="103474"/>
                      </a:lnTo>
                      <a:cubicBezTo>
                        <a:pt x="45036" y="98902"/>
                        <a:pt x="11222" y="60040"/>
                        <a:pt x="268" y="6891"/>
                      </a:cubicBezTo>
                      <a:cubicBezTo>
                        <a:pt x="-643" y="4145"/>
                        <a:pt x="844" y="1180"/>
                        <a:pt x="3590" y="268"/>
                      </a:cubicBezTo>
                      <a:cubicBezTo>
                        <a:pt x="6335" y="-643"/>
                        <a:pt x="9301" y="844"/>
                        <a:pt x="10212" y="3590"/>
                      </a:cubicBezTo>
                      <a:cubicBezTo>
                        <a:pt x="10342" y="3980"/>
                        <a:pt x="10425" y="4385"/>
                        <a:pt x="10460" y="4795"/>
                      </a:cubicBezTo>
                      <a:cubicBezTo>
                        <a:pt x="22081" y="61088"/>
                        <a:pt x="56656" y="89663"/>
                        <a:pt x="85708" y="93092"/>
                      </a:cubicBezTo>
                      <a:cubicBezTo>
                        <a:pt x="88601" y="93250"/>
                        <a:pt x="90818" y="95723"/>
                        <a:pt x="90661" y="98617"/>
                      </a:cubicBezTo>
                      <a:cubicBezTo>
                        <a:pt x="90503" y="101510"/>
                        <a:pt x="88029" y="103727"/>
                        <a:pt x="85136" y="103569"/>
                      </a:cubicBezTo>
                      <a:close/>
                    </a:path>
                  </a:pathLst>
                </a:custGeom>
                <a:grpFill/>
                <a:ln w="9525"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30EA518D-489F-A0E5-2640-C6730109C732}"/>
                    </a:ext>
                  </a:extLst>
                </p:cNvPr>
                <p:cNvSpPr/>
                <p:nvPr/>
              </p:nvSpPr>
              <p:spPr>
                <a:xfrm>
                  <a:off x="5933181" y="4217498"/>
                  <a:ext cx="50833" cy="49714"/>
                </a:xfrm>
                <a:custGeom>
                  <a:avLst/>
                  <a:gdLst>
                    <a:gd name="connsiteX0" fmla="*/ 5180 w 50833"/>
                    <a:gd name="connsiteY0" fmla="*/ 49702 h 49714"/>
                    <a:gd name="connsiteX1" fmla="*/ 0 w 50833"/>
                    <a:gd name="connsiteY1" fmla="*/ 44405 h 49714"/>
                    <a:gd name="connsiteX2" fmla="*/ 2227 w 50833"/>
                    <a:gd name="connsiteY2" fmla="*/ 40177 h 49714"/>
                    <a:gd name="connsiteX3" fmla="*/ 41375 w 50833"/>
                    <a:gd name="connsiteY3" fmla="*/ 2077 h 49714"/>
                    <a:gd name="connsiteX4" fmla="*/ 48757 w 50833"/>
                    <a:gd name="connsiteY4" fmla="*/ 1077 h 49714"/>
                    <a:gd name="connsiteX5" fmla="*/ 49757 w 50833"/>
                    <a:gd name="connsiteY5" fmla="*/ 8458 h 49714"/>
                    <a:gd name="connsiteX6" fmla="*/ 8133 w 50833"/>
                    <a:gd name="connsiteY6" fmla="*/ 48940 h 49714"/>
                    <a:gd name="connsiteX7" fmla="*/ 5180 w 50833"/>
                    <a:gd name="connsiteY7" fmla="*/ 49702 h 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33" h="49714">
                      <a:moveTo>
                        <a:pt x="5180" y="49702"/>
                      </a:moveTo>
                      <a:cubicBezTo>
                        <a:pt x="2287" y="49669"/>
                        <a:pt x="-32" y="47298"/>
                        <a:pt x="0" y="44405"/>
                      </a:cubicBezTo>
                      <a:cubicBezTo>
                        <a:pt x="19" y="42719"/>
                        <a:pt x="848" y="41146"/>
                        <a:pt x="2227" y="40177"/>
                      </a:cubicBezTo>
                      <a:cubicBezTo>
                        <a:pt x="17210" y="29628"/>
                        <a:pt x="30424" y="16768"/>
                        <a:pt x="41375" y="2077"/>
                      </a:cubicBezTo>
                      <a:cubicBezTo>
                        <a:pt x="43137" y="-238"/>
                        <a:pt x="46442" y="-685"/>
                        <a:pt x="48757" y="1077"/>
                      </a:cubicBezTo>
                      <a:cubicBezTo>
                        <a:pt x="51071" y="2839"/>
                        <a:pt x="51519" y="6144"/>
                        <a:pt x="49757" y="8458"/>
                      </a:cubicBezTo>
                      <a:cubicBezTo>
                        <a:pt x="38058" y="24023"/>
                        <a:pt x="24017" y="37679"/>
                        <a:pt x="8133" y="48940"/>
                      </a:cubicBezTo>
                      <a:cubicBezTo>
                        <a:pt x="7258" y="49511"/>
                        <a:pt x="6221" y="49778"/>
                        <a:pt x="5180" y="49702"/>
                      </a:cubicBezTo>
                      <a:close/>
                    </a:path>
                  </a:pathLst>
                </a:custGeom>
                <a:grpFill/>
                <a:ln w="9525" cap="flat">
                  <a:noFill/>
                  <a:prstDash val="solid"/>
                  <a:miter/>
                </a:ln>
              </p:spPr>
              <p:txBody>
                <a:bodyPr rtlCol="0" anchor="ctr"/>
                <a:lstStyle/>
                <a:p>
                  <a:endParaRPr lang="en-ID"/>
                </a:p>
              </p:txBody>
            </p:sp>
            <p:sp>
              <p:nvSpPr>
                <p:cNvPr id="237" name="Freeform: Shape 236">
                  <a:extLst>
                    <a:ext uri="{FF2B5EF4-FFF2-40B4-BE49-F238E27FC236}">
                      <a16:creationId xmlns:a16="http://schemas.microsoft.com/office/drawing/2014/main" id="{ED4D0652-4B40-E464-1328-92E25868665A}"/>
                    </a:ext>
                  </a:extLst>
                </p:cNvPr>
                <p:cNvSpPr/>
                <p:nvPr/>
              </p:nvSpPr>
              <p:spPr>
                <a:xfrm>
                  <a:off x="5925883" y="3820190"/>
                  <a:ext cx="134874" cy="356712"/>
                </a:xfrm>
                <a:custGeom>
                  <a:avLst/>
                  <a:gdLst>
                    <a:gd name="connsiteX0" fmla="*/ 84392 w 134874"/>
                    <a:gd name="connsiteY0" fmla="*/ 356713 h 356712"/>
                    <a:gd name="connsiteX1" fmla="*/ 82010 w 134874"/>
                    <a:gd name="connsiteY1" fmla="*/ 356141 h 356712"/>
                    <a:gd name="connsiteX2" fmla="*/ 79724 w 134874"/>
                    <a:gd name="connsiteY2" fmla="*/ 349094 h 356712"/>
                    <a:gd name="connsiteX3" fmla="*/ 79724 w 134874"/>
                    <a:gd name="connsiteY3" fmla="*/ 349093 h 356712"/>
                    <a:gd name="connsiteX4" fmla="*/ 124397 w 134874"/>
                    <a:gd name="connsiteY4" fmla="*/ 159736 h 356712"/>
                    <a:gd name="connsiteX5" fmla="*/ 71723 w 134874"/>
                    <a:gd name="connsiteY5" fmla="*/ 17813 h 356712"/>
                    <a:gd name="connsiteX6" fmla="*/ 7811 w 134874"/>
                    <a:gd name="connsiteY6" fmla="*/ 21623 h 356712"/>
                    <a:gd name="connsiteX7" fmla="*/ 674 w 134874"/>
                    <a:gd name="connsiteY7" fmla="*/ 19635 h 356712"/>
                    <a:gd name="connsiteX8" fmla="*/ 667 w 134874"/>
                    <a:gd name="connsiteY8" fmla="*/ 19623 h 356712"/>
                    <a:gd name="connsiteX9" fmla="*/ 2572 w 134874"/>
                    <a:gd name="connsiteY9" fmla="*/ 12479 h 356712"/>
                    <a:gd name="connsiteX10" fmla="*/ 76962 w 134874"/>
                    <a:gd name="connsiteY10" fmla="*/ 8765 h 356712"/>
                    <a:gd name="connsiteX11" fmla="*/ 134874 w 134874"/>
                    <a:gd name="connsiteY11" fmla="*/ 159736 h 356712"/>
                    <a:gd name="connsiteX12" fmla="*/ 89059 w 134874"/>
                    <a:gd name="connsiteY12" fmla="*/ 353760 h 356712"/>
                    <a:gd name="connsiteX13" fmla="*/ 84392 w 134874"/>
                    <a:gd name="connsiteY13" fmla="*/ 356713 h 35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874" h="356712">
                      <a:moveTo>
                        <a:pt x="84392" y="356713"/>
                      </a:moveTo>
                      <a:cubicBezTo>
                        <a:pt x="83563" y="356717"/>
                        <a:pt x="82746" y="356521"/>
                        <a:pt x="82010" y="356141"/>
                      </a:cubicBezTo>
                      <a:cubicBezTo>
                        <a:pt x="79433" y="354827"/>
                        <a:pt x="78409" y="351672"/>
                        <a:pt x="79724" y="349094"/>
                      </a:cubicBezTo>
                      <a:cubicBezTo>
                        <a:pt x="79724" y="349094"/>
                        <a:pt x="79724" y="349093"/>
                        <a:pt x="79724" y="349093"/>
                      </a:cubicBezTo>
                      <a:cubicBezTo>
                        <a:pt x="108618" y="290119"/>
                        <a:pt x="123885" y="225405"/>
                        <a:pt x="124397" y="159736"/>
                      </a:cubicBezTo>
                      <a:cubicBezTo>
                        <a:pt x="124397" y="89918"/>
                        <a:pt x="104775" y="36863"/>
                        <a:pt x="71723" y="17813"/>
                      </a:cubicBezTo>
                      <a:cubicBezTo>
                        <a:pt x="52673" y="6955"/>
                        <a:pt x="30861" y="8288"/>
                        <a:pt x="7811" y="21623"/>
                      </a:cubicBezTo>
                      <a:cubicBezTo>
                        <a:pt x="5291" y="23045"/>
                        <a:pt x="2095" y="22155"/>
                        <a:pt x="674" y="19635"/>
                      </a:cubicBezTo>
                      <a:cubicBezTo>
                        <a:pt x="671" y="19631"/>
                        <a:pt x="669" y="19627"/>
                        <a:pt x="667" y="19623"/>
                      </a:cubicBezTo>
                      <a:cubicBezTo>
                        <a:pt x="-719" y="17116"/>
                        <a:pt x="122" y="13963"/>
                        <a:pt x="2572" y="12479"/>
                      </a:cubicBezTo>
                      <a:cubicBezTo>
                        <a:pt x="29051" y="-2761"/>
                        <a:pt x="54769" y="-4094"/>
                        <a:pt x="76962" y="8765"/>
                      </a:cubicBezTo>
                      <a:cubicBezTo>
                        <a:pt x="113252" y="29720"/>
                        <a:pt x="134874" y="86108"/>
                        <a:pt x="134874" y="159736"/>
                      </a:cubicBezTo>
                      <a:cubicBezTo>
                        <a:pt x="134380" y="227032"/>
                        <a:pt x="118720" y="293351"/>
                        <a:pt x="89059" y="353760"/>
                      </a:cubicBezTo>
                      <a:cubicBezTo>
                        <a:pt x="88190" y="355551"/>
                        <a:pt x="86382" y="356695"/>
                        <a:pt x="84392" y="356713"/>
                      </a:cubicBezTo>
                      <a:close/>
                    </a:path>
                  </a:pathLst>
                </a:custGeom>
                <a:grpFill/>
                <a:ln w="9525" cap="flat">
                  <a:noFill/>
                  <a:prstDash val="solid"/>
                  <a:miter/>
                </a:ln>
              </p:spPr>
              <p:txBody>
                <a:bodyPr rtlCol="0" anchor="ctr"/>
                <a:lstStyle/>
                <a:p>
                  <a:endParaRPr lang="en-ID"/>
                </a:p>
              </p:txBody>
            </p:sp>
            <p:sp>
              <p:nvSpPr>
                <p:cNvPr id="238" name="Freeform: Shape 237">
                  <a:extLst>
                    <a:ext uri="{FF2B5EF4-FFF2-40B4-BE49-F238E27FC236}">
                      <a16:creationId xmlns:a16="http://schemas.microsoft.com/office/drawing/2014/main" id="{DD797AC2-7B11-9A13-A302-B7AA04ACC674}"/>
                    </a:ext>
                  </a:extLst>
                </p:cNvPr>
                <p:cNvSpPr/>
                <p:nvPr/>
              </p:nvSpPr>
              <p:spPr>
                <a:xfrm>
                  <a:off x="5302186" y="3456954"/>
                  <a:ext cx="102488" cy="178453"/>
                </a:xfrm>
                <a:custGeom>
                  <a:avLst/>
                  <a:gdLst>
                    <a:gd name="connsiteX0" fmla="*/ 36385 w 102488"/>
                    <a:gd name="connsiteY0" fmla="*/ 178452 h 178453"/>
                    <a:gd name="connsiteX1" fmla="*/ 23050 w 102488"/>
                    <a:gd name="connsiteY1" fmla="*/ 174833 h 178453"/>
                    <a:gd name="connsiteX2" fmla="*/ 0 w 102488"/>
                    <a:gd name="connsiteY2" fmla="*/ 116063 h 178453"/>
                    <a:gd name="connsiteX3" fmla="*/ 48863 w 102488"/>
                    <a:gd name="connsiteY3" fmla="*/ 5002 h 178453"/>
                    <a:gd name="connsiteX4" fmla="*/ 48863 w 102488"/>
                    <a:gd name="connsiteY4" fmla="*/ 5002 h 178453"/>
                    <a:gd name="connsiteX5" fmla="*/ 79438 w 102488"/>
                    <a:gd name="connsiteY5" fmla="*/ 3573 h 178453"/>
                    <a:gd name="connsiteX6" fmla="*/ 102489 w 102488"/>
                    <a:gd name="connsiteY6" fmla="*/ 62437 h 178453"/>
                    <a:gd name="connsiteX7" fmla="*/ 53626 w 102488"/>
                    <a:gd name="connsiteY7" fmla="*/ 173499 h 178453"/>
                    <a:gd name="connsiteX8" fmla="*/ 36385 w 102488"/>
                    <a:gd name="connsiteY8" fmla="*/ 178452 h 178453"/>
                    <a:gd name="connsiteX9" fmla="*/ 66008 w 102488"/>
                    <a:gd name="connsiteY9" fmla="*/ 9478 h 178453"/>
                    <a:gd name="connsiteX10" fmla="*/ 53626 w 102488"/>
                    <a:gd name="connsiteY10" fmla="*/ 13288 h 178453"/>
                    <a:gd name="connsiteX11" fmla="*/ 53626 w 102488"/>
                    <a:gd name="connsiteY11" fmla="*/ 13288 h 178453"/>
                    <a:gd name="connsiteX12" fmla="*/ 9525 w 102488"/>
                    <a:gd name="connsiteY12" fmla="*/ 116063 h 178453"/>
                    <a:gd name="connsiteX13" fmla="*/ 27813 w 102488"/>
                    <a:gd name="connsiteY13" fmla="*/ 166641 h 178453"/>
                    <a:gd name="connsiteX14" fmla="*/ 48863 w 102488"/>
                    <a:gd name="connsiteY14" fmla="*/ 165212 h 178453"/>
                    <a:gd name="connsiteX15" fmla="*/ 92964 w 102488"/>
                    <a:gd name="connsiteY15" fmla="*/ 62437 h 178453"/>
                    <a:gd name="connsiteX16" fmla="*/ 74676 w 102488"/>
                    <a:gd name="connsiteY16" fmla="*/ 11860 h 178453"/>
                    <a:gd name="connsiteX17" fmla="*/ 66008 w 102488"/>
                    <a:gd name="connsiteY17" fmla="*/ 9478 h 178453"/>
                    <a:gd name="connsiteX18" fmla="*/ 51244 w 102488"/>
                    <a:gd name="connsiteY18" fmla="*/ 9478 h 178453"/>
                    <a:gd name="connsiteX19" fmla="*/ 51244 w 102488"/>
                    <a:gd name="connsiteY19" fmla="*/ 9478 h 1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53">
                      <a:moveTo>
                        <a:pt x="36385" y="178452"/>
                      </a:moveTo>
                      <a:cubicBezTo>
                        <a:pt x="31692" y="178495"/>
                        <a:pt x="27078" y="177242"/>
                        <a:pt x="23050" y="174833"/>
                      </a:cubicBezTo>
                      <a:cubicBezTo>
                        <a:pt x="8572" y="166546"/>
                        <a:pt x="0" y="144543"/>
                        <a:pt x="0" y="116063"/>
                      </a:cubicBezTo>
                      <a:cubicBezTo>
                        <a:pt x="0" y="69581"/>
                        <a:pt x="21431" y="20813"/>
                        <a:pt x="48863" y="5002"/>
                      </a:cubicBezTo>
                      <a:lnTo>
                        <a:pt x="48863" y="5002"/>
                      </a:lnTo>
                      <a:cubicBezTo>
                        <a:pt x="58000" y="-1111"/>
                        <a:pt x="69771" y="-1661"/>
                        <a:pt x="79438" y="3573"/>
                      </a:cubicBezTo>
                      <a:cubicBezTo>
                        <a:pt x="93917" y="11955"/>
                        <a:pt x="102489" y="33862"/>
                        <a:pt x="102489" y="62437"/>
                      </a:cubicBezTo>
                      <a:cubicBezTo>
                        <a:pt x="102489" y="108824"/>
                        <a:pt x="81058" y="157687"/>
                        <a:pt x="53626" y="173499"/>
                      </a:cubicBezTo>
                      <a:cubicBezTo>
                        <a:pt x="48415" y="176638"/>
                        <a:pt x="42468" y="178346"/>
                        <a:pt x="36385" y="178452"/>
                      </a:cubicBezTo>
                      <a:close/>
                      <a:moveTo>
                        <a:pt x="66008" y="9478"/>
                      </a:moveTo>
                      <a:cubicBezTo>
                        <a:pt x="61613" y="9613"/>
                        <a:pt x="57336" y="10929"/>
                        <a:pt x="53626" y="13288"/>
                      </a:cubicBezTo>
                      <a:lnTo>
                        <a:pt x="53626" y="13288"/>
                      </a:lnTo>
                      <a:cubicBezTo>
                        <a:pt x="29337" y="27290"/>
                        <a:pt x="9525" y="73391"/>
                        <a:pt x="9525" y="116063"/>
                      </a:cubicBezTo>
                      <a:cubicBezTo>
                        <a:pt x="9525" y="140733"/>
                        <a:pt x="16478" y="160069"/>
                        <a:pt x="27813" y="166641"/>
                      </a:cubicBezTo>
                      <a:cubicBezTo>
                        <a:pt x="34540" y="170160"/>
                        <a:pt x="42673" y="169608"/>
                        <a:pt x="48863" y="165212"/>
                      </a:cubicBezTo>
                      <a:cubicBezTo>
                        <a:pt x="73152" y="151210"/>
                        <a:pt x="92964" y="105014"/>
                        <a:pt x="92964" y="62437"/>
                      </a:cubicBezTo>
                      <a:cubicBezTo>
                        <a:pt x="92964" y="37673"/>
                        <a:pt x="85915" y="18337"/>
                        <a:pt x="74676" y="11860"/>
                      </a:cubicBezTo>
                      <a:cubicBezTo>
                        <a:pt x="72063" y="10278"/>
                        <a:pt x="69062" y="9454"/>
                        <a:pt x="66008" y="9478"/>
                      </a:cubicBezTo>
                      <a:close/>
                      <a:moveTo>
                        <a:pt x="51244" y="9478"/>
                      </a:moveTo>
                      <a:lnTo>
                        <a:pt x="51244" y="9478"/>
                      </a:lnTo>
                      <a:close/>
                    </a:path>
                  </a:pathLst>
                </a:custGeom>
                <a:grpFill/>
                <a:ln w="9525" cap="flat">
                  <a:noFill/>
                  <a:prstDash val="solid"/>
                  <a:miter/>
                </a:ln>
              </p:spPr>
              <p:txBody>
                <a:bodyPr rtlCol="0" anchor="ctr"/>
                <a:lstStyle/>
                <a:p>
                  <a:endParaRPr lang="en-ID"/>
                </a:p>
              </p:txBody>
            </p:sp>
            <p:sp>
              <p:nvSpPr>
                <p:cNvPr id="239" name="Freeform: Shape 238">
                  <a:extLst>
                    <a:ext uri="{FF2B5EF4-FFF2-40B4-BE49-F238E27FC236}">
                      <a16:creationId xmlns:a16="http://schemas.microsoft.com/office/drawing/2014/main" id="{CF5B1248-B03E-9EAE-9FC1-746976A78068}"/>
                    </a:ext>
                  </a:extLst>
                </p:cNvPr>
                <p:cNvSpPr/>
                <p:nvPr/>
              </p:nvSpPr>
              <p:spPr>
                <a:xfrm>
                  <a:off x="5286212" y="3470424"/>
                  <a:ext cx="26890" cy="53826"/>
                </a:xfrm>
                <a:custGeom>
                  <a:avLst/>
                  <a:gdLst>
                    <a:gd name="connsiteX0" fmla="*/ 4830 w 26890"/>
                    <a:gd name="connsiteY0" fmla="*/ 53826 h 53826"/>
                    <a:gd name="connsiteX1" fmla="*/ 3497 w 26890"/>
                    <a:gd name="connsiteY1" fmla="*/ 53826 h 53826"/>
                    <a:gd name="connsiteX2" fmla="*/ 163 w 26890"/>
                    <a:gd name="connsiteY2" fmla="*/ 47920 h 53826"/>
                    <a:gd name="connsiteX3" fmla="*/ 17879 w 26890"/>
                    <a:gd name="connsiteY3" fmla="*/ 2582 h 53826"/>
                    <a:gd name="connsiteX4" fmla="*/ 24309 w 26890"/>
                    <a:gd name="connsiteY4" fmla="*/ 534 h 53826"/>
                    <a:gd name="connsiteX5" fmla="*/ 26356 w 26890"/>
                    <a:gd name="connsiteY5" fmla="*/ 6963 h 53826"/>
                    <a:gd name="connsiteX6" fmla="*/ 9402 w 26890"/>
                    <a:gd name="connsiteY6" fmla="*/ 50492 h 53826"/>
                    <a:gd name="connsiteX7" fmla="*/ 4830 w 26890"/>
                    <a:gd name="connsiteY7" fmla="*/ 53826 h 5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90" h="53826">
                      <a:moveTo>
                        <a:pt x="4830" y="53826"/>
                      </a:moveTo>
                      <a:lnTo>
                        <a:pt x="3497" y="53826"/>
                      </a:lnTo>
                      <a:cubicBezTo>
                        <a:pt x="968" y="53087"/>
                        <a:pt x="-511" y="50467"/>
                        <a:pt x="163" y="47920"/>
                      </a:cubicBezTo>
                      <a:cubicBezTo>
                        <a:pt x="4491" y="32238"/>
                        <a:pt x="10428" y="17044"/>
                        <a:pt x="17879" y="2582"/>
                      </a:cubicBezTo>
                      <a:cubicBezTo>
                        <a:pt x="19089" y="241"/>
                        <a:pt x="21968" y="-676"/>
                        <a:pt x="24309" y="534"/>
                      </a:cubicBezTo>
                      <a:cubicBezTo>
                        <a:pt x="26650" y="1744"/>
                        <a:pt x="27566" y="4622"/>
                        <a:pt x="26356" y="6963"/>
                      </a:cubicBezTo>
                      <a:cubicBezTo>
                        <a:pt x="19160" y="20823"/>
                        <a:pt x="13476" y="35417"/>
                        <a:pt x="9402" y="50492"/>
                      </a:cubicBezTo>
                      <a:cubicBezTo>
                        <a:pt x="8775" y="52487"/>
                        <a:pt x="6920" y="53839"/>
                        <a:pt x="4830" y="53826"/>
                      </a:cubicBezTo>
                      <a:close/>
                    </a:path>
                  </a:pathLst>
                </a:custGeom>
                <a:grpFill/>
                <a:ln w="9525" cap="flat">
                  <a:noFill/>
                  <a:prstDash val="solid"/>
                  <a:miter/>
                </a:ln>
              </p:spPr>
              <p:txBody>
                <a:bodyPr rtlCol="0" anchor="ctr"/>
                <a:lstStyle/>
                <a:p>
                  <a:endParaRPr lang="en-ID"/>
                </a:p>
              </p:txBody>
            </p:sp>
            <p:sp>
              <p:nvSpPr>
                <p:cNvPr id="240" name="Freeform: Shape 239">
                  <a:extLst>
                    <a:ext uri="{FF2B5EF4-FFF2-40B4-BE49-F238E27FC236}">
                      <a16:creationId xmlns:a16="http://schemas.microsoft.com/office/drawing/2014/main" id="{71C1B500-4534-CB8C-75E4-177DCC4ED573}"/>
                    </a:ext>
                  </a:extLst>
                </p:cNvPr>
                <p:cNvSpPr/>
                <p:nvPr/>
              </p:nvSpPr>
              <p:spPr>
                <a:xfrm>
                  <a:off x="5277326" y="3546387"/>
                  <a:ext cx="11865" cy="41298"/>
                </a:xfrm>
                <a:custGeom>
                  <a:avLst/>
                  <a:gdLst>
                    <a:gd name="connsiteX0" fmla="*/ 4763 w 11865"/>
                    <a:gd name="connsiteY0" fmla="*/ 41299 h 41298"/>
                    <a:gd name="connsiteX1" fmla="*/ 0 w 11865"/>
                    <a:gd name="connsiteY1" fmla="*/ 36536 h 41298"/>
                    <a:gd name="connsiteX2" fmla="*/ 2381 w 11865"/>
                    <a:gd name="connsiteY2" fmla="*/ 4056 h 41298"/>
                    <a:gd name="connsiteX3" fmla="*/ 7798 w 11865"/>
                    <a:gd name="connsiteY3" fmla="*/ 53 h 41298"/>
                    <a:gd name="connsiteX4" fmla="*/ 7810 w 11865"/>
                    <a:gd name="connsiteY4" fmla="*/ 55 h 41298"/>
                    <a:gd name="connsiteX5" fmla="*/ 11824 w 11865"/>
                    <a:gd name="connsiteY5" fmla="*/ 5295 h 41298"/>
                    <a:gd name="connsiteX6" fmla="*/ 11811 w 11865"/>
                    <a:gd name="connsiteY6" fmla="*/ 5389 h 41298"/>
                    <a:gd name="connsiteX7" fmla="*/ 9525 w 11865"/>
                    <a:gd name="connsiteY7" fmla="*/ 36536 h 41298"/>
                    <a:gd name="connsiteX8" fmla="*/ 4762 w 11865"/>
                    <a:gd name="connsiteY8" fmla="*/ 41298 h 4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5" h="41298">
                      <a:moveTo>
                        <a:pt x="4763" y="41299"/>
                      </a:moveTo>
                      <a:cubicBezTo>
                        <a:pt x="2132" y="41299"/>
                        <a:pt x="0" y="39166"/>
                        <a:pt x="0" y="36536"/>
                      </a:cubicBezTo>
                      <a:cubicBezTo>
                        <a:pt x="52" y="25668"/>
                        <a:pt x="847" y="14816"/>
                        <a:pt x="2381" y="4056"/>
                      </a:cubicBezTo>
                      <a:cubicBezTo>
                        <a:pt x="2772" y="1455"/>
                        <a:pt x="5197" y="-337"/>
                        <a:pt x="7798" y="53"/>
                      </a:cubicBezTo>
                      <a:cubicBezTo>
                        <a:pt x="7802" y="54"/>
                        <a:pt x="7806" y="55"/>
                        <a:pt x="7810" y="55"/>
                      </a:cubicBezTo>
                      <a:cubicBezTo>
                        <a:pt x="10366" y="394"/>
                        <a:pt x="12163" y="2740"/>
                        <a:pt x="11824" y="5295"/>
                      </a:cubicBezTo>
                      <a:cubicBezTo>
                        <a:pt x="11820" y="5326"/>
                        <a:pt x="11816" y="5358"/>
                        <a:pt x="11811" y="5389"/>
                      </a:cubicBezTo>
                      <a:cubicBezTo>
                        <a:pt x="10309" y="15704"/>
                        <a:pt x="9545" y="26113"/>
                        <a:pt x="9525" y="36536"/>
                      </a:cubicBezTo>
                      <a:cubicBezTo>
                        <a:pt x="9525" y="39166"/>
                        <a:pt x="7393" y="41298"/>
                        <a:pt x="4762" y="41298"/>
                      </a:cubicBezTo>
                      <a:close/>
                    </a:path>
                  </a:pathLst>
                </a:custGeom>
                <a:grpFill/>
                <a:ln w="9525" cap="flat">
                  <a:noFill/>
                  <a:prstDash val="solid"/>
                  <a:miter/>
                </a:ln>
              </p:spPr>
              <p:txBody>
                <a:bodyPr rtlCol="0" anchor="ctr"/>
                <a:lstStyle/>
                <a:p>
                  <a:endParaRPr lang="en-ID"/>
                </a:p>
              </p:txBody>
            </p:sp>
            <p:sp>
              <p:nvSpPr>
                <p:cNvPr id="241" name="Freeform: Shape 240">
                  <a:extLst>
                    <a:ext uri="{FF2B5EF4-FFF2-40B4-BE49-F238E27FC236}">
                      <a16:creationId xmlns:a16="http://schemas.microsoft.com/office/drawing/2014/main" id="{51921FDD-3B0A-0E8C-AE5F-EA52FA014871}"/>
                    </a:ext>
                  </a:extLst>
                </p:cNvPr>
                <p:cNvSpPr/>
                <p:nvPr/>
              </p:nvSpPr>
              <p:spPr>
                <a:xfrm>
                  <a:off x="5279697" y="3614203"/>
                  <a:ext cx="53548" cy="60168"/>
                </a:xfrm>
                <a:custGeom>
                  <a:avLst/>
                  <a:gdLst>
                    <a:gd name="connsiteX0" fmla="*/ 48301 w 53548"/>
                    <a:gd name="connsiteY0" fmla="*/ 60160 h 60168"/>
                    <a:gd name="connsiteX1" fmla="*/ 47730 w 53548"/>
                    <a:gd name="connsiteY1" fmla="*/ 60160 h 60168"/>
                    <a:gd name="connsiteX2" fmla="*/ 105 w 53548"/>
                    <a:gd name="connsiteY2" fmla="*/ 5868 h 60168"/>
                    <a:gd name="connsiteX3" fmla="*/ 3867 w 53548"/>
                    <a:gd name="connsiteY3" fmla="*/ 105 h 60168"/>
                    <a:gd name="connsiteX4" fmla="*/ 9630 w 53548"/>
                    <a:gd name="connsiteY4" fmla="*/ 3867 h 60168"/>
                    <a:gd name="connsiteX5" fmla="*/ 49063 w 53548"/>
                    <a:gd name="connsiteY5" fmla="*/ 50635 h 60168"/>
                    <a:gd name="connsiteX6" fmla="*/ 53540 w 53548"/>
                    <a:gd name="connsiteY6" fmla="*/ 55683 h 60168"/>
                    <a:gd name="connsiteX7" fmla="*/ 48492 w 53548"/>
                    <a:gd name="connsiteY7" fmla="*/ 60160 h 6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8" h="60168">
                      <a:moveTo>
                        <a:pt x="48301" y="60160"/>
                      </a:moveTo>
                      <a:lnTo>
                        <a:pt x="47730" y="60160"/>
                      </a:lnTo>
                      <a:cubicBezTo>
                        <a:pt x="25441" y="57493"/>
                        <a:pt x="6201" y="35681"/>
                        <a:pt x="105" y="5868"/>
                      </a:cubicBezTo>
                      <a:cubicBezTo>
                        <a:pt x="-447" y="3237"/>
                        <a:pt x="1237" y="657"/>
                        <a:pt x="3867" y="105"/>
                      </a:cubicBezTo>
                      <a:cubicBezTo>
                        <a:pt x="6497" y="-447"/>
                        <a:pt x="9078" y="1237"/>
                        <a:pt x="9630" y="3867"/>
                      </a:cubicBezTo>
                      <a:cubicBezTo>
                        <a:pt x="15726" y="33776"/>
                        <a:pt x="33823" y="48920"/>
                        <a:pt x="49063" y="50635"/>
                      </a:cubicBezTo>
                      <a:cubicBezTo>
                        <a:pt x="51694" y="50793"/>
                        <a:pt x="53698" y="53053"/>
                        <a:pt x="53540" y="55683"/>
                      </a:cubicBezTo>
                      <a:cubicBezTo>
                        <a:pt x="53382" y="58314"/>
                        <a:pt x="51122" y="60318"/>
                        <a:pt x="48492" y="60160"/>
                      </a:cubicBezTo>
                      <a:close/>
                    </a:path>
                  </a:pathLst>
                </a:custGeom>
                <a:grpFill/>
                <a:ln w="9525" cap="flat">
                  <a:noFill/>
                  <a:prstDash val="solid"/>
                  <a:miter/>
                </a:ln>
              </p:spPr>
              <p:txBody>
                <a:bodyPr rtlCol="0" anchor="ctr"/>
                <a:lstStyle/>
                <a:p>
                  <a:endParaRPr lang="en-ID"/>
                </a:p>
              </p:txBody>
            </p:sp>
            <p:sp>
              <p:nvSpPr>
                <p:cNvPr id="242" name="Freeform: Shape 241">
                  <a:extLst>
                    <a:ext uri="{FF2B5EF4-FFF2-40B4-BE49-F238E27FC236}">
                      <a16:creationId xmlns:a16="http://schemas.microsoft.com/office/drawing/2014/main" id="{9BA5873F-52EB-0DBA-8C09-3635BFE5BBEC}"/>
                    </a:ext>
                  </a:extLst>
                </p:cNvPr>
                <p:cNvSpPr/>
                <p:nvPr/>
              </p:nvSpPr>
              <p:spPr>
                <a:xfrm>
                  <a:off x="5352765" y="3634268"/>
                  <a:ext cx="31753" cy="31240"/>
                </a:xfrm>
                <a:custGeom>
                  <a:avLst/>
                  <a:gdLst>
                    <a:gd name="connsiteX0" fmla="*/ 4761 w 31753"/>
                    <a:gd name="connsiteY0" fmla="*/ 31237 h 31240"/>
                    <a:gd name="connsiteX1" fmla="*/ 856 w 31753"/>
                    <a:gd name="connsiteY1" fmla="*/ 29237 h 31240"/>
                    <a:gd name="connsiteX2" fmla="*/ 2040 w 31753"/>
                    <a:gd name="connsiteY2" fmla="*/ 22606 h 31240"/>
                    <a:gd name="connsiteX3" fmla="*/ 2094 w 31753"/>
                    <a:gd name="connsiteY3" fmla="*/ 22569 h 31240"/>
                    <a:gd name="connsiteX4" fmla="*/ 23049 w 31753"/>
                    <a:gd name="connsiteY4" fmla="*/ 2090 h 31240"/>
                    <a:gd name="connsiteX5" fmla="*/ 29664 w 31753"/>
                    <a:gd name="connsiteY5" fmla="*/ 821 h 31240"/>
                    <a:gd name="connsiteX6" fmla="*/ 30933 w 31753"/>
                    <a:gd name="connsiteY6" fmla="*/ 7436 h 31240"/>
                    <a:gd name="connsiteX7" fmla="*/ 30574 w 31753"/>
                    <a:gd name="connsiteY7" fmla="*/ 7900 h 31240"/>
                    <a:gd name="connsiteX8" fmla="*/ 7428 w 31753"/>
                    <a:gd name="connsiteY8" fmla="*/ 30475 h 31240"/>
                    <a:gd name="connsiteX9" fmla="*/ 4761 w 31753"/>
                    <a:gd name="connsiteY9" fmla="*/ 31236 h 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53" h="31240">
                      <a:moveTo>
                        <a:pt x="4761" y="31237"/>
                      </a:moveTo>
                      <a:cubicBezTo>
                        <a:pt x="3203" y="31279"/>
                        <a:pt x="1732" y="30525"/>
                        <a:pt x="856" y="29237"/>
                      </a:cubicBezTo>
                      <a:cubicBezTo>
                        <a:pt x="-648" y="27079"/>
                        <a:pt x="-118" y="24110"/>
                        <a:pt x="2040" y="22606"/>
                      </a:cubicBezTo>
                      <a:cubicBezTo>
                        <a:pt x="2058" y="22594"/>
                        <a:pt x="2076" y="22581"/>
                        <a:pt x="2094" y="22569"/>
                      </a:cubicBezTo>
                      <a:cubicBezTo>
                        <a:pt x="10129" y="16907"/>
                        <a:pt x="17204" y="9993"/>
                        <a:pt x="23049" y="2090"/>
                      </a:cubicBezTo>
                      <a:cubicBezTo>
                        <a:pt x="24525" y="-87"/>
                        <a:pt x="27487" y="-655"/>
                        <a:pt x="29664" y="821"/>
                      </a:cubicBezTo>
                      <a:cubicBezTo>
                        <a:pt x="31841" y="2297"/>
                        <a:pt x="32409" y="5259"/>
                        <a:pt x="30933" y="7436"/>
                      </a:cubicBezTo>
                      <a:cubicBezTo>
                        <a:pt x="30823" y="7598"/>
                        <a:pt x="30703" y="7753"/>
                        <a:pt x="30574" y="7900"/>
                      </a:cubicBezTo>
                      <a:cubicBezTo>
                        <a:pt x="24095" y="16597"/>
                        <a:pt x="16284" y="24216"/>
                        <a:pt x="7428" y="30475"/>
                      </a:cubicBezTo>
                      <a:cubicBezTo>
                        <a:pt x="6645" y="31011"/>
                        <a:pt x="5709" y="31278"/>
                        <a:pt x="4761" y="31236"/>
                      </a:cubicBezTo>
                      <a:close/>
                    </a:path>
                  </a:pathLst>
                </a:custGeom>
                <a:grpFill/>
                <a:ln w="9525" cap="flat">
                  <a:noFill/>
                  <a:prstDash val="solid"/>
                  <a:miter/>
                </a:ln>
              </p:spPr>
              <p:txBody>
                <a:bodyPr rtlCol="0" anchor="ctr"/>
                <a:lstStyle/>
                <a:p>
                  <a:endParaRPr lang="en-ID"/>
                </a:p>
              </p:txBody>
            </p:sp>
            <p:sp>
              <p:nvSpPr>
                <p:cNvPr id="243" name="Freeform: Shape 242">
                  <a:extLst>
                    <a:ext uri="{FF2B5EF4-FFF2-40B4-BE49-F238E27FC236}">
                      <a16:creationId xmlns:a16="http://schemas.microsoft.com/office/drawing/2014/main" id="{00D44BBF-FD9E-3F22-1763-2B337342C117}"/>
                    </a:ext>
                  </a:extLst>
                </p:cNvPr>
                <p:cNvSpPr/>
                <p:nvPr/>
              </p:nvSpPr>
              <p:spPr>
                <a:xfrm>
                  <a:off x="5349087" y="3417529"/>
                  <a:ext cx="77114" cy="198832"/>
                </a:xfrm>
                <a:custGeom>
                  <a:avLst/>
                  <a:gdLst>
                    <a:gd name="connsiteX0" fmla="*/ 47587 w 77114"/>
                    <a:gd name="connsiteY0" fmla="*/ 198828 h 198832"/>
                    <a:gd name="connsiteX1" fmla="*/ 45491 w 77114"/>
                    <a:gd name="connsiteY1" fmla="*/ 198351 h 198832"/>
                    <a:gd name="connsiteX2" fmla="*/ 43293 w 77114"/>
                    <a:gd name="connsiteY2" fmla="*/ 191985 h 198832"/>
                    <a:gd name="connsiteX3" fmla="*/ 43300 w 77114"/>
                    <a:gd name="connsiteY3" fmla="*/ 191970 h 198832"/>
                    <a:gd name="connsiteX4" fmla="*/ 67589 w 77114"/>
                    <a:gd name="connsiteY4" fmla="*/ 89385 h 198832"/>
                    <a:gd name="connsiteX5" fmla="*/ 39776 w 77114"/>
                    <a:gd name="connsiteY5" fmla="*/ 13185 h 198832"/>
                    <a:gd name="connsiteX6" fmla="*/ 6724 w 77114"/>
                    <a:gd name="connsiteY6" fmla="*/ 15281 h 198832"/>
                    <a:gd name="connsiteX7" fmla="*/ 423 w 77114"/>
                    <a:gd name="connsiteY7" fmla="*/ 12902 h 198832"/>
                    <a:gd name="connsiteX8" fmla="*/ 1962 w 77114"/>
                    <a:gd name="connsiteY8" fmla="*/ 7089 h 198832"/>
                    <a:gd name="connsiteX9" fmla="*/ 44539 w 77114"/>
                    <a:gd name="connsiteY9" fmla="*/ 4994 h 198832"/>
                    <a:gd name="connsiteX10" fmla="*/ 77114 w 77114"/>
                    <a:gd name="connsiteY10" fmla="*/ 89099 h 198832"/>
                    <a:gd name="connsiteX11" fmla="*/ 51587 w 77114"/>
                    <a:gd name="connsiteY11" fmla="*/ 196256 h 198832"/>
                    <a:gd name="connsiteX12" fmla="*/ 47587 w 77114"/>
                    <a:gd name="connsiteY12" fmla="*/ 198827 h 19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14" h="198832">
                      <a:moveTo>
                        <a:pt x="47587" y="198828"/>
                      </a:moveTo>
                      <a:cubicBezTo>
                        <a:pt x="46858" y="198863"/>
                        <a:pt x="46133" y="198698"/>
                        <a:pt x="45491" y="198351"/>
                      </a:cubicBezTo>
                      <a:cubicBezTo>
                        <a:pt x="43126" y="197200"/>
                        <a:pt x="42142" y="194350"/>
                        <a:pt x="43293" y="191985"/>
                      </a:cubicBezTo>
                      <a:cubicBezTo>
                        <a:pt x="43295" y="191980"/>
                        <a:pt x="43298" y="191975"/>
                        <a:pt x="43300" y="191970"/>
                      </a:cubicBezTo>
                      <a:cubicBezTo>
                        <a:pt x="59005" y="160036"/>
                        <a:pt x="67307" y="124971"/>
                        <a:pt x="67589" y="89385"/>
                      </a:cubicBezTo>
                      <a:cubicBezTo>
                        <a:pt x="67589" y="51952"/>
                        <a:pt x="57207" y="23568"/>
                        <a:pt x="39776" y="13185"/>
                      </a:cubicBezTo>
                      <a:cubicBezTo>
                        <a:pt x="29221" y="7707"/>
                        <a:pt x="16503" y="8514"/>
                        <a:pt x="6724" y="15281"/>
                      </a:cubicBezTo>
                      <a:cubicBezTo>
                        <a:pt x="4327" y="16364"/>
                        <a:pt x="1506" y="15299"/>
                        <a:pt x="423" y="12902"/>
                      </a:cubicBezTo>
                      <a:cubicBezTo>
                        <a:pt x="-507" y="10845"/>
                        <a:pt x="136" y="8417"/>
                        <a:pt x="1962" y="7089"/>
                      </a:cubicBezTo>
                      <a:cubicBezTo>
                        <a:pt x="14636" y="-1543"/>
                        <a:pt x="31077" y="-2352"/>
                        <a:pt x="44539" y="4994"/>
                      </a:cubicBezTo>
                      <a:cubicBezTo>
                        <a:pt x="64922" y="16710"/>
                        <a:pt x="77114" y="48237"/>
                        <a:pt x="77114" y="89099"/>
                      </a:cubicBezTo>
                      <a:cubicBezTo>
                        <a:pt x="76757" y="126282"/>
                        <a:pt x="68033" y="162906"/>
                        <a:pt x="51587" y="196256"/>
                      </a:cubicBezTo>
                      <a:cubicBezTo>
                        <a:pt x="50793" y="197752"/>
                        <a:pt x="49277" y="198726"/>
                        <a:pt x="47587" y="198827"/>
                      </a:cubicBezTo>
                      <a:close/>
                    </a:path>
                  </a:pathLst>
                </a:custGeom>
                <a:grpFill/>
                <a:ln w="9525" cap="flat">
                  <a:noFill/>
                  <a:prstDash val="solid"/>
                  <a:miter/>
                </a:ln>
              </p:spPr>
              <p:txBody>
                <a:bodyPr rtlCol="0" anchor="ctr"/>
                <a:lstStyle/>
                <a:p>
                  <a:endParaRPr lang="en-ID"/>
                </a:p>
              </p:txBody>
            </p:sp>
            <p:sp>
              <p:nvSpPr>
                <p:cNvPr id="244" name="Freeform: Shape 243">
                  <a:extLst>
                    <a:ext uri="{FF2B5EF4-FFF2-40B4-BE49-F238E27FC236}">
                      <a16:creationId xmlns:a16="http://schemas.microsoft.com/office/drawing/2014/main" id="{43F687C9-7051-86A0-659A-9B8E9DB7B265}"/>
                    </a:ext>
                  </a:extLst>
                </p:cNvPr>
                <p:cNvSpPr/>
                <p:nvPr/>
              </p:nvSpPr>
              <p:spPr>
                <a:xfrm>
                  <a:off x="5680233" y="3220533"/>
                  <a:ext cx="102488" cy="178463"/>
                </a:xfrm>
                <a:custGeom>
                  <a:avLst/>
                  <a:gdLst>
                    <a:gd name="connsiteX0" fmla="*/ 36385 w 102488"/>
                    <a:gd name="connsiteY0" fmla="*/ 178463 h 178463"/>
                    <a:gd name="connsiteX1" fmla="*/ 23050 w 102488"/>
                    <a:gd name="connsiteY1" fmla="*/ 174844 h 178463"/>
                    <a:gd name="connsiteX2" fmla="*/ 0 w 102488"/>
                    <a:gd name="connsiteY2" fmla="*/ 115979 h 178463"/>
                    <a:gd name="connsiteX3" fmla="*/ 48863 w 102488"/>
                    <a:gd name="connsiteY3" fmla="*/ 4918 h 178463"/>
                    <a:gd name="connsiteX4" fmla="*/ 48863 w 102488"/>
                    <a:gd name="connsiteY4" fmla="*/ 4918 h 178463"/>
                    <a:gd name="connsiteX5" fmla="*/ 79438 w 102488"/>
                    <a:gd name="connsiteY5" fmla="*/ 3584 h 178463"/>
                    <a:gd name="connsiteX6" fmla="*/ 102489 w 102488"/>
                    <a:gd name="connsiteY6" fmla="*/ 62353 h 178463"/>
                    <a:gd name="connsiteX7" fmla="*/ 53626 w 102488"/>
                    <a:gd name="connsiteY7" fmla="*/ 173415 h 178463"/>
                    <a:gd name="connsiteX8" fmla="*/ 36385 w 102488"/>
                    <a:gd name="connsiteY8" fmla="*/ 178463 h 178463"/>
                    <a:gd name="connsiteX9" fmla="*/ 66008 w 102488"/>
                    <a:gd name="connsiteY9" fmla="*/ 9394 h 178463"/>
                    <a:gd name="connsiteX10" fmla="*/ 53626 w 102488"/>
                    <a:gd name="connsiteY10" fmla="*/ 13204 h 178463"/>
                    <a:gd name="connsiteX11" fmla="*/ 53626 w 102488"/>
                    <a:gd name="connsiteY11" fmla="*/ 13204 h 178463"/>
                    <a:gd name="connsiteX12" fmla="*/ 9525 w 102488"/>
                    <a:gd name="connsiteY12" fmla="*/ 115979 h 178463"/>
                    <a:gd name="connsiteX13" fmla="*/ 27813 w 102488"/>
                    <a:gd name="connsiteY13" fmla="*/ 166557 h 178463"/>
                    <a:gd name="connsiteX14" fmla="*/ 48863 w 102488"/>
                    <a:gd name="connsiteY14" fmla="*/ 165128 h 178463"/>
                    <a:gd name="connsiteX15" fmla="*/ 92964 w 102488"/>
                    <a:gd name="connsiteY15" fmla="*/ 62353 h 178463"/>
                    <a:gd name="connsiteX16" fmla="*/ 74676 w 102488"/>
                    <a:gd name="connsiteY16" fmla="*/ 11776 h 178463"/>
                    <a:gd name="connsiteX17" fmla="*/ 66008 w 102488"/>
                    <a:gd name="connsiteY17" fmla="*/ 9394 h 178463"/>
                    <a:gd name="connsiteX18" fmla="*/ 51244 w 102488"/>
                    <a:gd name="connsiteY18" fmla="*/ 9394 h 178463"/>
                    <a:gd name="connsiteX19" fmla="*/ 51244 w 102488"/>
                    <a:gd name="connsiteY19" fmla="*/ 9394 h 17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63">
                      <a:moveTo>
                        <a:pt x="36385" y="178463"/>
                      </a:moveTo>
                      <a:cubicBezTo>
                        <a:pt x="31698" y="178458"/>
                        <a:pt x="27097" y="177209"/>
                        <a:pt x="23050" y="174844"/>
                      </a:cubicBezTo>
                      <a:cubicBezTo>
                        <a:pt x="8572" y="166462"/>
                        <a:pt x="0" y="144554"/>
                        <a:pt x="0" y="115979"/>
                      </a:cubicBezTo>
                      <a:cubicBezTo>
                        <a:pt x="0" y="69592"/>
                        <a:pt x="21431" y="20729"/>
                        <a:pt x="48863" y="4918"/>
                      </a:cubicBezTo>
                      <a:lnTo>
                        <a:pt x="48863" y="4918"/>
                      </a:lnTo>
                      <a:cubicBezTo>
                        <a:pt x="58032" y="-1123"/>
                        <a:pt x="69779" y="-1635"/>
                        <a:pt x="79438" y="3584"/>
                      </a:cubicBezTo>
                      <a:cubicBezTo>
                        <a:pt x="93821" y="11871"/>
                        <a:pt x="102489" y="33874"/>
                        <a:pt x="102489" y="62353"/>
                      </a:cubicBezTo>
                      <a:cubicBezTo>
                        <a:pt x="102489" y="108835"/>
                        <a:pt x="80963" y="157603"/>
                        <a:pt x="53626" y="173415"/>
                      </a:cubicBezTo>
                      <a:cubicBezTo>
                        <a:pt x="48422" y="176583"/>
                        <a:pt x="42476" y="178324"/>
                        <a:pt x="36385" y="178463"/>
                      </a:cubicBezTo>
                      <a:close/>
                      <a:moveTo>
                        <a:pt x="66008" y="9394"/>
                      </a:moveTo>
                      <a:cubicBezTo>
                        <a:pt x="61621" y="9574"/>
                        <a:pt x="57355" y="10887"/>
                        <a:pt x="53626" y="13204"/>
                      </a:cubicBezTo>
                      <a:lnTo>
                        <a:pt x="53626" y="13204"/>
                      </a:lnTo>
                      <a:cubicBezTo>
                        <a:pt x="29242" y="27206"/>
                        <a:pt x="9525" y="73403"/>
                        <a:pt x="9525" y="115979"/>
                      </a:cubicBezTo>
                      <a:cubicBezTo>
                        <a:pt x="9525" y="140744"/>
                        <a:pt x="16478" y="160080"/>
                        <a:pt x="27813" y="166557"/>
                      </a:cubicBezTo>
                      <a:cubicBezTo>
                        <a:pt x="34521" y="170167"/>
                        <a:pt x="42705" y="169612"/>
                        <a:pt x="48863" y="165128"/>
                      </a:cubicBezTo>
                      <a:cubicBezTo>
                        <a:pt x="73152" y="151126"/>
                        <a:pt x="92964" y="105025"/>
                        <a:pt x="92964" y="62353"/>
                      </a:cubicBezTo>
                      <a:cubicBezTo>
                        <a:pt x="92964" y="37684"/>
                        <a:pt x="85915" y="18348"/>
                        <a:pt x="74676" y="11776"/>
                      </a:cubicBezTo>
                      <a:cubicBezTo>
                        <a:pt x="72040" y="10250"/>
                        <a:pt x="69054" y="9430"/>
                        <a:pt x="66008" y="9394"/>
                      </a:cubicBezTo>
                      <a:close/>
                      <a:moveTo>
                        <a:pt x="51244" y="9394"/>
                      </a:moveTo>
                      <a:lnTo>
                        <a:pt x="51244" y="9394"/>
                      </a:lnTo>
                      <a:close/>
                    </a:path>
                  </a:pathLst>
                </a:custGeom>
                <a:grpFill/>
                <a:ln w="9525" cap="flat">
                  <a:noFill/>
                  <a:prstDash val="solid"/>
                  <a:miter/>
                </a:ln>
              </p:spPr>
              <p:txBody>
                <a:bodyPr rtlCol="0" anchor="ctr"/>
                <a:lstStyle/>
                <a:p>
                  <a:endParaRPr lang="en-ID"/>
                </a:p>
              </p:txBody>
            </p:sp>
            <p:sp>
              <p:nvSpPr>
                <p:cNvPr id="245" name="Freeform: Shape 244">
                  <a:extLst>
                    <a:ext uri="{FF2B5EF4-FFF2-40B4-BE49-F238E27FC236}">
                      <a16:creationId xmlns:a16="http://schemas.microsoft.com/office/drawing/2014/main" id="{32BE50F1-F3D4-2C6B-59CD-530CBFFCFB19}"/>
                    </a:ext>
                  </a:extLst>
                </p:cNvPr>
                <p:cNvSpPr/>
                <p:nvPr/>
              </p:nvSpPr>
              <p:spPr>
                <a:xfrm>
                  <a:off x="5664240" y="3234299"/>
                  <a:ext cx="26909" cy="53895"/>
                </a:xfrm>
                <a:custGeom>
                  <a:avLst/>
                  <a:gdLst>
                    <a:gd name="connsiteX0" fmla="*/ 4849 w 26909"/>
                    <a:gd name="connsiteY0" fmla="*/ 53826 h 53895"/>
                    <a:gd name="connsiteX1" fmla="*/ 3516 w 26909"/>
                    <a:gd name="connsiteY1" fmla="*/ 53826 h 53895"/>
                    <a:gd name="connsiteX2" fmla="*/ 146 w 26909"/>
                    <a:gd name="connsiteY2" fmla="*/ 48151 h 53895"/>
                    <a:gd name="connsiteX3" fmla="*/ 182 w 26909"/>
                    <a:gd name="connsiteY3" fmla="*/ 48016 h 53895"/>
                    <a:gd name="connsiteX4" fmla="*/ 17899 w 26909"/>
                    <a:gd name="connsiteY4" fmla="*/ 2582 h 53895"/>
                    <a:gd name="connsiteX5" fmla="*/ 24328 w 26909"/>
                    <a:gd name="connsiteY5" fmla="*/ 534 h 53895"/>
                    <a:gd name="connsiteX6" fmla="*/ 26376 w 26909"/>
                    <a:gd name="connsiteY6" fmla="*/ 6963 h 53895"/>
                    <a:gd name="connsiteX7" fmla="*/ 9422 w 26909"/>
                    <a:gd name="connsiteY7" fmla="*/ 50588 h 53895"/>
                    <a:gd name="connsiteX8" fmla="*/ 4850 w 26909"/>
                    <a:gd name="connsiteY8" fmla="*/ 53826 h 5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9" h="53895">
                      <a:moveTo>
                        <a:pt x="4849" y="53826"/>
                      </a:moveTo>
                      <a:cubicBezTo>
                        <a:pt x="4410" y="53919"/>
                        <a:pt x="3956" y="53919"/>
                        <a:pt x="3516" y="53826"/>
                      </a:cubicBezTo>
                      <a:cubicBezTo>
                        <a:pt x="1018" y="53190"/>
                        <a:pt x="-491" y="50649"/>
                        <a:pt x="146" y="48151"/>
                      </a:cubicBezTo>
                      <a:cubicBezTo>
                        <a:pt x="157" y="48106"/>
                        <a:pt x="169" y="48061"/>
                        <a:pt x="182" y="48016"/>
                      </a:cubicBezTo>
                      <a:cubicBezTo>
                        <a:pt x="4511" y="32303"/>
                        <a:pt x="10448" y="17077"/>
                        <a:pt x="17899" y="2582"/>
                      </a:cubicBezTo>
                      <a:cubicBezTo>
                        <a:pt x="19109" y="241"/>
                        <a:pt x="21987" y="-676"/>
                        <a:pt x="24328" y="534"/>
                      </a:cubicBezTo>
                      <a:cubicBezTo>
                        <a:pt x="26669" y="1744"/>
                        <a:pt x="27586" y="4622"/>
                        <a:pt x="26376" y="6963"/>
                      </a:cubicBezTo>
                      <a:cubicBezTo>
                        <a:pt x="19195" y="20863"/>
                        <a:pt x="13512" y="35487"/>
                        <a:pt x="9422" y="50588"/>
                      </a:cubicBezTo>
                      <a:cubicBezTo>
                        <a:pt x="8761" y="52544"/>
                        <a:pt x="6914" y="53852"/>
                        <a:pt x="4850" y="53826"/>
                      </a:cubicBezTo>
                      <a:close/>
                    </a:path>
                  </a:pathLst>
                </a:custGeom>
                <a:grpFill/>
                <a:ln w="9525" cap="flat">
                  <a:noFill/>
                  <a:prstDash val="solid"/>
                  <a:miter/>
                </a:ln>
              </p:spPr>
              <p:txBody>
                <a:bodyPr rtlCol="0" anchor="ctr"/>
                <a:lstStyle/>
                <a:p>
                  <a:endParaRPr lang="en-ID"/>
                </a:p>
              </p:txBody>
            </p:sp>
            <p:sp>
              <p:nvSpPr>
                <p:cNvPr id="246" name="Freeform: Shape 245">
                  <a:extLst>
                    <a:ext uri="{FF2B5EF4-FFF2-40B4-BE49-F238E27FC236}">
                      <a16:creationId xmlns:a16="http://schemas.microsoft.com/office/drawing/2014/main" id="{27041F23-0D0B-D73C-3748-E26E8254D8C8}"/>
                    </a:ext>
                  </a:extLst>
                </p:cNvPr>
                <p:cNvSpPr/>
                <p:nvPr/>
              </p:nvSpPr>
              <p:spPr>
                <a:xfrm>
                  <a:off x="5655373" y="3309894"/>
                  <a:ext cx="11866" cy="41286"/>
                </a:xfrm>
                <a:custGeom>
                  <a:avLst/>
                  <a:gdLst>
                    <a:gd name="connsiteX0" fmla="*/ 4763 w 11866"/>
                    <a:gd name="connsiteY0" fmla="*/ 41286 h 41286"/>
                    <a:gd name="connsiteX1" fmla="*/ 0 w 11866"/>
                    <a:gd name="connsiteY1" fmla="*/ 36524 h 41286"/>
                    <a:gd name="connsiteX2" fmla="*/ 2381 w 11866"/>
                    <a:gd name="connsiteY2" fmla="*/ 4043 h 41286"/>
                    <a:gd name="connsiteX3" fmla="*/ 7811 w 11866"/>
                    <a:gd name="connsiteY3" fmla="*/ 43 h 41286"/>
                    <a:gd name="connsiteX4" fmla="*/ 11813 w 11866"/>
                    <a:gd name="connsiteY4" fmla="*/ 5460 h 41286"/>
                    <a:gd name="connsiteX5" fmla="*/ 11811 w 11866"/>
                    <a:gd name="connsiteY5" fmla="*/ 5472 h 41286"/>
                    <a:gd name="connsiteX6" fmla="*/ 9525 w 11866"/>
                    <a:gd name="connsiteY6" fmla="*/ 36524 h 41286"/>
                    <a:gd name="connsiteX7" fmla="*/ 4763 w 11866"/>
                    <a:gd name="connsiteY7" fmla="*/ 41286 h 4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 h="41286">
                      <a:moveTo>
                        <a:pt x="4763" y="41286"/>
                      </a:moveTo>
                      <a:cubicBezTo>
                        <a:pt x="2132" y="41286"/>
                        <a:pt x="0" y="39154"/>
                        <a:pt x="0" y="36524"/>
                      </a:cubicBezTo>
                      <a:cubicBezTo>
                        <a:pt x="55" y="25655"/>
                        <a:pt x="851" y="14803"/>
                        <a:pt x="2381" y="4043"/>
                      </a:cubicBezTo>
                      <a:cubicBezTo>
                        <a:pt x="2820" y="1466"/>
                        <a:pt x="5219" y="-302"/>
                        <a:pt x="7811" y="43"/>
                      </a:cubicBezTo>
                      <a:cubicBezTo>
                        <a:pt x="10412" y="434"/>
                        <a:pt x="12204" y="2859"/>
                        <a:pt x="11813" y="5460"/>
                      </a:cubicBezTo>
                      <a:cubicBezTo>
                        <a:pt x="11812" y="5464"/>
                        <a:pt x="11812" y="5468"/>
                        <a:pt x="11811" y="5472"/>
                      </a:cubicBezTo>
                      <a:cubicBezTo>
                        <a:pt x="10306" y="15754"/>
                        <a:pt x="9542" y="26132"/>
                        <a:pt x="9525" y="36524"/>
                      </a:cubicBezTo>
                      <a:cubicBezTo>
                        <a:pt x="9525" y="39154"/>
                        <a:pt x="7393" y="41286"/>
                        <a:pt x="4763" y="41286"/>
                      </a:cubicBezTo>
                      <a:close/>
                    </a:path>
                  </a:pathLst>
                </a:custGeom>
                <a:grpFill/>
                <a:ln w="9525" cap="flat">
                  <a:noFill/>
                  <a:prstDash val="solid"/>
                  <a:miter/>
                </a:ln>
              </p:spPr>
              <p:txBody>
                <a:bodyPr rtlCol="0" anchor="ctr"/>
                <a:lstStyle/>
                <a:p>
                  <a:endParaRPr lang="en-ID"/>
                </a:p>
              </p:txBody>
            </p:sp>
            <p:sp>
              <p:nvSpPr>
                <p:cNvPr id="247" name="Freeform: Shape 246">
                  <a:extLst>
                    <a:ext uri="{FF2B5EF4-FFF2-40B4-BE49-F238E27FC236}">
                      <a16:creationId xmlns:a16="http://schemas.microsoft.com/office/drawing/2014/main" id="{28137471-D169-A584-AF97-F56EBA1A947B}"/>
                    </a:ext>
                  </a:extLst>
                </p:cNvPr>
                <p:cNvSpPr/>
                <p:nvPr/>
              </p:nvSpPr>
              <p:spPr>
                <a:xfrm>
                  <a:off x="5657752" y="3377864"/>
                  <a:ext cx="53350" cy="60097"/>
                </a:xfrm>
                <a:custGeom>
                  <a:avLst/>
                  <a:gdLst>
                    <a:gd name="connsiteX0" fmla="*/ 48294 w 53350"/>
                    <a:gd name="connsiteY0" fmla="*/ 59993 h 60097"/>
                    <a:gd name="connsiteX1" fmla="*/ 47722 w 53350"/>
                    <a:gd name="connsiteY1" fmla="*/ 59993 h 60097"/>
                    <a:gd name="connsiteX2" fmla="*/ 97 w 53350"/>
                    <a:gd name="connsiteY2" fmla="*/ 5701 h 60097"/>
                    <a:gd name="connsiteX3" fmla="*/ 3810 w 53350"/>
                    <a:gd name="connsiteY3" fmla="*/ 81 h 60097"/>
                    <a:gd name="connsiteX4" fmla="*/ 3812 w 53350"/>
                    <a:gd name="connsiteY4" fmla="*/ 81 h 60097"/>
                    <a:gd name="connsiteX5" fmla="*/ 9432 w 53350"/>
                    <a:gd name="connsiteY5" fmla="*/ 3796 h 60097"/>
                    <a:gd name="connsiteX6" fmla="*/ 48865 w 53350"/>
                    <a:gd name="connsiteY6" fmla="*/ 50564 h 60097"/>
                    <a:gd name="connsiteX7" fmla="*/ 53342 w 53350"/>
                    <a:gd name="connsiteY7" fmla="*/ 55612 h 60097"/>
                    <a:gd name="connsiteX8" fmla="*/ 48294 w 53350"/>
                    <a:gd name="connsiteY8" fmla="*/ 60089 h 6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0" h="60097">
                      <a:moveTo>
                        <a:pt x="48294" y="59993"/>
                      </a:moveTo>
                      <a:lnTo>
                        <a:pt x="47722" y="59993"/>
                      </a:lnTo>
                      <a:cubicBezTo>
                        <a:pt x="25338" y="57326"/>
                        <a:pt x="6193" y="35514"/>
                        <a:pt x="97" y="5701"/>
                      </a:cubicBezTo>
                      <a:cubicBezTo>
                        <a:pt x="-429" y="3124"/>
                        <a:pt x="1233" y="608"/>
                        <a:pt x="3810" y="81"/>
                      </a:cubicBezTo>
                      <a:cubicBezTo>
                        <a:pt x="3811" y="81"/>
                        <a:pt x="3811" y="81"/>
                        <a:pt x="3812" y="81"/>
                      </a:cubicBezTo>
                      <a:cubicBezTo>
                        <a:pt x="6379" y="-392"/>
                        <a:pt x="8861" y="1249"/>
                        <a:pt x="9432" y="3796"/>
                      </a:cubicBezTo>
                      <a:cubicBezTo>
                        <a:pt x="15528" y="33609"/>
                        <a:pt x="33625" y="48754"/>
                        <a:pt x="48865" y="50564"/>
                      </a:cubicBezTo>
                      <a:cubicBezTo>
                        <a:pt x="51495" y="50722"/>
                        <a:pt x="53500" y="52982"/>
                        <a:pt x="53342" y="55612"/>
                      </a:cubicBezTo>
                      <a:cubicBezTo>
                        <a:pt x="53184" y="58242"/>
                        <a:pt x="50924" y="60247"/>
                        <a:pt x="48294" y="60089"/>
                      </a:cubicBezTo>
                      <a:close/>
                    </a:path>
                  </a:pathLst>
                </a:custGeom>
                <a:grpFill/>
                <a:ln w="9525" cap="flat">
                  <a:noFill/>
                  <a:prstDash val="solid"/>
                  <a:miter/>
                </a:ln>
              </p:spPr>
              <p:txBody>
                <a:bodyPr rtlCol="0" anchor="ctr"/>
                <a:lstStyle/>
                <a:p>
                  <a:endParaRPr lang="en-ID"/>
                </a:p>
              </p:txBody>
            </p:sp>
            <p:sp>
              <p:nvSpPr>
                <p:cNvPr id="248" name="Freeform: Shape 247">
                  <a:extLst>
                    <a:ext uri="{FF2B5EF4-FFF2-40B4-BE49-F238E27FC236}">
                      <a16:creationId xmlns:a16="http://schemas.microsoft.com/office/drawing/2014/main" id="{A15901F0-8628-138A-6419-4C1FE636F94E}"/>
                    </a:ext>
                  </a:extLst>
                </p:cNvPr>
                <p:cNvSpPr/>
                <p:nvPr/>
              </p:nvSpPr>
              <p:spPr>
                <a:xfrm>
                  <a:off x="5730869" y="3398228"/>
                  <a:ext cx="31337" cy="30771"/>
                </a:xfrm>
                <a:custGeom>
                  <a:avLst/>
                  <a:gdLst>
                    <a:gd name="connsiteX0" fmla="*/ 4704 w 31337"/>
                    <a:gd name="connsiteY0" fmla="*/ 30772 h 30771"/>
                    <a:gd name="connsiteX1" fmla="*/ 0 w 31337"/>
                    <a:gd name="connsiteY1" fmla="*/ 25951 h 30771"/>
                    <a:gd name="connsiteX2" fmla="*/ 2037 w 31337"/>
                    <a:gd name="connsiteY2" fmla="*/ 22104 h 30771"/>
                    <a:gd name="connsiteX3" fmla="*/ 22992 w 31337"/>
                    <a:gd name="connsiteY3" fmla="*/ 1625 h 30771"/>
                    <a:gd name="connsiteX4" fmla="*/ 29713 w 31337"/>
                    <a:gd name="connsiteY4" fmla="*/ 1180 h 30771"/>
                    <a:gd name="connsiteX5" fmla="*/ 30517 w 31337"/>
                    <a:gd name="connsiteY5" fmla="*/ 7435 h 30771"/>
                    <a:gd name="connsiteX6" fmla="*/ 7371 w 31337"/>
                    <a:gd name="connsiteY6" fmla="*/ 29914 h 30771"/>
                    <a:gd name="connsiteX7" fmla="*/ 4704 w 31337"/>
                    <a:gd name="connsiteY7" fmla="*/ 30772 h 3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7" h="30771">
                      <a:moveTo>
                        <a:pt x="4704" y="30772"/>
                      </a:moveTo>
                      <a:cubicBezTo>
                        <a:pt x="2074" y="30739"/>
                        <a:pt x="-32" y="28581"/>
                        <a:pt x="0" y="25951"/>
                      </a:cubicBezTo>
                      <a:cubicBezTo>
                        <a:pt x="19" y="24415"/>
                        <a:pt x="777" y="22983"/>
                        <a:pt x="2037" y="22104"/>
                      </a:cubicBezTo>
                      <a:cubicBezTo>
                        <a:pt x="10008" y="16365"/>
                        <a:pt x="17072" y="9462"/>
                        <a:pt x="22992" y="1625"/>
                      </a:cubicBezTo>
                      <a:cubicBezTo>
                        <a:pt x="24725" y="-354"/>
                        <a:pt x="27734" y="-553"/>
                        <a:pt x="29713" y="1180"/>
                      </a:cubicBezTo>
                      <a:cubicBezTo>
                        <a:pt x="31521" y="2763"/>
                        <a:pt x="31866" y="5446"/>
                        <a:pt x="30517" y="7435"/>
                      </a:cubicBezTo>
                      <a:cubicBezTo>
                        <a:pt x="24008" y="16078"/>
                        <a:pt x="16201" y="23661"/>
                        <a:pt x="7371" y="29914"/>
                      </a:cubicBezTo>
                      <a:cubicBezTo>
                        <a:pt x="6591" y="30466"/>
                        <a:pt x="5660" y="30766"/>
                        <a:pt x="4704" y="30772"/>
                      </a:cubicBezTo>
                      <a:close/>
                    </a:path>
                  </a:pathLst>
                </a:custGeom>
                <a:grpFill/>
                <a:ln w="9525" cap="flat">
                  <a:noFill/>
                  <a:prstDash val="solid"/>
                  <a:miter/>
                </a:ln>
              </p:spPr>
              <p:txBody>
                <a:bodyPr rtlCol="0" anchor="ctr"/>
                <a:lstStyle/>
                <a:p>
                  <a:endParaRPr lang="en-ID"/>
                </a:p>
              </p:txBody>
            </p:sp>
            <p:sp>
              <p:nvSpPr>
                <p:cNvPr id="249" name="Freeform: Shape 248">
                  <a:extLst>
                    <a:ext uri="{FF2B5EF4-FFF2-40B4-BE49-F238E27FC236}">
                      <a16:creationId xmlns:a16="http://schemas.microsoft.com/office/drawing/2014/main" id="{9356D707-1585-B74F-3F67-BAE891A9FEA2}"/>
                    </a:ext>
                  </a:extLst>
                </p:cNvPr>
                <p:cNvSpPr/>
                <p:nvPr/>
              </p:nvSpPr>
              <p:spPr>
                <a:xfrm>
                  <a:off x="5726710" y="3181532"/>
                  <a:ext cx="77539" cy="198521"/>
                </a:xfrm>
                <a:custGeom>
                  <a:avLst/>
                  <a:gdLst>
                    <a:gd name="connsiteX0" fmla="*/ 48012 w 77539"/>
                    <a:gd name="connsiteY0" fmla="*/ 198414 h 198521"/>
                    <a:gd name="connsiteX1" fmla="*/ 45916 w 77539"/>
                    <a:gd name="connsiteY1" fmla="*/ 198414 h 198521"/>
                    <a:gd name="connsiteX2" fmla="*/ 43725 w 77539"/>
                    <a:gd name="connsiteY2" fmla="*/ 192032 h 198521"/>
                    <a:gd name="connsiteX3" fmla="*/ 68014 w 77539"/>
                    <a:gd name="connsiteY3" fmla="*/ 89448 h 198521"/>
                    <a:gd name="connsiteX4" fmla="*/ 40201 w 77539"/>
                    <a:gd name="connsiteY4" fmla="*/ 13248 h 198521"/>
                    <a:gd name="connsiteX5" fmla="*/ 7149 w 77539"/>
                    <a:gd name="connsiteY5" fmla="*/ 15344 h 198521"/>
                    <a:gd name="connsiteX6" fmla="*/ 577 w 77539"/>
                    <a:gd name="connsiteY6" fmla="*/ 13534 h 198521"/>
                    <a:gd name="connsiteX7" fmla="*/ 2387 w 77539"/>
                    <a:gd name="connsiteY7" fmla="*/ 7057 h 198521"/>
                    <a:gd name="connsiteX8" fmla="*/ 44964 w 77539"/>
                    <a:gd name="connsiteY8" fmla="*/ 4961 h 198521"/>
                    <a:gd name="connsiteX9" fmla="*/ 77539 w 77539"/>
                    <a:gd name="connsiteY9" fmla="*/ 89162 h 198521"/>
                    <a:gd name="connsiteX10" fmla="*/ 52298 w 77539"/>
                    <a:gd name="connsiteY10" fmla="*/ 195938 h 198521"/>
                    <a:gd name="connsiteX11" fmla="*/ 48012 w 77539"/>
                    <a:gd name="connsiteY11" fmla="*/ 198414 h 1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539" h="198521">
                      <a:moveTo>
                        <a:pt x="48012" y="198414"/>
                      </a:moveTo>
                      <a:cubicBezTo>
                        <a:pt x="47321" y="198558"/>
                        <a:pt x="46607" y="198558"/>
                        <a:pt x="45916" y="198414"/>
                      </a:cubicBezTo>
                      <a:cubicBezTo>
                        <a:pt x="43587" y="197224"/>
                        <a:pt x="42618" y="194402"/>
                        <a:pt x="43725" y="192032"/>
                      </a:cubicBezTo>
                      <a:cubicBezTo>
                        <a:pt x="59421" y="160095"/>
                        <a:pt x="67723" y="125033"/>
                        <a:pt x="68014" y="89448"/>
                      </a:cubicBezTo>
                      <a:cubicBezTo>
                        <a:pt x="68014" y="51920"/>
                        <a:pt x="57537" y="23630"/>
                        <a:pt x="40201" y="13248"/>
                      </a:cubicBezTo>
                      <a:cubicBezTo>
                        <a:pt x="29655" y="7727"/>
                        <a:pt x="16913" y="8535"/>
                        <a:pt x="7149" y="15344"/>
                      </a:cubicBezTo>
                      <a:cubicBezTo>
                        <a:pt x="4826" y="16584"/>
                        <a:pt x="1938" y="15788"/>
                        <a:pt x="577" y="13534"/>
                      </a:cubicBezTo>
                      <a:cubicBezTo>
                        <a:pt x="-653" y="11239"/>
                        <a:pt x="145" y="8382"/>
                        <a:pt x="2387" y="7057"/>
                      </a:cubicBezTo>
                      <a:cubicBezTo>
                        <a:pt x="15076" y="-1533"/>
                        <a:pt x="31493" y="-2341"/>
                        <a:pt x="44964" y="4961"/>
                      </a:cubicBezTo>
                      <a:cubicBezTo>
                        <a:pt x="65347" y="16772"/>
                        <a:pt x="77539" y="48205"/>
                        <a:pt x="77539" y="89162"/>
                      </a:cubicBezTo>
                      <a:cubicBezTo>
                        <a:pt x="77215" y="126194"/>
                        <a:pt x="68589" y="162681"/>
                        <a:pt x="52298" y="195938"/>
                      </a:cubicBezTo>
                      <a:cubicBezTo>
                        <a:pt x="51444" y="197499"/>
                        <a:pt x="49791" y="198454"/>
                        <a:pt x="48012" y="198414"/>
                      </a:cubicBezTo>
                      <a:close/>
                    </a:path>
                  </a:pathLst>
                </a:custGeom>
                <a:grpFill/>
                <a:ln w="9525" cap="flat">
                  <a:noFill/>
                  <a:prstDash val="solid"/>
                  <a:miter/>
                </a:ln>
              </p:spPr>
              <p:txBody>
                <a:bodyPr rtlCol="0" anchor="ctr"/>
                <a:lstStyle/>
                <a:p>
                  <a:endParaRPr lang="en-ID"/>
                </a:p>
              </p:txBody>
            </p:sp>
            <p:sp>
              <p:nvSpPr>
                <p:cNvPr id="250" name="Freeform: Shape 249">
                  <a:extLst>
                    <a:ext uri="{FF2B5EF4-FFF2-40B4-BE49-F238E27FC236}">
                      <a16:creationId xmlns:a16="http://schemas.microsoft.com/office/drawing/2014/main" id="{13C3D12D-250D-E477-51D1-7B4E7C381E44}"/>
                    </a:ext>
                  </a:extLst>
                </p:cNvPr>
                <p:cNvSpPr/>
                <p:nvPr/>
              </p:nvSpPr>
              <p:spPr>
                <a:xfrm>
                  <a:off x="5618321" y="2433195"/>
                  <a:ext cx="102488" cy="178465"/>
                </a:xfrm>
                <a:custGeom>
                  <a:avLst/>
                  <a:gdLst>
                    <a:gd name="connsiteX0" fmla="*/ 36481 w 102488"/>
                    <a:gd name="connsiteY0" fmla="*/ 178465 h 178465"/>
                    <a:gd name="connsiteX1" fmla="*/ 23050 w 102488"/>
                    <a:gd name="connsiteY1" fmla="*/ 174940 h 178465"/>
                    <a:gd name="connsiteX2" fmla="*/ 0 w 102488"/>
                    <a:gd name="connsiteY2" fmla="*/ 116076 h 178465"/>
                    <a:gd name="connsiteX3" fmla="*/ 48863 w 102488"/>
                    <a:gd name="connsiteY3" fmla="*/ 5014 h 178465"/>
                    <a:gd name="connsiteX4" fmla="*/ 48863 w 102488"/>
                    <a:gd name="connsiteY4" fmla="*/ 5014 h 178465"/>
                    <a:gd name="connsiteX5" fmla="*/ 79534 w 102488"/>
                    <a:gd name="connsiteY5" fmla="*/ 3586 h 178465"/>
                    <a:gd name="connsiteX6" fmla="*/ 102489 w 102488"/>
                    <a:gd name="connsiteY6" fmla="*/ 62450 h 178465"/>
                    <a:gd name="connsiteX7" fmla="*/ 53626 w 102488"/>
                    <a:gd name="connsiteY7" fmla="*/ 173512 h 178465"/>
                    <a:gd name="connsiteX8" fmla="*/ 36481 w 102488"/>
                    <a:gd name="connsiteY8" fmla="*/ 178465 h 178465"/>
                    <a:gd name="connsiteX9" fmla="*/ 66008 w 102488"/>
                    <a:gd name="connsiteY9" fmla="*/ 9491 h 178465"/>
                    <a:gd name="connsiteX10" fmla="*/ 53626 w 102488"/>
                    <a:gd name="connsiteY10" fmla="*/ 13301 h 178465"/>
                    <a:gd name="connsiteX11" fmla="*/ 53626 w 102488"/>
                    <a:gd name="connsiteY11" fmla="*/ 13301 h 178465"/>
                    <a:gd name="connsiteX12" fmla="*/ 9525 w 102488"/>
                    <a:gd name="connsiteY12" fmla="*/ 116076 h 178465"/>
                    <a:gd name="connsiteX13" fmla="*/ 27813 w 102488"/>
                    <a:gd name="connsiteY13" fmla="*/ 166654 h 178465"/>
                    <a:gd name="connsiteX14" fmla="*/ 48863 w 102488"/>
                    <a:gd name="connsiteY14" fmla="*/ 165225 h 178465"/>
                    <a:gd name="connsiteX15" fmla="*/ 92964 w 102488"/>
                    <a:gd name="connsiteY15" fmla="*/ 62450 h 178465"/>
                    <a:gd name="connsiteX16" fmla="*/ 74771 w 102488"/>
                    <a:gd name="connsiteY16" fmla="*/ 11872 h 178465"/>
                    <a:gd name="connsiteX17" fmla="*/ 66008 w 102488"/>
                    <a:gd name="connsiteY17" fmla="*/ 9491 h 178465"/>
                    <a:gd name="connsiteX18" fmla="*/ 51244 w 102488"/>
                    <a:gd name="connsiteY18" fmla="*/ 9491 h 178465"/>
                    <a:gd name="connsiteX19" fmla="*/ 51244 w 102488"/>
                    <a:gd name="connsiteY19" fmla="*/ 9491 h 17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88" h="178465">
                      <a:moveTo>
                        <a:pt x="36481" y="178465"/>
                      </a:moveTo>
                      <a:cubicBezTo>
                        <a:pt x="31771" y="178496"/>
                        <a:pt x="27137" y="177280"/>
                        <a:pt x="23050" y="174940"/>
                      </a:cubicBezTo>
                      <a:cubicBezTo>
                        <a:pt x="8668" y="166558"/>
                        <a:pt x="0" y="144556"/>
                        <a:pt x="0" y="116076"/>
                      </a:cubicBezTo>
                      <a:cubicBezTo>
                        <a:pt x="0" y="69594"/>
                        <a:pt x="21526" y="20826"/>
                        <a:pt x="48863" y="5014"/>
                      </a:cubicBezTo>
                      <a:lnTo>
                        <a:pt x="48863" y="5014"/>
                      </a:lnTo>
                      <a:cubicBezTo>
                        <a:pt x="58030" y="-1115"/>
                        <a:pt x="69837" y="-1665"/>
                        <a:pt x="79534" y="3586"/>
                      </a:cubicBezTo>
                      <a:cubicBezTo>
                        <a:pt x="93917" y="11968"/>
                        <a:pt x="102489" y="33970"/>
                        <a:pt x="102489" y="62450"/>
                      </a:cubicBezTo>
                      <a:cubicBezTo>
                        <a:pt x="102489" y="108932"/>
                        <a:pt x="81058" y="157700"/>
                        <a:pt x="53626" y="173512"/>
                      </a:cubicBezTo>
                      <a:cubicBezTo>
                        <a:pt x="48450" y="176651"/>
                        <a:pt x="42533" y="178360"/>
                        <a:pt x="36481" y="178465"/>
                      </a:cubicBezTo>
                      <a:close/>
                      <a:moveTo>
                        <a:pt x="66008" y="9491"/>
                      </a:moveTo>
                      <a:cubicBezTo>
                        <a:pt x="61613" y="9626"/>
                        <a:pt x="57336" y="10942"/>
                        <a:pt x="53626" y="13301"/>
                      </a:cubicBezTo>
                      <a:lnTo>
                        <a:pt x="53626" y="13301"/>
                      </a:lnTo>
                      <a:cubicBezTo>
                        <a:pt x="29337" y="27303"/>
                        <a:pt x="9525" y="73404"/>
                        <a:pt x="9525" y="116076"/>
                      </a:cubicBezTo>
                      <a:cubicBezTo>
                        <a:pt x="9525" y="140746"/>
                        <a:pt x="16573" y="160177"/>
                        <a:pt x="27813" y="166654"/>
                      </a:cubicBezTo>
                      <a:cubicBezTo>
                        <a:pt x="34531" y="170218"/>
                        <a:pt x="42689" y="169664"/>
                        <a:pt x="48863" y="165225"/>
                      </a:cubicBezTo>
                      <a:cubicBezTo>
                        <a:pt x="73152" y="151223"/>
                        <a:pt x="92964" y="105122"/>
                        <a:pt x="92964" y="62450"/>
                      </a:cubicBezTo>
                      <a:cubicBezTo>
                        <a:pt x="92964" y="37780"/>
                        <a:pt x="86011" y="18349"/>
                        <a:pt x="74771" y="11872"/>
                      </a:cubicBezTo>
                      <a:cubicBezTo>
                        <a:pt x="72119" y="10301"/>
                        <a:pt x="69091" y="9478"/>
                        <a:pt x="66008" y="9491"/>
                      </a:cubicBezTo>
                      <a:close/>
                      <a:moveTo>
                        <a:pt x="51244" y="9491"/>
                      </a:moveTo>
                      <a:lnTo>
                        <a:pt x="51244" y="9491"/>
                      </a:lnTo>
                      <a:close/>
                    </a:path>
                  </a:pathLst>
                </a:custGeom>
                <a:grpFill/>
                <a:ln w="9525" cap="flat">
                  <a:noFill/>
                  <a:prstDash val="solid"/>
                  <a:miter/>
                </a:ln>
              </p:spPr>
              <p:txBody>
                <a:bodyPr rtlCol="0" anchor="ctr"/>
                <a:lstStyle/>
                <a:p>
                  <a:endParaRPr lang="en-ID"/>
                </a:p>
              </p:txBody>
            </p:sp>
            <p:sp>
              <p:nvSpPr>
                <p:cNvPr id="251" name="Freeform: Shape 250">
                  <a:extLst>
                    <a:ext uri="{FF2B5EF4-FFF2-40B4-BE49-F238E27FC236}">
                      <a16:creationId xmlns:a16="http://schemas.microsoft.com/office/drawing/2014/main" id="{8E1DFF95-9C2A-4C5D-7938-B4F12BC84CA4}"/>
                    </a:ext>
                  </a:extLst>
                </p:cNvPr>
                <p:cNvSpPr/>
                <p:nvPr/>
              </p:nvSpPr>
              <p:spPr>
                <a:xfrm>
                  <a:off x="5602422" y="2447057"/>
                  <a:ext cx="26814" cy="53827"/>
                </a:xfrm>
                <a:custGeom>
                  <a:avLst/>
                  <a:gdLst>
                    <a:gd name="connsiteX0" fmla="*/ 4754 w 26814"/>
                    <a:gd name="connsiteY0" fmla="*/ 53826 h 53827"/>
                    <a:gd name="connsiteX1" fmla="*/ 3516 w 26814"/>
                    <a:gd name="connsiteY1" fmla="*/ 53826 h 53827"/>
                    <a:gd name="connsiteX2" fmla="*/ 146 w 26814"/>
                    <a:gd name="connsiteY2" fmla="*/ 48151 h 53827"/>
                    <a:gd name="connsiteX3" fmla="*/ 182 w 26814"/>
                    <a:gd name="connsiteY3" fmla="*/ 48016 h 53827"/>
                    <a:gd name="connsiteX4" fmla="*/ 17804 w 26814"/>
                    <a:gd name="connsiteY4" fmla="*/ 2582 h 53827"/>
                    <a:gd name="connsiteX5" fmla="*/ 24233 w 26814"/>
                    <a:gd name="connsiteY5" fmla="*/ 534 h 53827"/>
                    <a:gd name="connsiteX6" fmla="*/ 26281 w 26814"/>
                    <a:gd name="connsiteY6" fmla="*/ 6963 h 53827"/>
                    <a:gd name="connsiteX7" fmla="*/ 9326 w 26814"/>
                    <a:gd name="connsiteY7" fmla="*/ 50492 h 53827"/>
                    <a:gd name="connsiteX8" fmla="*/ 4754 w 26814"/>
                    <a:gd name="connsiteY8" fmla="*/ 53826 h 5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4" h="53827">
                      <a:moveTo>
                        <a:pt x="4754" y="53826"/>
                      </a:moveTo>
                      <a:lnTo>
                        <a:pt x="3516" y="53826"/>
                      </a:lnTo>
                      <a:cubicBezTo>
                        <a:pt x="1018" y="53190"/>
                        <a:pt x="-491" y="50649"/>
                        <a:pt x="146" y="48151"/>
                      </a:cubicBezTo>
                      <a:cubicBezTo>
                        <a:pt x="157" y="48106"/>
                        <a:pt x="169" y="48061"/>
                        <a:pt x="182" y="48016"/>
                      </a:cubicBezTo>
                      <a:cubicBezTo>
                        <a:pt x="4463" y="32300"/>
                        <a:pt x="10368" y="17074"/>
                        <a:pt x="17804" y="2582"/>
                      </a:cubicBezTo>
                      <a:cubicBezTo>
                        <a:pt x="19014" y="241"/>
                        <a:pt x="21892" y="-676"/>
                        <a:pt x="24233" y="534"/>
                      </a:cubicBezTo>
                      <a:cubicBezTo>
                        <a:pt x="26574" y="1744"/>
                        <a:pt x="27491" y="4622"/>
                        <a:pt x="26281" y="6963"/>
                      </a:cubicBezTo>
                      <a:cubicBezTo>
                        <a:pt x="19166" y="20859"/>
                        <a:pt x="13485" y="35445"/>
                        <a:pt x="9326" y="50492"/>
                      </a:cubicBezTo>
                      <a:cubicBezTo>
                        <a:pt x="8726" y="52506"/>
                        <a:pt x="6855" y="53871"/>
                        <a:pt x="4754" y="53826"/>
                      </a:cubicBezTo>
                      <a:close/>
                    </a:path>
                  </a:pathLst>
                </a:custGeom>
                <a:grpFill/>
                <a:ln w="9525" cap="flat">
                  <a:noFill/>
                  <a:prstDash val="solid"/>
                  <a:miter/>
                </a:ln>
              </p:spPr>
              <p:txBody>
                <a:bodyPr rtlCol="0" anchor="ctr"/>
                <a:lstStyle/>
                <a:p>
                  <a:endParaRPr lang="en-ID"/>
                </a:p>
              </p:txBody>
            </p:sp>
            <p:sp>
              <p:nvSpPr>
                <p:cNvPr id="252" name="Freeform: Shape 251">
                  <a:extLst>
                    <a:ext uri="{FF2B5EF4-FFF2-40B4-BE49-F238E27FC236}">
                      <a16:creationId xmlns:a16="http://schemas.microsoft.com/office/drawing/2014/main" id="{B3A6992C-B7E1-AA57-023F-2671C2CAA3D1}"/>
                    </a:ext>
                  </a:extLst>
                </p:cNvPr>
                <p:cNvSpPr/>
                <p:nvPr/>
              </p:nvSpPr>
              <p:spPr>
                <a:xfrm>
                  <a:off x="5593556" y="2522553"/>
                  <a:ext cx="11953" cy="41386"/>
                </a:xfrm>
                <a:custGeom>
                  <a:avLst/>
                  <a:gdLst>
                    <a:gd name="connsiteX0" fmla="*/ 4763 w 11953"/>
                    <a:gd name="connsiteY0" fmla="*/ 41386 h 41386"/>
                    <a:gd name="connsiteX1" fmla="*/ 0 w 11953"/>
                    <a:gd name="connsiteY1" fmla="*/ 36623 h 41386"/>
                    <a:gd name="connsiteX2" fmla="*/ 2381 w 11953"/>
                    <a:gd name="connsiteY2" fmla="*/ 4143 h 41386"/>
                    <a:gd name="connsiteX3" fmla="*/ 7811 w 11953"/>
                    <a:gd name="connsiteY3" fmla="*/ 47 h 41386"/>
                    <a:gd name="connsiteX4" fmla="*/ 11906 w 11953"/>
                    <a:gd name="connsiteY4" fmla="*/ 5476 h 41386"/>
                    <a:gd name="connsiteX5" fmla="*/ 9620 w 11953"/>
                    <a:gd name="connsiteY5" fmla="*/ 36623 h 41386"/>
                    <a:gd name="connsiteX6" fmla="*/ 4859 w 11953"/>
                    <a:gd name="connsiteY6" fmla="*/ 41387 h 41386"/>
                    <a:gd name="connsiteX7" fmla="*/ 4763 w 11953"/>
                    <a:gd name="connsiteY7" fmla="*/ 41386 h 4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 h="41386">
                      <a:moveTo>
                        <a:pt x="4763" y="41386"/>
                      </a:moveTo>
                      <a:cubicBezTo>
                        <a:pt x="2132" y="41386"/>
                        <a:pt x="0" y="39253"/>
                        <a:pt x="0" y="36623"/>
                      </a:cubicBezTo>
                      <a:cubicBezTo>
                        <a:pt x="5" y="25753"/>
                        <a:pt x="801" y="14897"/>
                        <a:pt x="2381" y="4143"/>
                      </a:cubicBezTo>
                      <a:cubicBezTo>
                        <a:pt x="2750" y="1513"/>
                        <a:pt x="5180" y="-321"/>
                        <a:pt x="7811" y="47"/>
                      </a:cubicBezTo>
                      <a:cubicBezTo>
                        <a:pt x="10441" y="415"/>
                        <a:pt x="12275" y="2846"/>
                        <a:pt x="11906" y="5476"/>
                      </a:cubicBezTo>
                      <a:cubicBezTo>
                        <a:pt x="10404" y="15791"/>
                        <a:pt x="9640" y="26200"/>
                        <a:pt x="9620" y="36623"/>
                      </a:cubicBezTo>
                      <a:cubicBezTo>
                        <a:pt x="9621" y="39253"/>
                        <a:pt x="7489" y="41386"/>
                        <a:pt x="4859" y="41387"/>
                      </a:cubicBezTo>
                      <a:cubicBezTo>
                        <a:pt x="4827" y="41387"/>
                        <a:pt x="4795" y="41386"/>
                        <a:pt x="4763" y="41386"/>
                      </a:cubicBezTo>
                      <a:close/>
                    </a:path>
                  </a:pathLst>
                </a:custGeom>
                <a:grpFill/>
                <a:ln w="9525" cap="flat">
                  <a:noFill/>
                  <a:prstDash val="solid"/>
                  <a:miter/>
                </a:ln>
              </p:spPr>
              <p:txBody>
                <a:bodyPr rtlCol="0" anchor="ctr"/>
                <a:lstStyle/>
                <a:p>
                  <a:endParaRPr lang="en-ID"/>
                </a:p>
              </p:txBody>
            </p:sp>
            <p:sp>
              <p:nvSpPr>
                <p:cNvPr id="253" name="Freeform: Shape 252">
                  <a:extLst>
                    <a:ext uri="{FF2B5EF4-FFF2-40B4-BE49-F238E27FC236}">
                      <a16:creationId xmlns:a16="http://schemas.microsoft.com/office/drawing/2014/main" id="{71DB4C54-BFFF-8ADF-1507-6124B4691561}"/>
                    </a:ext>
                  </a:extLst>
                </p:cNvPr>
                <p:cNvSpPr/>
                <p:nvPr/>
              </p:nvSpPr>
              <p:spPr>
                <a:xfrm>
                  <a:off x="5595935" y="2590588"/>
                  <a:ext cx="53084" cy="60028"/>
                </a:xfrm>
                <a:custGeom>
                  <a:avLst/>
                  <a:gdLst>
                    <a:gd name="connsiteX0" fmla="*/ 48294 w 53084"/>
                    <a:gd name="connsiteY0" fmla="*/ 60028 h 60028"/>
                    <a:gd name="connsiteX1" fmla="*/ 47722 w 53084"/>
                    <a:gd name="connsiteY1" fmla="*/ 60028 h 60028"/>
                    <a:gd name="connsiteX2" fmla="*/ 97 w 53084"/>
                    <a:gd name="connsiteY2" fmla="*/ 5736 h 60028"/>
                    <a:gd name="connsiteX3" fmla="*/ 3810 w 53084"/>
                    <a:gd name="connsiteY3" fmla="*/ 116 h 60028"/>
                    <a:gd name="connsiteX4" fmla="*/ 3812 w 53084"/>
                    <a:gd name="connsiteY4" fmla="*/ 116 h 60028"/>
                    <a:gd name="connsiteX5" fmla="*/ 9393 w 53084"/>
                    <a:gd name="connsiteY5" fmla="*/ 3640 h 60028"/>
                    <a:gd name="connsiteX6" fmla="*/ 9432 w 53084"/>
                    <a:gd name="connsiteY6" fmla="*/ 3830 h 60028"/>
                    <a:gd name="connsiteX7" fmla="*/ 48865 w 53084"/>
                    <a:gd name="connsiteY7" fmla="*/ 50503 h 60028"/>
                    <a:gd name="connsiteX8" fmla="*/ 53056 w 53084"/>
                    <a:gd name="connsiteY8" fmla="*/ 55837 h 60028"/>
                    <a:gd name="connsiteX9" fmla="*/ 48294 w 53084"/>
                    <a:gd name="connsiteY9" fmla="*/ 60028 h 6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84" h="60028">
                      <a:moveTo>
                        <a:pt x="48294" y="60028"/>
                      </a:moveTo>
                      <a:lnTo>
                        <a:pt x="47722" y="60028"/>
                      </a:lnTo>
                      <a:cubicBezTo>
                        <a:pt x="25339" y="57361"/>
                        <a:pt x="6193" y="35549"/>
                        <a:pt x="97" y="5736"/>
                      </a:cubicBezTo>
                      <a:cubicBezTo>
                        <a:pt x="-429" y="3159"/>
                        <a:pt x="1233" y="643"/>
                        <a:pt x="3810" y="116"/>
                      </a:cubicBezTo>
                      <a:cubicBezTo>
                        <a:pt x="3811" y="116"/>
                        <a:pt x="3811" y="116"/>
                        <a:pt x="3812" y="116"/>
                      </a:cubicBezTo>
                      <a:cubicBezTo>
                        <a:pt x="6326" y="-452"/>
                        <a:pt x="8825" y="1126"/>
                        <a:pt x="9393" y="3640"/>
                      </a:cubicBezTo>
                      <a:cubicBezTo>
                        <a:pt x="9407" y="3703"/>
                        <a:pt x="9420" y="3767"/>
                        <a:pt x="9432" y="3830"/>
                      </a:cubicBezTo>
                      <a:cubicBezTo>
                        <a:pt x="15623" y="33644"/>
                        <a:pt x="33721" y="48789"/>
                        <a:pt x="48865" y="50503"/>
                      </a:cubicBezTo>
                      <a:cubicBezTo>
                        <a:pt x="51478" y="50850"/>
                        <a:pt x="53338" y="53217"/>
                        <a:pt x="53056" y="55837"/>
                      </a:cubicBezTo>
                      <a:cubicBezTo>
                        <a:pt x="52766" y="58242"/>
                        <a:pt x="50716" y="60045"/>
                        <a:pt x="48294" y="60028"/>
                      </a:cubicBezTo>
                      <a:close/>
                    </a:path>
                  </a:pathLst>
                </a:custGeom>
                <a:grpFill/>
                <a:ln w="9525" cap="flat">
                  <a:noFill/>
                  <a:prstDash val="solid"/>
                  <a:miter/>
                </a:ln>
              </p:spPr>
              <p:txBody>
                <a:bodyPr rtlCol="0" anchor="ctr"/>
                <a:lstStyle/>
                <a:p>
                  <a:endParaRPr lang="en-ID"/>
                </a:p>
              </p:txBody>
            </p:sp>
            <p:sp>
              <p:nvSpPr>
                <p:cNvPr id="254" name="Freeform: Shape 253">
                  <a:extLst>
                    <a:ext uri="{FF2B5EF4-FFF2-40B4-BE49-F238E27FC236}">
                      <a16:creationId xmlns:a16="http://schemas.microsoft.com/office/drawing/2014/main" id="{A6C72D12-B84A-84BF-233D-400799DAA653}"/>
                    </a:ext>
                  </a:extLst>
                </p:cNvPr>
                <p:cNvSpPr/>
                <p:nvPr/>
              </p:nvSpPr>
              <p:spPr>
                <a:xfrm>
                  <a:off x="5668937" y="2610782"/>
                  <a:ext cx="31557" cy="31071"/>
                </a:xfrm>
                <a:custGeom>
                  <a:avLst/>
                  <a:gdLst>
                    <a:gd name="connsiteX0" fmla="*/ 4724 w 31557"/>
                    <a:gd name="connsiteY0" fmla="*/ 31072 h 31071"/>
                    <a:gd name="connsiteX1" fmla="*/ 819 w 31557"/>
                    <a:gd name="connsiteY1" fmla="*/ 28976 h 31071"/>
                    <a:gd name="connsiteX2" fmla="*/ 2057 w 31557"/>
                    <a:gd name="connsiteY2" fmla="*/ 22309 h 31071"/>
                    <a:gd name="connsiteX3" fmla="*/ 23012 w 31557"/>
                    <a:gd name="connsiteY3" fmla="*/ 1830 h 31071"/>
                    <a:gd name="connsiteX4" fmla="*/ 29727 w 31557"/>
                    <a:gd name="connsiteY4" fmla="*/ 1020 h 31071"/>
                    <a:gd name="connsiteX5" fmla="*/ 30537 w 31557"/>
                    <a:gd name="connsiteY5" fmla="*/ 7736 h 31071"/>
                    <a:gd name="connsiteX6" fmla="*/ 7487 w 31557"/>
                    <a:gd name="connsiteY6" fmla="*/ 30215 h 31071"/>
                    <a:gd name="connsiteX7" fmla="*/ 4724 w 31557"/>
                    <a:gd name="connsiteY7" fmla="*/ 31072 h 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7" h="31071">
                      <a:moveTo>
                        <a:pt x="4724" y="31072"/>
                      </a:moveTo>
                      <a:cubicBezTo>
                        <a:pt x="3157" y="31058"/>
                        <a:pt x="1697" y="30275"/>
                        <a:pt x="819" y="28976"/>
                      </a:cubicBezTo>
                      <a:cubicBezTo>
                        <a:pt x="-645" y="26786"/>
                        <a:pt x="-95" y="23828"/>
                        <a:pt x="2057" y="22309"/>
                      </a:cubicBezTo>
                      <a:cubicBezTo>
                        <a:pt x="10115" y="16674"/>
                        <a:pt x="17194" y="9756"/>
                        <a:pt x="23012" y="1830"/>
                      </a:cubicBezTo>
                      <a:cubicBezTo>
                        <a:pt x="24643" y="-248"/>
                        <a:pt x="27649" y="-610"/>
                        <a:pt x="29727" y="1020"/>
                      </a:cubicBezTo>
                      <a:cubicBezTo>
                        <a:pt x="31805" y="2651"/>
                        <a:pt x="32168" y="5658"/>
                        <a:pt x="30537" y="7736"/>
                      </a:cubicBezTo>
                      <a:cubicBezTo>
                        <a:pt x="24091" y="16401"/>
                        <a:pt x="16310" y="23988"/>
                        <a:pt x="7487" y="30215"/>
                      </a:cubicBezTo>
                      <a:cubicBezTo>
                        <a:pt x="6672" y="30769"/>
                        <a:pt x="5710" y="31067"/>
                        <a:pt x="4724" y="31072"/>
                      </a:cubicBezTo>
                      <a:close/>
                    </a:path>
                  </a:pathLst>
                </a:custGeom>
                <a:grpFill/>
                <a:ln w="9525" cap="flat">
                  <a:noFill/>
                  <a:prstDash val="solid"/>
                  <a:miter/>
                </a:ln>
              </p:spPr>
              <p:txBody>
                <a:bodyPr rtlCol="0" anchor="ctr"/>
                <a:lstStyle/>
                <a:p>
                  <a:endParaRPr lang="en-ID"/>
                </a:p>
              </p:txBody>
            </p:sp>
            <p:sp>
              <p:nvSpPr>
                <p:cNvPr id="255" name="Freeform: Shape 254">
                  <a:extLst>
                    <a:ext uri="{FF2B5EF4-FFF2-40B4-BE49-F238E27FC236}">
                      <a16:creationId xmlns:a16="http://schemas.microsoft.com/office/drawing/2014/main" id="{998D8124-C3B9-635B-CAB2-57247406CE3A}"/>
                    </a:ext>
                  </a:extLst>
                </p:cNvPr>
                <p:cNvSpPr/>
                <p:nvPr/>
              </p:nvSpPr>
              <p:spPr>
                <a:xfrm>
                  <a:off x="5665222" y="2393687"/>
                  <a:ext cx="77114" cy="199018"/>
                </a:xfrm>
                <a:custGeom>
                  <a:avLst/>
                  <a:gdLst>
                    <a:gd name="connsiteX0" fmla="*/ 47587 w 77114"/>
                    <a:gd name="connsiteY0" fmla="*/ 199018 h 199018"/>
                    <a:gd name="connsiteX1" fmla="*/ 45491 w 77114"/>
                    <a:gd name="connsiteY1" fmla="*/ 198446 h 199018"/>
                    <a:gd name="connsiteX2" fmla="*/ 43321 w 77114"/>
                    <a:gd name="connsiteY2" fmla="*/ 192213 h 199018"/>
                    <a:gd name="connsiteX3" fmla="*/ 43396 w 77114"/>
                    <a:gd name="connsiteY3" fmla="*/ 192065 h 199018"/>
                    <a:gd name="connsiteX4" fmla="*/ 67589 w 77114"/>
                    <a:gd name="connsiteY4" fmla="*/ 89480 h 199018"/>
                    <a:gd name="connsiteX5" fmla="*/ 39776 w 77114"/>
                    <a:gd name="connsiteY5" fmla="*/ 13280 h 199018"/>
                    <a:gd name="connsiteX6" fmla="*/ 6724 w 77114"/>
                    <a:gd name="connsiteY6" fmla="*/ 15281 h 199018"/>
                    <a:gd name="connsiteX7" fmla="*/ 423 w 77114"/>
                    <a:gd name="connsiteY7" fmla="*/ 12902 h 199018"/>
                    <a:gd name="connsiteX8" fmla="*/ 1962 w 77114"/>
                    <a:gd name="connsiteY8" fmla="*/ 7089 h 199018"/>
                    <a:gd name="connsiteX9" fmla="*/ 44539 w 77114"/>
                    <a:gd name="connsiteY9" fmla="*/ 4994 h 199018"/>
                    <a:gd name="connsiteX10" fmla="*/ 77114 w 77114"/>
                    <a:gd name="connsiteY10" fmla="*/ 89099 h 199018"/>
                    <a:gd name="connsiteX11" fmla="*/ 51873 w 77114"/>
                    <a:gd name="connsiteY11" fmla="*/ 195970 h 199018"/>
                    <a:gd name="connsiteX12" fmla="*/ 47587 w 77114"/>
                    <a:gd name="connsiteY12" fmla="*/ 199018 h 19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14" h="199018">
                      <a:moveTo>
                        <a:pt x="47587" y="199018"/>
                      </a:moveTo>
                      <a:cubicBezTo>
                        <a:pt x="46851" y="199006"/>
                        <a:pt x="46131" y="198810"/>
                        <a:pt x="45491" y="198446"/>
                      </a:cubicBezTo>
                      <a:cubicBezTo>
                        <a:pt x="43170" y="197325"/>
                        <a:pt x="42199" y="194534"/>
                        <a:pt x="43321" y="192213"/>
                      </a:cubicBezTo>
                      <a:cubicBezTo>
                        <a:pt x="43345" y="192163"/>
                        <a:pt x="43370" y="192114"/>
                        <a:pt x="43396" y="192065"/>
                      </a:cubicBezTo>
                      <a:cubicBezTo>
                        <a:pt x="59022" y="160106"/>
                        <a:pt x="67288" y="125053"/>
                        <a:pt x="67589" y="89480"/>
                      </a:cubicBezTo>
                      <a:cubicBezTo>
                        <a:pt x="67589" y="52047"/>
                        <a:pt x="57207" y="23663"/>
                        <a:pt x="39776" y="13280"/>
                      </a:cubicBezTo>
                      <a:cubicBezTo>
                        <a:pt x="29248" y="7731"/>
                        <a:pt x="16506" y="8502"/>
                        <a:pt x="6724" y="15281"/>
                      </a:cubicBezTo>
                      <a:cubicBezTo>
                        <a:pt x="4327" y="16364"/>
                        <a:pt x="1506" y="15299"/>
                        <a:pt x="423" y="12902"/>
                      </a:cubicBezTo>
                      <a:cubicBezTo>
                        <a:pt x="-507" y="10845"/>
                        <a:pt x="136" y="8417"/>
                        <a:pt x="1962" y="7089"/>
                      </a:cubicBezTo>
                      <a:cubicBezTo>
                        <a:pt x="14636" y="-1543"/>
                        <a:pt x="31077" y="-2352"/>
                        <a:pt x="44539" y="4994"/>
                      </a:cubicBezTo>
                      <a:cubicBezTo>
                        <a:pt x="64922" y="16805"/>
                        <a:pt x="77114" y="48237"/>
                        <a:pt x="77114" y="89099"/>
                      </a:cubicBezTo>
                      <a:cubicBezTo>
                        <a:pt x="76846" y="126168"/>
                        <a:pt x="68218" y="162699"/>
                        <a:pt x="51873" y="195970"/>
                      </a:cubicBezTo>
                      <a:cubicBezTo>
                        <a:pt x="51207" y="197771"/>
                        <a:pt x="49506" y="198980"/>
                        <a:pt x="47587" y="199018"/>
                      </a:cubicBezTo>
                      <a:close/>
                    </a:path>
                  </a:pathLst>
                </a:custGeom>
                <a:grpFill/>
                <a:ln w="9525" cap="flat">
                  <a:noFill/>
                  <a:prstDash val="solid"/>
                  <a:miter/>
                </a:ln>
              </p:spPr>
              <p:txBody>
                <a:bodyPr rtlCol="0" anchor="ctr"/>
                <a:lstStyle/>
                <a:p>
                  <a:endParaRPr lang="en-ID"/>
                </a:p>
              </p:txBody>
            </p:sp>
          </p:grpSp>
          <p:sp>
            <p:nvSpPr>
              <p:cNvPr id="223" name="Freeform: Shape 222">
                <a:extLst>
                  <a:ext uri="{FF2B5EF4-FFF2-40B4-BE49-F238E27FC236}">
                    <a16:creationId xmlns:a16="http://schemas.microsoft.com/office/drawing/2014/main" id="{A5C30603-015F-C56C-C212-CD5939BF5463}"/>
                  </a:ext>
                </a:extLst>
              </p:cNvPr>
              <p:cNvSpPr/>
              <p:nvPr/>
            </p:nvSpPr>
            <p:spPr>
              <a:xfrm>
                <a:off x="5718382" y="2613221"/>
                <a:ext cx="1269538" cy="736149"/>
              </a:xfrm>
              <a:custGeom>
                <a:avLst/>
                <a:gdLst>
                  <a:gd name="connsiteX0" fmla="*/ 126824 w 1269538"/>
                  <a:gd name="connsiteY0" fmla="*/ 736150 h 736149"/>
                  <a:gd name="connsiteX1" fmla="*/ 18620 w 1269538"/>
                  <a:gd name="connsiteY1" fmla="*/ 725863 h 736149"/>
                  <a:gd name="connsiteX2" fmla="*/ 808 w 1269538"/>
                  <a:gd name="connsiteY2" fmla="*/ 708337 h 736149"/>
                  <a:gd name="connsiteX3" fmla="*/ 19192 w 1269538"/>
                  <a:gd name="connsiteY3" fmla="*/ 686144 h 736149"/>
                  <a:gd name="connsiteX4" fmla="*/ 590120 w 1269538"/>
                  <a:gd name="connsiteY4" fmla="*/ 533744 h 736149"/>
                  <a:gd name="connsiteX5" fmla="*/ 763475 w 1269538"/>
                  <a:gd name="connsiteY5" fmla="*/ 315240 h 736149"/>
                  <a:gd name="connsiteX6" fmla="*/ 1269539 w 1269538"/>
                  <a:gd name="connsiteY6" fmla="*/ 915 h 736149"/>
                  <a:gd name="connsiteX7" fmla="*/ 1267634 w 1269538"/>
                  <a:gd name="connsiteY7" fmla="*/ 39015 h 736149"/>
                  <a:gd name="connsiteX8" fmla="*/ 795003 w 1269538"/>
                  <a:gd name="connsiteY8" fmla="*/ 337243 h 736149"/>
                  <a:gd name="connsiteX9" fmla="*/ 616600 w 1269538"/>
                  <a:gd name="connsiteY9" fmla="*/ 561652 h 736149"/>
                  <a:gd name="connsiteX10" fmla="*/ 126824 w 1269538"/>
                  <a:gd name="connsiteY10" fmla="*/ 736150 h 73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538" h="736149">
                    <a:moveTo>
                      <a:pt x="126824" y="736150"/>
                    </a:moveTo>
                    <a:cubicBezTo>
                      <a:pt x="79675" y="736150"/>
                      <a:pt x="41099" y="733388"/>
                      <a:pt x="18620" y="725863"/>
                    </a:cubicBezTo>
                    <a:cubicBezTo>
                      <a:pt x="10179" y="723277"/>
                      <a:pt x="3530" y="716735"/>
                      <a:pt x="808" y="708337"/>
                    </a:cubicBezTo>
                    <a:cubicBezTo>
                      <a:pt x="-2335" y="696050"/>
                      <a:pt x="3666" y="681381"/>
                      <a:pt x="19192" y="686144"/>
                    </a:cubicBezTo>
                    <a:cubicBezTo>
                      <a:pt x="57292" y="703289"/>
                      <a:pt x="388190" y="727863"/>
                      <a:pt x="590120" y="533744"/>
                    </a:cubicBezTo>
                    <a:cubicBezTo>
                      <a:pt x="660034" y="466497"/>
                      <a:pt x="712612" y="389535"/>
                      <a:pt x="763475" y="315240"/>
                    </a:cubicBezTo>
                    <a:cubicBezTo>
                      <a:pt x="879204" y="146076"/>
                      <a:pt x="988360" y="-13563"/>
                      <a:pt x="1269539" y="915"/>
                    </a:cubicBezTo>
                    <a:lnTo>
                      <a:pt x="1267634" y="39015"/>
                    </a:lnTo>
                    <a:cubicBezTo>
                      <a:pt x="1007791" y="25966"/>
                      <a:pt x="909208" y="170174"/>
                      <a:pt x="795003" y="337243"/>
                    </a:cubicBezTo>
                    <a:cubicBezTo>
                      <a:pt x="742996" y="413443"/>
                      <a:pt x="689275" y="491643"/>
                      <a:pt x="616600" y="561652"/>
                    </a:cubicBezTo>
                    <a:cubicBezTo>
                      <a:pt x="471820" y="700145"/>
                      <a:pt x="261889" y="736150"/>
                      <a:pt x="126824" y="736150"/>
                    </a:cubicBezTo>
                    <a:close/>
                  </a:path>
                </a:pathLst>
              </a:custGeom>
              <a:grpFill/>
              <a:ln w="9525" cap="flat">
                <a:noFill/>
                <a:prstDash val="solid"/>
                <a:miter/>
              </a:ln>
            </p:spPr>
            <p:txBody>
              <a:bodyPr rtlCol="0" anchor="ctr"/>
              <a:lstStyle/>
              <a:p>
                <a:endParaRPr lang="en-ID"/>
              </a:p>
            </p:txBody>
          </p:sp>
          <p:sp>
            <p:nvSpPr>
              <p:cNvPr id="224" name="Freeform: Shape 223">
                <a:extLst>
                  <a:ext uri="{FF2B5EF4-FFF2-40B4-BE49-F238E27FC236}">
                    <a16:creationId xmlns:a16="http://schemas.microsoft.com/office/drawing/2014/main" id="{F78321BF-E1CF-1817-3B47-0A6AFE1F6955}"/>
                  </a:ext>
                </a:extLst>
              </p:cNvPr>
              <p:cNvSpPr/>
              <p:nvPr/>
            </p:nvSpPr>
            <p:spPr>
              <a:xfrm>
                <a:off x="5718382" y="2613221"/>
                <a:ext cx="1269538" cy="736149"/>
              </a:xfrm>
              <a:custGeom>
                <a:avLst/>
                <a:gdLst>
                  <a:gd name="connsiteX0" fmla="*/ 126824 w 1269538"/>
                  <a:gd name="connsiteY0" fmla="*/ 736150 h 736149"/>
                  <a:gd name="connsiteX1" fmla="*/ 18620 w 1269538"/>
                  <a:gd name="connsiteY1" fmla="*/ 725863 h 736149"/>
                  <a:gd name="connsiteX2" fmla="*/ 808 w 1269538"/>
                  <a:gd name="connsiteY2" fmla="*/ 708337 h 736149"/>
                  <a:gd name="connsiteX3" fmla="*/ 19192 w 1269538"/>
                  <a:gd name="connsiteY3" fmla="*/ 686144 h 736149"/>
                  <a:gd name="connsiteX4" fmla="*/ 590120 w 1269538"/>
                  <a:gd name="connsiteY4" fmla="*/ 533744 h 736149"/>
                  <a:gd name="connsiteX5" fmla="*/ 763475 w 1269538"/>
                  <a:gd name="connsiteY5" fmla="*/ 315240 h 736149"/>
                  <a:gd name="connsiteX6" fmla="*/ 1269539 w 1269538"/>
                  <a:gd name="connsiteY6" fmla="*/ 915 h 736149"/>
                  <a:gd name="connsiteX7" fmla="*/ 1267634 w 1269538"/>
                  <a:gd name="connsiteY7" fmla="*/ 39015 h 736149"/>
                  <a:gd name="connsiteX8" fmla="*/ 795003 w 1269538"/>
                  <a:gd name="connsiteY8" fmla="*/ 337243 h 736149"/>
                  <a:gd name="connsiteX9" fmla="*/ 616600 w 1269538"/>
                  <a:gd name="connsiteY9" fmla="*/ 561652 h 736149"/>
                  <a:gd name="connsiteX10" fmla="*/ 126824 w 1269538"/>
                  <a:gd name="connsiteY10" fmla="*/ 736150 h 73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538" h="736149">
                    <a:moveTo>
                      <a:pt x="126824" y="736150"/>
                    </a:moveTo>
                    <a:cubicBezTo>
                      <a:pt x="79675" y="736150"/>
                      <a:pt x="41099" y="733388"/>
                      <a:pt x="18620" y="725863"/>
                    </a:cubicBezTo>
                    <a:cubicBezTo>
                      <a:pt x="10179" y="723277"/>
                      <a:pt x="3530" y="716735"/>
                      <a:pt x="808" y="708337"/>
                    </a:cubicBezTo>
                    <a:cubicBezTo>
                      <a:pt x="-2335" y="696050"/>
                      <a:pt x="3666" y="681381"/>
                      <a:pt x="19192" y="686144"/>
                    </a:cubicBezTo>
                    <a:cubicBezTo>
                      <a:pt x="57292" y="703289"/>
                      <a:pt x="388190" y="727863"/>
                      <a:pt x="590120" y="533744"/>
                    </a:cubicBezTo>
                    <a:cubicBezTo>
                      <a:pt x="660034" y="466497"/>
                      <a:pt x="712612" y="389535"/>
                      <a:pt x="763475" y="315240"/>
                    </a:cubicBezTo>
                    <a:cubicBezTo>
                      <a:pt x="879204" y="146076"/>
                      <a:pt x="988360" y="-13563"/>
                      <a:pt x="1269539" y="915"/>
                    </a:cubicBezTo>
                    <a:lnTo>
                      <a:pt x="1267634" y="39015"/>
                    </a:lnTo>
                    <a:cubicBezTo>
                      <a:pt x="1007791" y="25966"/>
                      <a:pt x="909208" y="170174"/>
                      <a:pt x="795003" y="337243"/>
                    </a:cubicBezTo>
                    <a:cubicBezTo>
                      <a:pt x="742996" y="413443"/>
                      <a:pt x="689275" y="491643"/>
                      <a:pt x="616600" y="561652"/>
                    </a:cubicBezTo>
                    <a:cubicBezTo>
                      <a:pt x="471820" y="700145"/>
                      <a:pt x="261889" y="736150"/>
                      <a:pt x="126824" y="736150"/>
                    </a:cubicBezTo>
                    <a:close/>
                  </a:path>
                </a:pathLst>
              </a:custGeom>
              <a:grpFill/>
              <a:ln w="9525"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9179661A-E58F-AEC1-6354-FC63CE0A893E}"/>
                  </a:ext>
                </a:extLst>
              </p:cNvPr>
              <p:cNvSpPr/>
              <p:nvPr/>
            </p:nvSpPr>
            <p:spPr>
              <a:xfrm>
                <a:off x="6069996" y="3246120"/>
                <a:ext cx="89820" cy="72580"/>
              </a:xfrm>
              <a:custGeom>
                <a:avLst/>
                <a:gdLst>
                  <a:gd name="connsiteX0" fmla="*/ 0 w 89820"/>
                  <a:gd name="connsiteY0" fmla="*/ 72580 h 72580"/>
                  <a:gd name="connsiteX1" fmla="*/ 58960 w 89820"/>
                  <a:gd name="connsiteY1" fmla="*/ 53530 h 72580"/>
                  <a:gd name="connsiteX2" fmla="*/ 89821 w 89820"/>
                  <a:gd name="connsiteY2" fmla="*/ 0 h 72580"/>
                  <a:gd name="connsiteX3" fmla="*/ 31718 w 89820"/>
                  <a:gd name="connsiteY3" fmla="*/ 22955 h 72580"/>
                </a:gdLst>
                <a:ahLst/>
                <a:cxnLst>
                  <a:cxn ang="0">
                    <a:pos x="connsiteX0" y="connsiteY0"/>
                  </a:cxn>
                  <a:cxn ang="0">
                    <a:pos x="connsiteX1" y="connsiteY1"/>
                  </a:cxn>
                  <a:cxn ang="0">
                    <a:pos x="connsiteX2" y="connsiteY2"/>
                  </a:cxn>
                  <a:cxn ang="0">
                    <a:pos x="connsiteX3" y="connsiteY3"/>
                  </a:cxn>
                </a:cxnLst>
                <a:rect l="l" t="t" r="r" b="b"/>
                <a:pathLst>
                  <a:path w="89820" h="72580">
                    <a:moveTo>
                      <a:pt x="0" y="72580"/>
                    </a:moveTo>
                    <a:cubicBezTo>
                      <a:pt x="19621" y="67151"/>
                      <a:pt x="39338" y="60769"/>
                      <a:pt x="58960" y="53530"/>
                    </a:cubicBezTo>
                    <a:cubicBezTo>
                      <a:pt x="72771" y="30861"/>
                      <a:pt x="84010" y="10763"/>
                      <a:pt x="89821" y="0"/>
                    </a:cubicBezTo>
                    <a:cubicBezTo>
                      <a:pt x="70771" y="8668"/>
                      <a:pt x="51149" y="16288"/>
                      <a:pt x="31718" y="22955"/>
                    </a:cubicBezTo>
                    <a:close/>
                  </a:path>
                </a:pathLst>
              </a:custGeom>
              <a:grpFill/>
              <a:ln w="9525"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41411E50-2365-A336-F163-3B937C1C8086}"/>
                  </a:ext>
                </a:extLst>
              </p:cNvPr>
              <p:cNvSpPr/>
              <p:nvPr/>
            </p:nvSpPr>
            <p:spPr>
              <a:xfrm>
                <a:off x="5653777" y="1655034"/>
                <a:ext cx="1059947" cy="887092"/>
              </a:xfrm>
              <a:custGeom>
                <a:avLst/>
                <a:gdLst>
                  <a:gd name="connsiteX0" fmla="*/ 21218 w 1059947"/>
                  <a:gd name="connsiteY0" fmla="*/ 887093 h 887092"/>
                  <a:gd name="connsiteX1" fmla="*/ 8168 w 1059947"/>
                  <a:gd name="connsiteY1" fmla="*/ 848993 h 887092"/>
                  <a:gd name="connsiteX2" fmla="*/ 21789 w 1059947"/>
                  <a:gd name="connsiteY2" fmla="*/ 848993 h 887092"/>
                  <a:gd name="connsiteX3" fmla="*/ 544521 w 1059947"/>
                  <a:gd name="connsiteY3" fmla="*/ 405128 h 887092"/>
                  <a:gd name="connsiteX4" fmla="*/ 1039821 w 1059947"/>
                  <a:gd name="connsiteY4" fmla="*/ 29 h 887092"/>
                  <a:gd name="connsiteX5" fmla="*/ 1059919 w 1059947"/>
                  <a:gd name="connsiteY5" fmla="*/ 18032 h 887092"/>
                  <a:gd name="connsiteX6" fmla="*/ 1041916 w 1059947"/>
                  <a:gd name="connsiteY6" fmla="*/ 38129 h 887092"/>
                  <a:gd name="connsiteX7" fmla="*/ 578144 w 1059947"/>
                  <a:gd name="connsiteY7" fmla="*/ 423225 h 887092"/>
                  <a:gd name="connsiteX8" fmla="*/ 21218 w 1059947"/>
                  <a:gd name="connsiteY8" fmla="*/ 887093 h 8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947" h="887092">
                    <a:moveTo>
                      <a:pt x="21218" y="887093"/>
                    </a:moveTo>
                    <a:cubicBezTo>
                      <a:pt x="-6786" y="885283"/>
                      <a:pt x="-2500" y="848993"/>
                      <a:pt x="8168" y="848993"/>
                    </a:cubicBezTo>
                    <a:cubicBezTo>
                      <a:pt x="12740" y="848993"/>
                      <a:pt x="17217" y="848993"/>
                      <a:pt x="21789" y="848993"/>
                    </a:cubicBezTo>
                    <a:cubicBezTo>
                      <a:pt x="223433" y="848993"/>
                      <a:pt x="375738" y="719167"/>
                      <a:pt x="544521" y="405128"/>
                    </a:cubicBezTo>
                    <a:cubicBezTo>
                      <a:pt x="694921" y="125283"/>
                      <a:pt x="833700" y="11650"/>
                      <a:pt x="1039821" y="29"/>
                    </a:cubicBezTo>
                    <a:cubicBezTo>
                      <a:pt x="1050342" y="-549"/>
                      <a:pt x="1059340" y="7511"/>
                      <a:pt x="1059919" y="18032"/>
                    </a:cubicBezTo>
                    <a:cubicBezTo>
                      <a:pt x="1060497" y="28553"/>
                      <a:pt x="1052437" y="37551"/>
                      <a:pt x="1041916" y="38129"/>
                    </a:cubicBezTo>
                    <a:cubicBezTo>
                      <a:pt x="851417" y="48988"/>
                      <a:pt x="721305" y="156906"/>
                      <a:pt x="578144" y="423225"/>
                    </a:cubicBezTo>
                    <a:cubicBezTo>
                      <a:pt x="448414" y="664493"/>
                      <a:pt x="291061" y="887093"/>
                      <a:pt x="21218" y="887093"/>
                    </a:cubicBezTo>
                    <a:close/>
                  </a:path>
                </a:pathLst>
              </a:custGeom>
              <a:grpFill/>
              <a:ln w="9525"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B782EA27-B6E2-E221-A6E5-D3AAB415D128}"/>
                  </a:ext>
                </a:extLst>
              </p:cNvPr>
              <p:cNvSpPr/>
              <p:nvPr/>
            </p:nvSpPr>
            <p:spPr>
              <a:xfrm>
                <a:off x="5653777" y="1655034"/>
                <a:ext cx="1059947" cy="887092"/>
              </a:xfrm>
              <a:custGeom>
                <a:avLst/>
                <a:gdLst>
                  <a:gd name="connsiteX0" fmla="*/ 21218 w 1059947"/>
                  <a:gd name="connsiteY0" fmla="*/ 887093 h 887092"/>
                  <a:gd name="connsiteX1" fmla="*/ 8168 w 1059947"/>
                  <a:gd name="connsiteY1" fmla="*/ 848993 h 887092"/>
                  <a:gd name="connsiteX2" fmla="*/ 21789 w 1059947"/>
                  <a:gd name="connsiteY2" fmla="*/ 848993 h 887092"/>
                  <a:gd name="connsiteX3" fmla="*/ 544521 w 1059947"/>
                  <a:gd name="connsiteY3" fmla="*/ 405128 h 887092"/>
                  <a:gd name="connsiteX4" fmla="*/ 1039821 w 1059947"/>
                  <a:gd name="connsiteY4" fmla="*/ 29 h 887092"/>
                  <a:gd name="connsiteX5" fmla="*/ 1059919 w 1059947"/>
                  <a:gd name="connsiteY5" fmla="*/ 18032 h 887092"/>
                  <a:gd name="connsiteX6" fmla="*/ 1041916 w 1059947"/>
                  <a:gd name="connsiteY6" fmla="*/ 38129 h 887092"/>
                  <a:gd name="connsiteX7" fmla="*/ 578144 w 1059947"/>
                  <a:gd name="connsiteY7" fmla="*/ 423225 h 887092"/>
                  <a:gd name="connsiteX8" fmla="*/ 21218 w 1059947"/>
                  <a:gd name="connsiteY8" fmla="*/ 887093 h 8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947" h="887092">
                    <a:moveTo>
                      <a:pt x="21218" y="887093"/>
                    </a:moveTo>
                    <a:cubicBezTo>
                      <a:pt x="-6786" y="885283"/>
                      <a:pt x="-2500" y="848993"/>
                      <a:pt x="8168" y="848993"/>
                    </a:cubicBezTo>
                    <a:cubicBezTo>
                      <a:pt x="12740" y="848993"/>
                      <a:pt x="17217" y="848993"/>
                      <a:pt x="21789" y="848993"/>
                    </a:cubicBezTo>
                    <a:cubicBezTo>
                      <a:pt x="223433" y="848993"/>
                      <a:pt x="375738" y="719167"/>
                      <a:pt x="544521" y="405128"/>
                    </a:cubicBezTo>
                    <a:cubicBezTo>
                      <a:pt x="694921" y="125283"/>
                      <a:pt x="833700" y="11650"/>
                      <a:pt x="1039821" y="29"/>
                    </a:cubicBezTo>
                    <a:cubicBezTo>
                      <a:pt x="1050342" y="-549"/>
                      <a:pt x="1059340" y="7511"/>
                      <a:pt x="1059919" y="18032"/>
                    </a:cubicBezTo>
                    <a:cubicBezTo>
                      <a:pt x="1060497" y="28553"/>
                      <a:pt x="1052437" y="37551"/>
                      <a:pt x="1041916" y="38129"/>
                    </a:cubicBezTo>
                    <a:cubicBezTo>
                      <a:pt x="851417" y="48988"/>
                      <a:pt x="721305" y="156906"/>
                      <a:pt x="578144" y="423225"/>
                    </a:cubicBezTo>
                    <a:cubicBezTo>
                      <a:pt x="448414" y="664493"/>
                      <a:pt x="291061" y="887093"/>
                      <a:pt x="21218" y="887093"/>
                    </a:cubicBezTo>
                    <a:close/>
                  </a:path>
                </a:pathLst>
              </a:custGeom>
              <a:grpFill/>
              <a:ln w="9525"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D66743D5-CB9E-22CA-0A48-FFE95378ACDC}"/>
                  </a:ext>
                </a:extLst>
              </p:cNvPr>
              <p:cNvSpPr/>
              <p:nvPr/>
            </p:nvSpPr>
            <p:spPr>
              <a:xfrm>
                <a:off x="5346667" y="2558180"/>
                <a:ext cx="1444659" cy="1032744"/>
              </a:xfrm>
              <a:custGeom>
                <a:avLst/>
                <a:gdLst>
                  <a:gd name="connsiteX0" fmla="*/ 192596 w 1444659"/>
                  <a:gd name="connsiteY0" fmla="*/ 1032745 h 1032744"/>
                  <a:gd name="connsiteX1" fmla="*/ 17717 w 1444659"/>
                  <a:gd name="connsiteY1" fmla="*/ 1011123 h 1032744"/>
                  <a:gd name="connsiteX2" fmla="*/ 382 w 1444659"/>
                  <a:gd name="connsiteY2" fmla="*/ 992073 h 1032744"/>
                  <a:gd name="connsiteX3" fmla="*/ 14002 w 1444659"/>
                  <a:gd name="connsiteY3" fmla="*/ 970928 h 1032744"/>
                  <a:gd name="connsiteX4" fmla="*/ 751047 w 1444659"/>
                  <a:gd name="connsiteY4" fmla="*/ 688035 h 1032744"/>
                  <a:gd name="connsiteX5" fmla="*/ 913924 w 1444659"/>
                  <a:gd name="connsiteY5" fmla="*/ 424097 h 1032744"/>
                  <a:gd name="connsiteX6" fmla="*/ 1073944 w 1444659"/>
                  <a:gd name="connsiteY6" fmla="*/ 175685 h 1032744"/>
                  <a:gd name="connsiteX7" fmla="*/ 1427608 w 1444659"/>
                  <a:gd name="connsiteY7" fmla="*/ 1187 h 1032744"/>
                  <a:gd name="connsiteX8" fmla="*/ 1444562 w 1444659"/>
                  <a:gd name="connsiteY8" fmla="*/ 22047 h 1032744"/>
                  <a:gd name="connsiteX9" fmla="*/ 1423712 w 1444659"/>
                  <a:gd name="connsiteY9" fmla="*/ 39107 h 1032744"/>
                  <a:gd name="connsiteX10" fmla="*/ 1423607 w 1444659"/>
                  <a:gd name="connsiteY10" fmla="*/ 39097 h 1032744"/>
                  <a:gd name="connsiteX11" fmla="*/ 1103091 w 1444659"/>
                  <a:gd name="connsiteY11" fmla="*/ 200164 h 1032744"/>
                  <a:gd name="connsiteX12" fmla="*/ 947072 w 1444659"/>
                  <a:gd name="connsiteY12" fmla="*/ 442957 h 1032744"/>
                  <a:gd name="connsiteX13" fmla="*/ 782194 w 1444659"/>
                  <a:gd name="connsiteY13" fmla="*/ 709657 h 1032744"/>
                  <a:gd name="connsiteX14" fmla="*/ 192596 w 1444659"/>
                  <a:gd name="connsiteY14" fmla="*/ 1032745 h 1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4659" h="1032744">
                    <a:moveTo>
                      <a:pt x="192596" y="1032745"/>
                    </a:moveTo>
                    <a:cubicBezTo>
                      <a:pt x="133643" y="1032650"/>
                      <a:pt x="74919" y="1025389"/>
                      <a:pt x="17717" y="1011123"/>
                    </a:cubicBezTo>
                    <a:cubicBezTo>
                      <a:pt x="8437" y="1009172"/>
                      <a:pt x="1451" y="1001495"/>
                      <a:pt x="382" y="992073"/>
                    </a:cubicBezTo>
                    <a:cubicBezTo>
                      <a:pt x="-1523" y="975214"/>
                      <a:pt x="3811" y="968261"/>
                      <a:pt x="14002" y="970928"/>
                    </a:cubicBezTo>
                    <a:cubicBezTo>
                      <a:pt x="297085" y="1045985"/>
                      <a:pt x="572548" y="940257"/>
                      <a:pt x="751047" y="688035"/>
                    </a:cubicBezTo>
                    <a:cubicBezTo>
                      <a:pt x="815341" y="597167"/>
                      <a:pt x="867728" y="505250"/>
                      <a:pt x="913924" y="424097"/>
                    </a:cubicBezTo>
                    <a:cubicBezTo>
                      <a:pt x="966788" y="331324"/>
                      <a:pt x="1016699" y="243694"/>
                      <a:pt x="1073944" y="175685"/>
                    </a:cubicBezTo>
                    <a:cubicBezTo>
                      <a:pt x="1168623" y="63100"/>
                      <a:pt x="1317404" y="-10338"/>
                      <a:pt x="1427608" y="1187"/>
                    </a:cubicBezTo>
                    <a:cubicBezTo>
                      <a:pt x="1438038" y="2288"/>
                      <a:pt x="1445616" y="11612"/>
                      <a:pt x="1444562" y="22047"/>
                    </a:cubicBezTo>
                    <a:cubicBezTo>
                      <a:pt x="1443515" y="32516"/>
                      <a:pt x="1434180" y="40154"/>
                      <a:pt x="1423712" y="39107"/>
                    </a:cubicBezTo>
                    <a:cubicBezTo>
                      <a:pt x="1423677" y="39104"/>
                      <a:pt x="1423642" y="39100"/>
                      <a:pt x="1423607" y="39097"/>
                    </a:cubicBezTo>
                    <a:cubicBezTo>
                      <a:pt x="1326833" y="29000"/>
                      <a:pt x="1188816" y="98247"/>
                      <a:pt x="1103091" y="200164"/>
                    </a:cubicBezTo>
                    <a:cubicBezTo>
                      <a:pt x="1048036" y="265601"/>
                      <a:pt x="1001269" y="347802"/>
                      <a:pt x="947072" y="442957"/>
                    </a:cubicBezTo>
                    <a:cubicBezTo>
                      <a:pt x="900399" y="524872"/>
                      <a:pt x="847535" y="617645"/>
                      <a:pt x="782194" y="709657"/>
                    </a:cubicBezTo>
                    <a:cubicBezTo>
                      <a:pt x="633985" y="919493"/>
                      <a:pt x="422053" y="1032745"/>
                      <a:pt x="192596" y="1032745"/>
                    </a:cubicBezTo>
                    <a:close/>
                  </a:path>
                </a:pathLst>
              </a:custGeom>
              <a:grpFill/>
              <a:ln w="9525"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F45F583-CCC8-4BF3-07BC-860A80C589EB}"/>
                  </a:ext>
                </a:extLst>
              </p:cNvPr>
              <p:cNvSpPr/>
              <p:nvPr/>
            </p:nvSpPr>
            <p:spPr>
              <a:xfrm>
                <a:off x="5346667" y="2558180"/>
                <a:ext cx="1444659" cy="1032744"/>
              </a:xfrm>
              <a:custGeom>
                <a:avLst/>
                <a:gdLst>
                  <a:gd name="connsiteX0" fmla="*/ 192596 w 1444659"/>
                  <a:gd name="connsiteY0" fmla="*/ 1032745 h 1032744"/>
                  <a:gd name="connsiteX1" fmla="*/ 17717 w 1444659"/>
                  <a:gd name="connsiteY1" fmla="*/ 1011123 h 1032744"/>
                  <a:gd name="connsiteX2" fmla="*/ 382 w 1444659"/>
                  <a:gd name="connsiteY2" fmla="*/ 992073 h 1032744"/>
                  <a:gd name="connsiteX3" fmla="*/ 14002 w 1444659"/>
                  <a:gd name="connsiteY3" fmla="*/ 970928 h 1032744"/>
                  <a:gd name="connsiteX4" fmla="*/ 751047 w 1444659"/>
                  <a:gd name="connsiteY4" fmla="*/ 688035 h 1032744"/>
                  <a:gd name="connsiteX5" fmla="*/ 913924 w 1444659"/>
                  <a:gd name="connsiteY5" fmla="*/ 424097 h 1032744"/>
                  <a:gd name="connsiteX6" fmla="*/ 1073944 w 1444659"/>
                  <a:gd name="connsiteY6" fmla="*/ 175685 h 1032744"/>
                  <a:gd name="connsiteX7" fmla="*/ 1427608 w 1444659"/>
                  <a:gd name="connsiteY7" fmla="*/ 1187 h 1032744"/>
                  <a:gd name="connsiteX8" fmla="*/ 1444562 w 1444659"/>
                  <a:gd name="connsiteY8" fmla="*/ 22047 h 1032744"/>
                  <a:gd name="connsiteX9" fmla="*/ 1423712 w 1444659"/>
                  <a:gd name="connsiteY9" fmla="*/ 39107 h 1032744"/>
                  <a:gd name="connsiteX10" fmla="*/ 1423607 w 1444659"/>
                  <a:gd name="connsiteY10" fmla="*/ 39097 h 1032744"/>
                  <a:gd name="connsiteX11" fmla="*/ 1103091 w 1444659"/>
                  <a:gd name="connsiteY11" fmla="*/ 200164 h 1032744"/>
                  <a:gd name="connsiteX12" fmla="*/ 947072 w 1444659"/>
                  <a:gd name="connsiteY12" fmla="*/ 442957 h 1032744"/>
                  <a:gd name="connsiteX13" fmla="*/ 782194 w 1444659"/>
                  <a:gd name="connsiteY13" fmla="*/ 709657 h 1032744"/>
                  <a:gd name="connsiteX14" fmla="*/ 192596 w 1444659"/>
                  <a:gd name="connsiteY14" fmla="*/ 1032745 h 1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4659" h="1032744">
                    <a:moveTo>
                      <a:pt x="192596" y="1032745"/>
                    </a:moveTo>
                    <a:cubicBezTo>
                      <a:pt x="133643" y="1032650"/>
                      <a:pt x="74919" y="1025389"/>
                      <a:pt x="17717" y="1011123"/>
                    </a:cubicBezTo>
                    <a:cubicBezTo>
                      <a:pt x="8437" y="1009172"/>
                      <a:pt x="1451" y="1001495"/>
                      <a:pt x="382" y="992073"/>
                    </a:cubicBezTo>
                    <a:cubicBezTo>
                      <a:pt x="-1523" y="975214"/>
                      <a:pt x="3811" y="968261"/>
                      <a:pt x="14002" y="970928"/>
                    </a:cubicBezTo>
                    <a:cubicBezTo>
                      <a:pt x="297085" y="1045985"/>
                      <a:pt x="572548" y="940257"/>
                      <a:pt x="751047" y="688035"/>
                    </a:cubicBezTo>
                    <a:cubicBezTo>
                      <a:pt x="815341" y="597167"/>
                      <a:pt x="867728" y="505250"/>
                      <a:pt x="913924" y="424097"/>
                    </a:cubicBezTo>
                    <a:cubicBezTo>
                      <a:pt x="966788" y="331324"/>
                      <a:pt x="1016699" y="243694"/>
                      <a:pt x="1073944" y="175685"/>
                    </a:cubicBezTo>
                    <a:cubicBezTo>
                      <a:pt x="1168623" y="63100"/>
                      <a:pt x="1317404" y="-10338"/>
                      <a:pt x="1427608" y="1187"/>
                    </a:cubicBezTo>
                    <a:cubicBezTo>
                      <a:pt x="1438038" y="2288"/>
                      <a:pt x="1445616" y="11612"/>
                      <a:pt x="1444562" y="22047"/>
                    </a:cubicBezTo>
                    <a:cubicBezTo>
                      <a:pt x="1443515" y="32516"/>
                      <a:pt x="1434180" y="40154"/>
                      <a:pt x="1423712" y="39107"/>
                    </a:cubicBezTo>
                    <a:cubicBezTo>
                      <a:pt x="1423677" y="39104"/>
                      <a:pt x="1423642" y="39100"/>
                      <a:pt x="1423607" y="39097"/>
                    </a:cubicBezTo>
                    <a:cubicBezTo>
                      <a:pt x="1326833" y="29000"/>
                      <a:pt x="1188816" y="98247"/>
                      <a:pt x="1103091" y="200164"/>
                    </a:cubicBezTo>
                    <a:cubicBezTo>
                      <a:pt x="1048036" y="265601"/>
                      <a:pt x="1001269" y="347802"/>
                      <a:pt x="947072" y="442957"/>
                    </a:cubicBezTo>
                    <a:cubicBezTo>
                      <a:pt x="900399" y="524872"/>
                      <a:pt x="847535" y="617645"/>
                      <a:pt x="782194" y="709657"/>
                    </a:cubicBezTo>
                    <a:cubicBezTo>
                      <a:pt x="633985" y="919493"/>
                      <a:pt x="422053" y="1032745"/>
                      <a:pt x="192596" y="1032745"/>
                    </a:cubicBezTo>
                    <a:close/>
                  </a:path>
                </a:pathLst>
              </a:custGeom>
              <a:grpFill/>
              <a:ln w="9525"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57906CC6-B18C-EFE6-FB7E-686D5C8B7E58}"/>
                  </a:ext>
                </a:extLst>
              </p:cNvPr>
              <p:cNvSpPr/>
              <p:nvPr/>
            </p:nvSpPr>
            <p:spPr>
              <a:xfrm>
                <a:off x="6623113" y="1621916"/>
                <a:ext cx="130111" cy="130111"/>
              </a:xfrm>
              <a:custGeom>
                <a:avLst/>
                <a:gdLst>
                  <a:gd name="connsiteX0" fmla="*/ 130111 w 130111"/>
                  <a:gd name="connsiteY0" fmla="*/ 65056 h 130111"/>
                  <a:gd name="connsiteX1" fmla="*/ 65056 w 130111"/>
                  <a:gd name="connsiteY1" fmla="*/ 130112 h 130111"/>
                  <a:gd name="connsiteX2" fmla="*/ 0 w 130111"/>
                  <a:gd name="connsiteY2" fmla="*/ 65056 h 130111"/>
                  <a:gd name="connsiteX3" fmla="*/ 65056 w 130111"/>
                  <a:gd name="connsiteY3" fmla="*/ 0 h 130111"/>
                  <a:gd name="connsiteX4" fmla="*/ 130111 w 130111"/>
                  <a:gd name="connsiteY4" fmla="*/ 65056 h 13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130111">
                    <a:moveTo>
                      <a:pt x="130111" y="65056"/>
                    </a:moveTo>
                    <a:cubicBezTo>
                      <a:pt x="130111" y="100985"/>
                      <a:pt x="100985" y="130112"/>
                      <a:pt x="65056" y="130112"/>
                    </a:cubicBezTo>
                    <a:cubicBezTo>
                      <a:pt x="29126" y="130112"/>
                      <a:pt x="0" y="100985"/>
                      <a:pt x="0" y="65056"/>
                    </a:cubicBezTo>
                    <a:cubicBezTo>
                      <a:pt x="0" y="29126"/>
                      <a:pt x="29126" y="0"/>
                      <a:pt x="65056" y="0"/>
                    </a:cubicBezTo>
                    <a:cubicBezTo>
                      <a:pt x="100985" y="0"/>
                      <a:pt x="130111" y="29126"/>
                      <a:pt x="130111" y="65056"/>
                    </a:cubicBezTo>
                    <a:close/>
                  </a:path>
                </a:pathLst>
              </a:custGeom>
              <a:grpFill/>
              <a:ln w="9525"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2445B447-D787-6C1C-8596-D8578990D619}"/>
                  </a:ext>
                </a:extLst>
              </p:cNvPr>
              <p:cNvSpPr/>
              <p:nvPr/>
            </p:nvSpPr>
            <p:spPr>
              <a:xfrm>
                <a:off x="6679311" y="2498407"/>
                <a:ext cx="130111" cy="130111"/>
              </a:xfrm>
              <a:custGeom>
                <a:avLst/>
                <a:gdLst>
                  <a:gd name="connsiteX0" fmla="*/ 130111 w 130111"/>
                  <a:gd name="connsiteY0" fmla="*/ 65056 h 130111"/>
                  <a:gd name="connsiteX1" fmla="*/ 65056 w 130111"/>
                  <a:gd name="connsiteY1" fmla="*/ 130112 h 130111"/>
                  <a:gd name="connsiteX2" fmla="*/ 0 w 130111"/>
                  <a:gd name="connsiteY2" fmla="*/ 65056 h 130111"/>
                  <a:gd name="connsiteX3" fmla="*/ 65056 w 130111"/>
                  <a:gd name="connsiteY3" fmla="*/ 0 h 130111"/>
                  <a:gd name="connsiteX4" fmla="*/ 130111 w 130111"/>
                  <a:gd name="connsiteY4" fmla="*/ 65056 h 13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130111">
                    <a:moveTo>
                      <a:pt x="130111" y="65056"/>
                    </a:moveTo>
                    <a:cubicBezTo>
                      <a:pt x="130111" y="100985"/>
                      <a:pt x="100985" y="130112"/>
                      <a:pt x="65056" y="130112"/>
                    </a:cubicBezTo>
                    <a:cubicBezTo>
                      <a:pt x="29126" y="130112"/>
                      <a:pt x="0" y="100985"/>
                      <a:pt x="0" y="65056"/>
                    </a:cubicBezTo>
                    <a:cubicBezTo>
                      <a:pt x="0" y="29126"/>
                      <a:pt x="29126" y="0"/>
                      <a:pt x="65056" y="0"/>
                    </a:cubicBezTo>
                    <a:cubicBezTo>
                      <a:pt x="100985" y="0"/>
                      <a:pt x="130111" y="29126"/>
                      <a:pt x="130111" y="65056"/>
                    </a:cubicBezTo>
                    <a:close/>
                  </a:path>
                </a:pathLst>
              </a:custGeom>
              <a:grpFill/>
              <a:ln w="9525" cap="flat">
                <a:noFill/>
                <a:prstDash val="solid"/>
                <a:miter/>
              </a:ln>
            </p:spPr>
            <p:txBody>
              <a:bodyPr rtlCol="0" anchor="ctr"/>
              <a:lstStyle/>
              <a:p>
                <a:endParaRPr lang="en-ID"/>
              </a:p>
            </p:txBody>
          </p:sp>
        </p:grpSp>
        <p:grpSp>
          <p:nvGrpSpPr>
            <p:cNvPr id="111" name="Graphic 5">
              <a:extLst>
                <a:ext uri="{FF2B5EF4-FFF2-40B4-BE49-F238E27FC236}">
                  <a16:creationId xmlns:a16="http://schemas.microsoft.com/office/drawing/2014/main" id="{0ABE4AC7-8BEC-FFFE-C7C6-C1DB70E5C9C2}"/>
                </a:ext>
              </a:extLst>
            </p:cNvPr>
            <p:cNvGrpSpPr/>
            <p:nvPr/>
          </p:nvGrpSpPr>
          <p:grpSpPr>
            <a:xfrm>
              <a:off x="6227929" y="1434895"/>
              <a:ext cx="2282884" cy="3389486"/>
              <a:chOff x="5881199" y="1471408"/>
              <a:chExt cx="2282884" cy="3389486"/>
            </a:xfrm>
          </p:grpSpPr>
          <p:sp>
            <p:nvSpPr>
              <p:cNvPr id="112" name="Freeform: Shape 111">
                <a:extLst>
                  <a:ext uri="{FF2B5EF4-FFF2-40B4-BE49-F238E27FC236}">
                    <a16:creationId xmlns:a16="http://schemas.microsoft.com/office/drawing/2014/main" id="{4C890D3B-DB3A-3E9E-33B5-127EEE952E42}"/>
                  </a:ext>
                </a:extLst>
              </p:cNvPr>
              <p:cNvSpPr/>
              <p:nvPr/>
            </p:nvSpPr>
            <p:spPr>
              <a:xfrm>
                <a:off x="7813528" y="2632287"/>
                <a:ext cx="350555" cy="222634"/>
              </a:xfrm>
              <a:custGeom>
                <a:avLst/>
                <a:gdLst>
                  <a:gd name="connsiteX0" fmla="*/ 13545 w 350555"/>
                  <a:gd name="connsiteY0" fmla="*/ 182160 h 222634"/>
                  <a:gd name="connsiteX1" fmla="*/ 91365 w 350555"/>
                  <a:gd name="connsiteY1" fmla="*/ 213592 h 222634"/>
                  <a:gd name="connsiteX2" fmla="*/ 254909 w 350555"/>
                  <a:gd name="connsiteY2" fmla="*/ 214259 h 222634"/>
                  <a:gd name="connsiteX3" fmla="*/ 324156 w 350555"/>
                  <a:gd name="connsiteY3" fmla="*/ 150156 h 222634"/>
                  <a:gd name="connsiteX4" fmla="*/ 342253 w 350555"/>
                  <a:gd name="connsiteY4" fmla="*/ 87576 h 222634"/>
                  <a:gd name="connsiteX5" fmla="*/ 320441 w 350555"/>
                  <a:gd name="connsiteY5" fmla="*/ 53382 h 222634"/>
                  <a:gd name="connsiteX6" fmla="*/ 219285 w 350555"/>
                  <a:gd name="connsiteY6" fmla="*/ 78813 h 222634"/>
                  <a:gd name="connsiteX7" fmla="*/ 165184 w 350555"/>
                  <a:gd name="connsiteY7" fmla="*/ 74527 h 222634"/>
                  <a:gd name="connsiteX8" fmla="*/ 219857 w 350555"/>
                  <a:gd name="connsiteY8" fmla="*/ 35094 h 222634"/>
                  <a:gd name="connsiteX9" fmla="*/ 216714 w 350555"/>
                  <a:gd name="connsiteY9" fmla="*/ 42 h 222634"/>
                  <a:gd name="connsiteX10" fmla="*/ 162231 w 350555"/>
                  <a:gd name="connsiteY10" fmla="*/ 20425 h 222634"/>
                  <a:gd name="connsiteX11" fmla="*/ 61361 w 350555"/>
                  <a:gd name="connsiteY11" fmla="*/ 48333 h 222634"/>
                  <a:gd name="connsiteX12" fmla="*/ 6687 w 350555"/>
                  <a:gd name="connsiteY12" fmla="*/ 115866 h 222634"/>
                  <a:gd name="connsiteX13" fmla="*/ 13545 w 350555"/>
                  <a:gd name="connsiteY13" fmla="*/ 18216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555" h="222634">
                    <a:moveTo>
                      <a:pt x="13545" y="182160"/>
                    </a:moveTo>
                    <a:cubicBezTo>
                      <a:pt x="24880" y="193018"/>
                      <a:pt x="46597" y="204829"/>
                      <a:pt x="91365" y="213592"/>
                    </a:cubicBezTo>
                    <a:cubicBezTo>
                      <a:pt x="136132" y="222355"/>
                      <a:pt x="211284" y="228261"/>
                      <a:pt x="254909" y="214259"/>
                    </a:cubicBezTo>
                    <a:cubicBezTo>
                      <a:pt x="298534" y="200257"/>
                      <a:pt x="315107" y="178445"/>
                      <a:pt x="324156" y="150156"/>
                    </a:cubicBezTo>
                    <a:cubicBezTo>
                      <a:pt x="333204" y="121866"/>
                      <a:pt x="331300" y="107865"/>
                      <a:pt x="342253" y="87576"/>
                    </a:cubicBezTo>
                    <a:cubicBezTo>
                      <a:pt x="358351" y="59001"/>
                      <a:pt x="351016" y="43761"/>
                      <a:pt x="320441" y="53382"/>
                    </a:cubicBezTo>
                    <a:cubicBezTo>
                      <a:pt x="289866" y="63002"/>
                      <a:pt x="247670" y="77004"/>
                      <a:pt x="219285" y="78813"/>
                    </a:cubicBezTo>
                    <a:cubicBezTo>
                      <a:pt x="201141" y="79814"/>
                      <a:pt x="182944" y="78373"/>
                      <a:pt x="165184" y="74527"/>
                    </a:cubicBezTo>
                    <a:cubicBezTo>
                      <a:pt x="158040" y="67669"/>
                      <a:pt x="204331" y="58620"/>
                      <a:pt x="219857" y="35094"/>
                    </a:cubicBezTo>
                    <a:cubicBezTo>
                      <a:pt x="235383" y="11567"/>
                      <a:pt x="224619" y="-816"/>
                      <a:pt x="216714" y="42"/>
                    </a:cubicBezTo>
                    <a:cubicBezTo>
                      <a:pt x="208808" y="899"/>
                      <a:pt x="190615" y="12996"/>
                      <a:pt x="162231" y="20425"/>
                    </a:cubicBezTo>
                    <a:cubicBezTo>
                      <a:pt x="133846" y="27855"/>
                      <a:pt x="87269" y="39475"/>
                      <a:pt x="61361" y="48333"/>
                    </a:cubicBezTo>
                    <a:cubicBezTo>
                      <a:pt x="35453" y="57192"/>
                      <a:pt x="19070" y="67383"/>
                      <a:pt x="6687" y="115866"/>
                    </a:cubicBezTo>
                    <a:cubicBezTo>
                      <a:pt x="-5695" y="164348"/>
                      <a:pt x="592" y="169587"/>
                      <a:pt x="13545" y="182160"/>
                    </a:cubicBezTo>
                    <a:close/>
                  </a:path>
                </a:pathLst>
              </a:custGeom>
              <a:solidFill>
                <a:srgbClr val="32CD8B"/>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57F855E9-FD88-A5ED-5E89-9DD9059F666D}"/>
                  </a:ext>
                </a:extLst>
              </p:cNvPr>
              <p:cNvSpPr/>
              <p:nvPr/>
            </p:nvSpPr>
            <p:spPr>
              <a:xfrm>
                <a:off x="7813528" y="2632287"/>
                <a:ext cx="350555" cy="222634"/>
              </a:xfrm>
              <a:custGeom>
                <a:avLst/>
                <a:gdLst>
                  <a:gd name="connsiteX0" fmla="*/ 13545 w 350555"/>
                  <a:gd name="connsiteY0" fmla="*/ 182160 h 222634"/>
                  <a:gd name="connsiteX1" fmla="*/ 91365 w 350555"/>
                  <a:gd name="connsiteY1" fmla="*/ 213592 h 222634"/>
                  <a:gd name="connsiteX2" fmla="*/ 254909 w 350555"/>
                  <a:gd name="connsiteY2" fmla="*/ 214259 h 222634"/>
                  <a:gd name="connsiteX3" fmla="*/ 324156 w 350555"/>
                  <a:gd name="connsiteY3" fmla="*/ 150156 h 222634"/>
                  <a:gd name="connsiteX4" fmla="*/ 342253 w 350555"/>
                  <a:gd name="connsiteY4" fmla="*/ 87576 h 222634"/>
                  <a:gd name="connsiteX5" fmla="*/ 320441 w 350555"/>
                  <a:gd name="connsiteY5" fmla="*/ 53382 h 222634"/>
                  <a:gd name="connsiteX6" fmla="*/ 219285 w 350555"/>
                  <a:gd name="connsiteY6" fmla="*/ 78813 h 222634"/>
                  <a:gd name="connsiteX7" fmla="*/ 165184 w 350555"/>
                  <a:gd name="connsiteY7" fmla="*/ 74527 h 222634"/>
                  <a:gd name="connsiteX8" fmla="*/ 219857 w 350555"/>
                  <a:gd name="connsiteY8" fmla="*/ 35094 h 222634"/>
                  <a:gd name="connsiteX9" fmla="*/ 216714 w 350555"/>
                  <a:gd name="connsiteY9" fmla="*/ 42 h 222634"/>
                  <a:gd name="connsiteX10" fmla="*/ 162231 w 350555"/>
                  <a:gd name="connsiteY10" fmla="*/ 20425 h 222634"/>
                  <a:gd name="connsiteX11" fmla="*/ 61361 w 350555"/>
                  <a:gd name="connsiteY11" fmla="*/ 48333 h 222634"/>
                  <a:gd name="connsiteX12" fmla="*/ 6687 w 350555"/>
                  <a:gd name="connsiteY12" fmla="*/ 115866 h 222634"/>
                  <a:gd name="connsiteX13" fmla="*/ 13545 w 350555"/>
                  <a:gd name="connsiteY13" fmla="*/ 182160 h 2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555" h="222634">
                    <a:moveTo>
                      <a:pt x="13545" y="182160"/>
                    </a:moveTo>
                    <a:cubicBezTo>
                      <a:pt x="24880" y="193018"/>
                      <a:pt x="46597" y="204829"/>
                      <a:pt x="91365" y="213592"/>
                    </a:cubicBezTo>
                    <a:cubicBezTo>
                      <a:pt x="136132" y="222355"/>
                      <a:pt x="211284" y="228261"/>
                      <a:pt x="254909" y="214259"/>
                    </a:cubicBezTo>
                    <a:cubicBezTo>
                      <a:pt x="298534" y="200257"/>
                      <a:pt x="315107" y="178445"/>
                      <a:pt x="324156" y="150156"/>
                    </a:cubicBezTo>
                    <a:cubicBezTo>
                      <a:pt x="333204" y="121866"/>
                      <a:pt x="331300" y="107865"/>
                      <a:pt x="342253" y="87576"/>
                    </a:cubicBezTo>
                    <a:cubicBezTo>
                      <a:pt x="358351" y="59001"/>
                      <a:pt x="351016" y="43761"/>
                      <a:pt x="320441" y="53382"/>
                    </a:cubicBezTo>
                    <a:cubicBezTo>
                      <a:pt x="289866" y="63002"/>
                      <a:pt x="247670" y="77004"/>
                      <a:pt x="219285" y="78813"/>
                    </a:cubicBezTo>
                    <a:cubicBezTo>
                      <a:pt x="201141" y="79814"/>
                      <a:pt x="182944" y="78373"/>
                      <a:pt x="165184" y="74527"/>
                    </a:cubicBezTo>
                    <a:cubicBezTo>
                      <a:pt x="158040" y="67669"/>
                      <a:pt x="204331" y="58620"/>
                      <a:pt x="219857" y="35094"/>
                    </a:cubicBezTo>
                    <a:cubicBezTo>
                      <a:pt x="235383" y="11567"/>
                      <a:pt x="224619" y="-816"/>
                      <a:pt x="216714" y="42"/>
                    </a:cubicBezTo>
                    <a:cubicBezTo>
                      <a:pt x="208808" y="899"/>
                      <a:pt x="190615" y="12996"/>
                      <a:pt x="162231" y="20425"/>
                    </a:cubicBezTo>
                    <a:cubicBezTo>
                      <a:pt x="133846" y="27855"/>
                      <a:pt x="87269" y="39475"/>
                      <a:pt x="61361" y="48333"/>
                    </a:cubicBezTo>
                    <a:cubicBezTo>
                      <a:pt x="35453" y="57192"/>
                      <a:pt x="19070" y="67383"/>
                      <a:pt x="6687" y="115866"/>
                    </a:cubicBezTo>
                    <a:cubicBezTo>
                      <a:pt x="-5695" y="164348"/>
                      <a:pt x="592" y="169587"/>
                      <a:pt x="13545" y="182160"/>
                    </a:cubicBezTo>
                    <a:close/>
                  </a:path>
                </a:pathLst>
              </a:custGeom>
              <a:solidFill>
                <a:srgbClr val="FFFFFF">
                  <a:alpha val="80000"/>
                </a:srgbClr>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D67CEBC-763E-A93F-667F-62DE2A22CAB0}"/>
                  </a:ext>
                </a:extLst>
              </p:cNvPr>
              <p:cNvSpPr/>
              <p:nvPr/>
            </p:nvSpPr>
            <p:spPr>
              <a:xfrm>
                <a:off x="7813620" y="2691288"/>
                <a:ext cx="350124" cy="163632"/>
              </a:xfrm>
              <a:custGeom>
                <a:avLst/>
                <a:gdLst>
                  <a:gd name="connsiteX0" fmla="*/ 324063 w 350124"/>
                  <a:gd name="connsiteY0" fmla="*/ 91154 h 163632"/>
                  <a:gd name="connsiteX1" fmla="*/ 342161 w 350124"/>
                  <a:gd name="connsiteY1" fmla="*/ 28575 h 163632"/>
                  <a:gd name="connsiteX2" fmla="*/ 349971 w 350124"/>
                  <a:gd name="connsiteY2" fmla="*/ 0 h 163632"/>
                  <a:gd name="connsiteX3" fmla="*/ 307680 w 350124"/>
                  <a:gd name="connsiteY3" fmla="*/ 53912 h 163632"/>
                  <a:gd name="connsiteX4" fmla="*/ 235957 w 350124"/>
                  <a:gd name="connsiteY4" fmla="*/ 117538 h 163632"/>
                  <a:gd name="connsiteX5" fmla="*/ 87367 w 350124"/>
                  <a:gd name="connsiteY5" fmla="*/ 97346 h 163632"/>
                  <a:gd name="connsiteX6" fmla="*/ 6405 w 350124"/>
                  <a:gd name="connsiteY6" fmla="*/ 57817 h 163632"/>
                  <a:gd name="connsiteX7" fmla="*/ 13548 w 350124"/>
                  <a:gd name="connsiteY7" fmla="*/ 123158 h 163632"/>
                  <a:gd name="connsiteX8" fmla="*/ 91368 w 350124"/>
                  <a:gd name="connsiteY8" fmla="*/ 154591 h 163632"/>
                  <a:gd name="connsiteX9" fmla="*/ 254912 w 350124"/>
                  <a:gd name="connsiteY9" fmla="*/ 155258 h 163632"/>
                  <a:gd name="connsiteX10" fmla="*/ 324063 w 350124"/>
                  <a:gd name="connsiteY10" fmla="*/ 91154 h 16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24" h="163632">
                    <a:moveTo>
                      <a:pt x="324063" y="91154"/>
                    </a:moveTo>
                    <a:cubicBezTo>
                      <a:pt x="333588" y="62579"/>
                      <a:pt x="331207" y="48863"/>
                      <a:pt x="342161" y="28575"/>
                    </a:cubicBezTo>
                    <a:cubicBezTo>
                      <a:pt x="348062" y="20274"/>
                      <a:pt x="350830" y="10149"/>
                      <a:pt x="349971" y="0"/>
                    </a:cubicBezTo>
                    <a:cubicBezTo>
                      <a:pt x="346638" y="19050"/>
                      <a:pt x="329683" y="20955"/>
                      <a:pt x="307680" y="53912"/>
                    </a:cubicBezTo>
                    <a:cubicBezTo>
                      <a:pt x="283773" y="89630"/>
                      <a:pt x="279867" y="109252"/>
                      <a:pt x="235957" y="117538"/>
                    </a:cubicBezTo>
                    <a:cubicBezTo>
                      <a:pt x="206048" y="123063"/>
                      <a:pt x="155471" y="118586"/>
                      <a:pt x="87367" y="97346"/>
                    </a:cubicBezTo>
                    <a:lnTo>
                      <a:pt x="6405" y="57817"/>
                    </a:lnTo>
                    <a:cubicBezTo>
                      <a:pt x="-5597" y="105442"/>
                      <a:pt x="690" y="110680"/>
                      <a:pt x="13548" y="123158"/>
                    </a:cubicBezTo>
                    <a:cubicBezTo>
                      <a:pt x="24883" y="134017"/>
                      <a:pt x="46600" y="145828"/>
                      <a:pt x="91368" y="154591"/>
                    </a:cubicBezTo>
                    <a:cubicBezTo>
                      <a:pt x="136135" y="163354"/>
                      <a:pt x="211287" y="169259"/>
                      <a:pt x="254912" y="155258"/>
                    </a:cubicBezTo>
                    <a:cubicBezTo>
                      <a:pt x="298536" y="141256"/>
                      <a:pt x="315015" y="119443"/>
                      <a:pt x="324063" y="91154"/>
                    </a:cubicBezTo>
                    <a:close/>
                  </a:path>
                </a:pathLst>
              </a:custGeom>
              <a:solidFill>
                <a:srgbClr val="000000">
                  <a:alpha val="10000"/>
                </a:srgbClr>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625021D2-29B2-56F9-85FC-404E9B7697A8}"/>
                  </a:ext>
                </a:extLst>
              </p:cNvPr>
              <p:cNvSpPr/>
              <p:nvPr/>
            </p:nvSpPr>
            <p:spPr>
              <a:xfrm>
                <a:off x="7740396" y="2683097"/>
                <a:ext cx="198241" cy="134229"/>
              </a:xfrm>
              <a:custGeom>
                <a:avLst/>
                <a:gdLst>
                  <a:gd name="connsiteX0" fmla="*/ 0 w 198241"/>
                  <a:gd name="connsiteY0" fmla="*/ 116491 h 134229"/>
                  <a:gd name="connsiteX1" fmla="*/ 145256 w 198241"/>
                  <a:gd name="connsiteY1" fmla="*/ 134017 h 134229"/>
                  <a:gd name="connsiteX2" fmla="*/ 189643 w 198241"/>
                  <a:gd name="connsiteY2" fmla="*/ 72485 h 134229"/>
                  <a:gd name="connsiteX3" fmla="*/ 119063 w 198241"/>
                  <a:gd name="connsiteY3" fmla="*/ 28575 h 134229"/>
                  <a:gd name="connsiteX4" fmla="*/ 27241 w 198241"/>
                  <a:gd name="connsiteY4" fmla="*/ 0 h 13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41" h="134229">
                    <a:moveTo>
                      <a:pt x="0" y="116491"/>
                    </a:moveTo>
                    <a:cubicBezTo>
                      <a:pt x="0" y="116491"/>
                      <a:pt x="104299" y="136493"/>
                      <a:pt x="145256" y="134017"/>
                    </a:cubicBezTo>
                    <a:cubicBezTo>
                      <a:pt x="188690" y="131445"/>
                      <a:pt x="211931" y="98488"/>
                      <a:pt x="189643" y="72485"/>
                    </a:cubicBezTo>
                    <a:cubicBezTo>
                      <a:pt x="167354" y="46482"/>
                      <a:pt x="119063" y="28575"/>
                      <a:pt x="119063" y="28575"/>
                    </a:cubicBezTo>
                    <a:lnTo>
                      <a:pt x="27241" y="0"/>
                    </a:lnTo>
                    <a:close/>
                  </a:path>
                </a:pathLst>
              </a:custGeom>
              <a:solidFill>
                <a:srgbClr val="37474F"/>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3A7130A5-37D3-2F70-C335-289DC5C5D201}"/>
                  </a:ext>
                </a:extLst>
              </p:cNvPr>
              <p:cNvSpPr/>
              <p:nvPr/>
            </p:nvSpPr>
            <p:spPr>
              <a:xfrm>
                <a:off x="7351089" y="2594167"/>
                <a:ext cx="457891" cy="214519"/>
              </a:xfrm>
              <a:custGeom>
                <a:avLst/>
                <a:gdLst>
                  <a:gd name="connsiteX0" fmla="*/ 5926 w 457891"/>
                  <a:gd name="connsiteY0" fmla="*/ 74928 h 214519"/>
                  <a:gd name="connsiteX1" fmla="*/ 81554 w 457891"/>
                  <a:gd name="connsiteY1" fmla="*/ 163606 h 214519"/>
                  <a:gd name="connsiteX2" fmla="*/ 422739 w 457891"/>
                  <a:gd name="connsiteY2" fmla="*/ 214374 h 214519"/>
                  <a:gd name="connsiteX3" fmla="*/ 454648 w 457891"/>
                  <a:gd name="connsiteY3" fmla="*/ 160939 h 214519"/>
                  <a:gd name="connsiteX4" fmla="*/ 441789 w 457891"/>
                  <a:gd name="connsiteY4" fmla="*/ 92359 h 214519"/>
                  <a:gd name="connsiteX5" fmla="*/ 176899 w 457891"/>
                  <a:gd name="connsiteY5" fmla="*/ 6634 h 214519"/>
                  <a:gd name="connsiteX6" fmla="*/ 5926 w 457891"/>
                  <a:gd name="connsiteY6" fmla="*/ 74928 h 21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891" h="214519">
                    <a:moveTo>
                      <a:pt x="5926" y="74928"/>
                    </a:moveTo>
                    <a:cubicBezTo>
                      <a:pt x="-13696" y="114361"/>
                      <a:pt x="16403" y="150461"/>
                      <a:pt x="81554" y="163606"/>
                    </a:cubicBezTo>
                    <a:cubicBezTo>
                      <a:pt x="146705" y="176750"/>
                      <a:pt x="422739" y="214374"/>
                      <a:pt x="422739" y="214374"/>
                    </a:cubicBezTo>
                    <a:cubicBezTo>
                      <a:pt x="433122" y="216088"/>
                      <a:pt x="445885" y="202944"/>
                      <a:pt x="454648" y="160939"/>
                    </a:cubicBezTo>
                    <a:cubicBezTo>
                      <a:pt x="462744" y="122362"/>
                      <a:pt x="454648" y="94931"/>
                      <a:pt x="441789" y="92359"/>
                    </a:cubicBezTo>
                    <a:cubicBezTo>
                      <a:pt x="441789" y="92359"/>
                      <a:pt x="204998" y="18159"/>
                      <a:pt x="176899" y="6634"/>
                    </a:cubicBezTo>
                    <a:cubicBezTo>
                      <a:pt x="118797" y="-15655"/>
                      <a:pt x="32786" y="21016"/>
                      <a:pt x="5926" y="74928"/>
                    </a:cubicBezTo>
                    <a:close/>
                  </a:path>
                </a:pathLst>
              </a:custGeom>
              <a:solidFill>
                <a:srgbClr val="32CD8B"/>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53D740EA-AA91-0D1D-9A08-B3F51ACC953A}"/>
                  </a:ext>
                </a:extLst>
              </p:cNvPr>
              <p:cNvSpPr/>
              <p:nvPr/>
            </p:nvSpPr>
            <p:spPr>
              <a:xfrm>
                <a:off x="7351089" y="2594167"/>
                <a:ext cx="457891" cy="214519"/>
              </a:xfrm>
              <a:custGeom>
                <a:avLst/>
                <a:gdLst>
                  <a:gd name="connsiteX0" fmla="*/ 5926 w 457891"/>
                  <a:gd name="connsiteY0" fmla="*/ 74928 h 214519"/>
                  <a:gd name="connsiteX1" fmla="*/ 81554 w 457891"/>
                  <a:gd name="connsiteY1" fmla="*/ 163606 h 214519"/>
                  <a:gd name="connsiteX2" fmla="*/ 422739 w 457891"/>
                  <a:gd name="connsiteY2" fmla="*/ 214374 h 214519"/>
                  <a:gd name="connsiteX3" fmla="*/ 454648 w 457891"/>
                  <a:gd name="connsiteY3" fmla="*/ 160939 h 214519"/>
                  <a:gd name="connsiteX4" fmla="*/ 441789 w 457891"/>
                  <a:gd name="connsiteY4" fmla="*/ 92359 h 214519"/>
                  <a:gd name="connsiteX5" fmla="*/ 176899 w 457891"/>
                  <a:gd name="connsiteY5" fmla="*/ 6634 h 214519"/>
                  <a:gd name="connsiteX6" fmla="*/ 5926 w 457891"/>
                  <a:gd name="connsiteY6" fmla="*/ 74928 h 21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891" h="214519">
                    <a:moveTo>
                      <a:pt x="5926" y="74928"/>
                    </a:moveTo>
                    <a:cubicBezTo>
                      <a:pt x="-13696" y="114361"/>
                      <a:pt x="16403" y="150461"/>
                      <a:pt x="81554" y="163606"/>
                    </a:cubicBezTo>
                    <a:cubicBezTo>
                      <a:pt x="146705" y="176750"/>
                      <a:pt x="422739" y="214374"/>
                      <a:pt x="422739" y="214374"/>
                    </a:cubicBezTo>
                    <a:cubicBezTo>
                      <a:pt x="433122" y="216088"/>
                      <a:pt x="445885" y="202944"/>
                      <a:pt x="454648" y="160939"/>
                    </a:cubicBezTo>
                    <a:cubicBezTo>
                      <a:pt x="462744" y="122362"/>
                      <a:pt x="454648" y="94931"/>
                      <a:pt x="441789" y="92359"/>
                    </a:cubicBezTo>
                    <a:cubicBezTo>
                      <a:pt x="441789" y="92359"/>
                      <a:pt x="204998" y="18159"/>
                      <a:pt x="176899" y="6634"/>
                    </a:cubicBezTo>
                    <a:cubicBezTo>
                      <a:pt x="118797" y="-15655"/>
                      <a:pt x="32786" y="21016"/>
                      <a:pt x="5926" y="74928"/>
                    </a:cubicBezTo>
                    <a:close/>
                  </a:path>
                </a:pathLst>
              </a:custGeom>
              <a:solidFill>
                <a:srgbClr val="FFFFFF">
                  <a:alpha val="80000"/>
                </a:srgbClr>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218FEDF8-21A5-C9D2-EE08-2D05A54351B2}"/>
                  </a:ext>
                </a:extLst>
              </p:cNvPr>
              <p:cNvSpPr/>
              <p:nvPr/>
            </p:nvSpPr>
            <p:spPr>
              <a:xfrm>
                <a:off x="7351089" y="2604801"/>
                <a:ext cx="448075" cy="203964"/>
              </a:xfrm>
              <a:custGeom>
                <a:avLst/>
                <a:gdLst>
                  <a:gd name="connsiteX0" fmla="*/ 448076 w 448075"/>
                  <a:gd name="connsiteY0" fmla="*/ 174879 h 203964"/>
                  <a:gd name="connsiteX1" fmla="*/ 164421 w 448075"/>
                  <a:gd name="connsiteY1" fmla="*/ 121253 h 203964"/>
                  <a:gd name="connsiteX2" fmla="*/ 76982 w 448075"/>
                  <a:gd name="connsiteY2" fmla="*/ 35528 h 203964"/>
                  <a:gd name="connsiteX3" fmla="*/ 84316 w 448075"/>
                  <a:gd name="connsiteY3" fmla="*/ 0 h 203964"/>
                  <a:gd name="connsiteX4" fmla="*/ 5926 w 448075"/>
                  <a:gd name="connsiteY4" fmla="*/ 64389 h 203964"/>
                  <a:gd name="connsiteX5" fmla="*/ 81554 w 448075"/>
                  <a:gd name="connsiteY5" fmla="*/ 153067 h 203964"/>
                  <a:gd name="connsiteX6" fmla="*/ 422739 w 448075"/>
                  <a:gd name="connsiteY6" fmla="*/ 203835 h 203964"/>
                  <a:gd name="connsiteX7" fmla="*/ 448076 w 448075"/>
                  <a:gd name="connsiteY7" fmla="*/ 174879 h 2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075" h="203964">
                    <a:moveTo>
                      <a:pt x="448076" y="174879"/>
                    </a:moveTo>
                    <a:cubicBezTo>
                      <a:pt x="369399" y="164306"/>
                      <a:pt x="229953" y="143446"/>
                      <a:pt x="164421" y="121253"/>
                    </a:cubicBezTo>
                    <a:cubicBezTo>
                      <a:pt x="70314" y="89440"/>
                      <a:pt x="69171" y="66675"/>
                      <a:pt x="76982" y="35528"/>
                    </a:cubicBezTo>
                    <a:lnTo>
                      <a:pt x="84316" y="0"/>
                    </a:lnTo>
                    <a:cubicBezTo>
                      <a:pt x="50312" y="12763"/>
                      <a:pt x="19927" y="36195"/>
                      <a:pt x="5926" y="64389"/>
                    </a:cubicBezTo>
                    <a:cubicBezTo>
                      <a:pt x="-13696" y="103822"/>
                      <a:pt x="16403" y="139922"/>
                      <a:pt x="81554" y="153067"/>
                    </a:cubicBezTo>
                    <a:cubicBezTo>
                      <a:pt x="146705" y="166211"/>
                      <a:pt x="422739" y="203835"/>
                      <a:pt x="422739" y="203835"/>
                    </a:cubicBezTo>
                    <a:cubicBezTo>
                      <a:pt x="430836" y="205073"/>
                      <a:pt x="440361" y="197549"/>
                      <a:pt x="448076" y="174879"/>
                    </a:cubicBezTo>
                    <a:close/>
                  </a:path>
                </a:pathLst>
              </a:custGeom>
              <a:solidFill>
                <a:srgbClr val="000000">
                  <a:alpha val="10000"/>
                </a:srgbClr>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986F10D1-BC82-52A2-FE32-771B91ECB11A}"/>
                  </a:ext>
                </a:extLst>
              </p:cNvPr>
              <p:cNvSpPr/>
              <p:nvPr/>
            </p:nvSpPr>
            <p:spPr>
              <a:xfrm>
                <a:off x="7341774" y="2543175"/>
                <a:ext cx="143922" cy="148393"/>
              </a:xfrm>
              <a:custGeom>
                <a:avLst/>
                <a:gdLst>
                  <a:gd name="connsiteX0" fmla="*/ 0 w 143922"/>
                  <a:gd name="connsiteY0" fmla="*/ 92012 h 148393"/>
                  <a:gd name="connsiteX1" fmla="*/ 32480 w 143922"/>
                  <a:gd name="connsiteY1" fmla="*/ 141732 h 148393"/>
                  <a:gd name="connsiteX2" fmla="*/ 103441 w 143922"/>
                  <a:gd name="connsiteY2" fmla="*/ 132207 h 148393"/>
                  <a:gd name="connsiteX3" fmla="*/ 143923 w 143922"/>
                  <a:gd name="connsiteY3" fmla="*/ 73342 h 148393"/>
                  <a:gd name="connsiteX4" fmla="*/ 113347 w 143922"/>
                  <a:gd name="connsiteY4" fmla="*/ 0 h 14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22" h="148393">
                    <a:moveTo>
                      <a:pt x="0" y="92012"/>
                    </a:moveTo>
                    <a:lnTo>
                      <a:pt x="32480" y="141732"/>
                    </a:lnTo>
                    <a:cubicBezTo>
                      <a:pt x="32480" y="141732"/>
                      <a:pt x="61055" y="161830"/>
                      <a:pt x="103441" y="132207"/>
                    </a:cubicBezTo>
                    <a:cubicBezTo>
                      <a:pt x="144304" y="103632"/>
                      <a:pt x="143923" y="73342"/>
                      <a:pt x="143923" y="73342"/>
                    </a:cubicBezTo>
                    <a:lnTo>
                      <a:pt x="113347" y="0"/>
                    </a:lnTo>
                    <a:close/>
                  </a:path>
                </a:pathLst>
              </a:custGeom>
              <a:solidFill>
                <a:srgbClr val="37474F"/>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1DB9DD7-EC94-B834-C8AF-13F8D4FD1034}"/>
                  </a:ext>
                </a:extLst>
              </p:cNvPr>
              <p:cNvSpPr/>
              <p:nvPr/>
            </p:nvSpPr>
            <p:spPr>
              <a:xfrm>
                <a:off x="7094402" y="2120965"/>
                <a:ext cx="373271" cy="532355"/>
              </a:xfrm>
              <a:custGeom>
                <a:avLst/>
                <a:gdLst>
                  <a:gd name="connsiteX0" fmla="*/ 66969 w 373271"/>
                  <a:gd name="connsiteY0" fmla="*/ 9300 h 532355"/>
                  <a:gd name="connsiteX1" fmla="*/ 204033 w 373271"/>
                  <a:gd name="connsiteY1" fmla="*/ 65784 h 532355"/>
                  <a:gd name="connsiteX2" fmla="*/ 372436 w 373271"/>
                  <a:gd name="connsiteY2" fmla="*/ 436116 h 532355"/>
                  <a:gd name="connsiteX3" fmla="*/ 240800 w 373271"/>
                  <a:gd name="connsiteY3" fmla="*/ 523650 h 532355"/>
                  <a:gd name="connsiteX4" fmla="*/ 18391 w 373271"/>
                  <a:gd name="connsiteY4" fmla="*/ 214755 h 532355"/>
                  <a:gd name="connsiteX5" fmla="*/ 66969 w 373271"/>
                  <a:gd name="connsiteY5" fmla="*/ 9300 h 53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71" h="532355">
                    <a:moveTo>
                      <a:pt x="66969" y="9300"/>
                    </a:moveTo>
                    <a:cubicBezTo>
                      <a:pt x="133167" y="-14798"/>
                      <a:pt x="169744" y="9300"/>
                      <a:pt x="204033" y="65784"/>
                    </a:cubicBezTo>
                    <a:cubicBezTo>
                      <a:pt x="231180" y="110742"/>
                      <a:pt x="372436" y="436116"/>
                      <a:pt x="372436" y="436116"/>
                    </a:cubicBezTo>
                    <a:cubicBezTo>
                      <a:pt x="383389" y="475740"/>
                      <a:pt x="283853" y="559465"/>
                      <a:pt x="240800" y="523650"/>
                    </a:cubicBezTo>
                    <a:cubicBezTo>
                      <a:pt x="240800" y="523650"/>
                      <a:pt x="51538" y="285525"/>
                      <a:pt x="18391" y="214755"/>
                    </a:cubicBezTo>
                    <a:cubicBezTo>
                      <a:pt x="-22947" y="125791"/>
                      <a:pt x="10676" y="29684"/>
                      <a:pt x="66969" y="9300"/>
                    </a:cubicBezTo>
                    <a:close/>
                  </a:path>
                </a:pathLst>
              </a:custGeom>
              <a:solidFill>
                <a:srgbClr val="32CD8B"/>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8DA564A6-FA8C-8C99-834B-867BAB328091}"/>
                  </a:ext>
                </a:extLst>
              </p:cNvPr>
              <p:cNvSpPr/>
              <p:nvPr/>
            </p:nvSpPr>
            <p:spPr>
              <a:xfrm>
                <a:off x="7094402" y="2120965"/>
                <a:ext cx="373271" cy="532355"/>
              </a:xfrm>
              <a:custGeom>
                <a:avLst/>
                <a:gdLst>
                  <a:gd name="connsiteX0" fmla="*/ 66969 w 373271"/>
                  <a:gd name="connsiteY0" fmla="*/ 9300 h 532355"/>
                  <a:gd name="connsiteX1" fmla="*/ 204033 w 373271"/>
                  <a:gd name="connsiteY1" fmla="*/ 65784 h 532355"/>
                  <a:gd name="connsiteX2" fmla="*/ 372436 w 373271"/>
                  <a:gd name="connsiteY2" fmla="*/ 436116 h 532355"/>
                  <a:gd name="connsiteX3" fmla="*/ 240800 w 373271"/>
                  <a:gd name="connsiteY3" fmla="*/ 523650 h 532355"/>
                  <a:gd name="connsiteX4" fmla="*/ 18391 w 373271"/>
                  <a:gd name="connsiteY4" fmla="*/ 214755 h 532355"/>
                  <a:gd name="connsiteX5" fmla="*/ 66969 w 373271"/>
                  <a:gd name="connsiteY5" fmla="*/ 9300 h 53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271" h="532355">
                    <a:moveTo>
                      <a:pt x="66969" y="9300"/>
                    </a:moveTo>
                    <a:cubicBezTo>
                      <a:pt x="133167" y="-14798"/>
                      <a:pt x="169744" y="9300"/>
                      <a:pt x="204033" y="65784"/>
                    </a:cubicBezTo>
                    <a:cubicBezTo>
                      <a:pt x="231180" y="110742"/>
                      <a:pt x="372436" y="436116"/>
                      <a:pt x="372436" y="436116"/>
                    </a:cubicBezTo>
                    <a:cubicBezTo>
                      <a:pt x="383389" y="475740"/>
                      <a:pt x="283853" y="559465"/>
                      <a:pt x="240800" y="523650"/>
                    </a:cubicBezTo>
                    <a:cubicBezTo>
                      <a:pt x="240800" y="523650"/>
                      <a:pt x="51538" y="285525"/>
                      <a:pt x="18391" y="214755"/>
                    </a:cubicBezTo>
                    <a:cubicBezTo>
                      <a:pt x="-22947" y="125791"/>
                      <a:pt x="10676" y="29684"/>
                      <a:pt x="66969" y="9300"/>
                    </a:cubicBezTo>
                    <a:close/>
                  </a:path>
                </a:pathLst>
              </a:custGeom>
              <a:solidFill>
                <a:srgbClr val="FFFFFF">
                  <a:alpha val="80000"/>
                </a:srgbClr>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AEE4AF75-BF4E-BB73-AC4D-51B10310E40F}"/>
                  </a:ext>
                </a:extLst>
              </p:cNvPr>
              <p:cNvSpPr/>
              <p:nvPr/>
            </p:nvSpPr>
            <p:spPr>
              <a:xfrm>
                <a:off x="7110793" y="2315337"/>
                <a:ext cx="295370" cy="337946"/>
              </a:xfrm>
              <a:custGeom>
                <a:avLst/>
                <a:gdLst>
                  <a:gd name="connsiteX0" fmla="*/ 295370 w 295370"/>
                  <a:gd name="connsiteY0" fmla="*/ 323659 h 337946"/>
                  <a:gd name="connsiteX1" fmla="*/ 224409 w 295370"/>
                  <a:gd name="connsiteY1" fmla="*/ 329279 h 337946"/>
                  <a:gd name="connsiteX2" fmla="*/ 2096 w 295370"/>
                  <a:gd name="connsiteY2" fmla="*/ 20288 h 337946"/>
                  <a:gd name="connsiteX3" fmla="*/ 0 w 295370"/>
                  <a:gd name="connsiteY3" fmla="*/ 15335 h 337946"/>
                  <a:gd name="connsiteX4" fmla="*/ 27051 w 295370"/>
                  <a:gd name="connsiteY4" fmla="*/ 0 h 337946"/>
                  <a:gd name="connsiteX5" fmla="*/ 27908 w 295370"/>
                  <a:gd name="connsiteY5" fmla="*/ 3905 h 337946"/>
                  <a:gd name="connsiteX6" fmla="*/ 136970 w 295370"/>
                  <a:gd name="connsiteY6" fmla="*/ 54483 h 337946"/>
                  <a:gd name="connsiteX7" fmla="*/ 149066 w 295370"/>
                  <a:gd name="connsiteY7" fmla="*/ 40862 h 337946"/>
                  <a:gd name="connsiteX8" fmla="*/ 295370 w 295370"/>
                  <a:gd name="connsiteY8" fmla="*/ 323659 h 3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370" h="337946">
                    <a:moveTo>
                      <a:pt x="295370" y="323659"/>
                    </a:moveTo>
                    <a:cubicBezTo>
                      <a:pt x="269938" y="338328"/>
                      <a:pt x="242316" y="344138"/>
                      <a:pt x="224409" y="329279"/>
                    </a:cubicBezTo>
                    <a:cubicBezTo>
                      <a:pt x="224409" y="329279"/>
                      <a:pt x="35242" y="91154"/>
                      <a:pt x="2096" y="20288"/>
                    </a:cubicBezTo>
                    <a:cubicBezTo>
                      <a:pt x="1333" y="18669"/>
                      <a:pt x="762" y="16954"/>
                      <a:pt x="0" y="15335"/>
                    </a:cubicBezTo>
                    <a:lnTo>
                      <a:pt x="27051" y="0"/>
                    </a:lnTo>
                    <a:cubicBezTo>
                      <a:pt x="27051" y="1333"/>
                      <a:pt x="27527" y="2572"/>
                      <a:pt x="27908" y="3905"/>
                    </a:cubicBezTo>
                    <a:cubicBezTo>
                      <a:pt x="40672" y="58674"/>
                      <a:pt x="73533" y="109633"/>
                      <a:pt x="136970" y="54483"/>
                    </a:cubicBezTo>
                    <a:cubicBezTo>
                      <a:pt x="141545" y="50456"/>
                      <a:pt x="145608" y="45882"/>
                      <a:pt x="149066" y="40862"/>
                    </a:cubicBezTo>
                    <a:cubicBezTo>
                      <a:pt x="153829" y="104870"/>
                      <a:pt x="272987" y="281750"/>
                      <a:pt x="295370" y="323659"/>
                    </a:cubicBezTo>
                    <a:close/>
                  </a:path>
                </a:pathLst>
              </a:custGeom>
              <a:solidFill>
                <a:srgbClr val="000000">
                  <a:alpha val="10000"/>
                </a:srgbClr>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72C30E8F-CA2C-3859-05E9-07DA6487F119}"/>
                  </a:ext>
                </a:extLst>
              </p:cNvPr>
              <p:cNvSpPr/>
              <p:nvPr/>
            </p:nvSpPr>
            <p:spPr>
              <a:xfrm>
                <a:off x="7128969" y="2137231"/>
                <a:ext cx="151163" cy="256404"/>
              </a:xfrm>
              <a:custGeom>
                <a:avLst/>
                <a:gdLst>
                  <a:gd name="connsiteX0" fmla="*/ 42307 w 151163"/>
                  <a:gd name="connsiteY0" fmla="*/ 11228 h 256404"/>
                  <a:gd name="connsiteX1" fmla="*/ 135557 w 151163"/>
                  <a:gd name="connsiteY1" fmla="*/ 45899 h 256404"/>
                  <a:gd name="connsiteX2" fmla="*/ 118793 w 151163"/>
                  <a:gd name="connsiteY2" fmla="*/ 232589 h 256404"/>
                  <a:gd name="connsiteX3" fmla="*/ 9636 w 151163"/>
                  <a:gd name="connsiteY3" fmla="*/ 182106 h 256404"/>
                  <a:gd name="connsiteX4" fmla="*/ 42307 w 151163"/>
                  <a:gd name="connsiteY4" fmla="*/ 11228 h 256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63" h="256404">
                    <a:moveTo>
                      <a:pt x="42307" y="11228"/>
                    </a:moveTo>
                    <a:cubicBezTo>
                      <a:pt x="71359" y="-12680"/>
                      <a:pt x="119650" y="2846"/>
                      <a:pt x="135557" y="45899"/>
                    </a:cubicBezTo>
                    <a:cubicBezTo>
                      <a:pt x="143463" y="67330"/>
                      <a:pt x="174133" y="184297"/>
                      <a:pt x="118793" y="232589"/>
                    </a:cubicBezTo>
                    <a:cubicBezTo>
                      <a:pt x="55452" y="287834"/>
                      <a:pt x="22495" y="236875"/>
                      <a:pt x="9636" y="182106"/>
                    </a:cubicBezTo>
                    <a:cubicBezTo>
                      <a:pt x="-3222" y="127338"/>
                      <a:pt x="-11795" y="44946"/>
                      <a:pt x="42307" y="11228"/>
                    </a:cubicBezTo>
                    <a:close/>
                  </a:path>
                </a:pathLst>
              </a:custGeom>
              <a:solidFill>
                <a:srgbClr val="32CD8B"/>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608A0842-1BE5-3D79-58A0-106CCA7D26CB}"/>
                  </a:ext>
                </a:extLst>
              </p:cNvPr>
              <p:cNvSpPr/>
              <p:nvPr/>
            </p:nvSpPr>
            <p:spPr>
              <a:xfrm>
                <a:off x="7128969" y="2137231"/>
                <a:ext cx="151163" cy="256404"/>
              </a:xfrm>
              <a:custGeom>
                <a:avLst/>
                <a:gdLst>
                  <a:gd name="connsiteX0" fmla="*/ 42307 w 151163"/>
                  <a:gd name="connsiteY0" fmla="*/ 11228 h 256404"/>
                  <a:gd name="connsiteX1" fmla="*/ 135557 w 151163"/>
                  <a:gd name="connsiteY1" fmla="*/ 45899 h 256404"/>
                  <a:gd name="connsiteX2" fmla="*/ 118793 w 151163"/>
                  <a:gd name="connsiteY2" fmla="*/ 232589 h 256404"/>
                  <a:gd name="connsiteX3" fmla="*/ 9636 w 151163"/>
                  <a:gd name="connsiteY3" fmla="*/ 182106 h 256404"/>
                  <a:gd name="connsiteX4" fmla="*/ 42307 w 151163"/>
                  <a:gd name="connsiteY4" fmla="*/ 11228 h 256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63" h="256404">
                    <a:moveTo>
                      <a:pt x="42307" y="11228"/>
                    </a:moveTo>
                    <a:cubicBezTo>
                      <a:pt x="71359" y="-12680"/>
                      <a:pt x="119650" y="2846"/>
                      <a:pt x="135557" y="45899"/>
                    </a:cubicBezTo>
                    <a:cubicBezTo>
                      <a:pt x="143463" y="67330"/>
                      <a:pt x="174133" y="184297"/>
                      <a:pt x="118793" y="232589"/>
                    </a:cubicBezTo>
                    <a:cubicBezTo>
                      <a:pt x="55452" y="287834"/>
                      <a:pt x="22495" y="236875"/>
                      <a:pt x="9636" y="182106"/>
                    </a:cubicBezTo>
                    <a:cubicBezTo>
                      <a:pt x="-3222" y="127338"/>
                      <a:pt x="-11795" y="44946"/>
                      <a:pt x="42307" y="11228"/>
                    </a:cubicBezTo>
                    <a:close/>
                  </a:path>
                </a:pathLst>
              </a:custGeom>
              <a:solidFill>
                <a:schemeClr val="accent1"/>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A20E879A-F9EE-90FB-15E1-6507A2B53F12}"/>
                  </a:ext>
                </a:extLst>
              </p:cNvPr>
              <p:cNvSpPr/>
              <p:nvPr/>
            </p:nvSpPr>
            <p:spPr>
              <a:xfrm>
                <a:off x="7142538" y="2160484"/>
                <a:ext cx="113259" cy="183599"/>
              </a:xfrm>
              <a:custGeom>
                <a:avLst/>
                <a:gdLst>
                  <a:gd name="connsiteX0" fmla="*/ 81222 w 113259"/>
                  <a:gd name="connsiteY0" fmla="*/ 175808 h 183599"/>
                  <a:gd name="connsiteX1" fmla="*/ 5022 w 113259"/>
                  <a:gd name="connsiteY1" fmla="*/ 128183 h 183599"/>
                  <a:gd name="connsiteX2" fmla="*/ 45122 w 113259"/>
                  <a:gd name="connsiteY2" fmla="*/ 5406 h 183599"/>
                  <a:gd name="connsiteX3" fmla="*/ 109797 w 113259"/>
                  <a:gd name="connsiteY3" fmla="*/ 70557 h 183599"/>
                  <a:gd name="connsiteX4" fmla="*/ 81222 w 113259"/>
                  <a:gd name="connsiteY4" fmla="*/ 175808 h 18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9" h="183599">
                    <a:moveTo>
                      <a:pt x="81222" y="175808"/>
                    </a:moveTo>
                    <a:cubicBezTo>
                      <a:pt x="57600" y="196572"/>
                      <a:pt x="22929" y="174189"/>
                      <a:pt x="5022" y="128183"/>
                    </a:cubicBezTo>
                    <a:cubicBezTo>
                      <a:pt x="-12885" y="82177"/>
                      <a:pt x="21024" y="19407"/>
                      <a:pt x="45122" y="5406"/>
                    </a:cubicBezTo>
                    <a:cubicBezTo>
                      <a:pt x="72173" y="-10311"/>
                      <a:pt x="99605" y="7311"/>
                      <a:pt x="109797" y="70557"/>
                    </a:cubicBezTo>
                    <a:cubicBezTo>
                      <a:pt x="120655" y="138756"/>
                      <a:pt x="104558" y="176189"/>
                      <a:pt x="81222" y="175808"/>
                    </a:cubicBezTo>
                    <a:close/>
                  </a:path>
                </a:pathLst>
              </a:custGeom>
              <a:solidFill>
                <a:srgbClr val="37474F"/>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634A1D3C-5297-7FDE-D2F6-CE85A1B70579}"/>
                  </a:ext>
                </a:extLst>
              </p:cNvPr>
              <p:cNvSpPr/>
              <p:nvPr/>
            </p:nvSpPr>
            <p:spPr>
              <a:xfrm>
                <a:off x="6963475" y="4697730"/>
                <a:ext cx="401063" cy="163164"/>
              </a:xfrm>
              <a:custGeom>
                <a:avLst/>
                <a:gdLst>
                  <a:gd name="connsiteX0" fmla="*/ 1205 w 401063"/>
                  <a:gd name="connsiteY0" fmla="*/ 0 h 163164"/>
                  <a:gd name="connsiteX1" fmla="*/ 1205 w 401063"/>
                  <a:gd name="connsiteY1" fmla="*/ 25051 h 163164"/>
                  <a:gd name="connsiteX2" fmla="*/ 76452 w 401063"/>
                  <a:gd name="connsiteY2" fmla="*/ 55054 h 163164"/>
                  <a:gd name="connsiteX3" fmla="*/ 166368 w 401063"/>
                  <a:gd name="connsiteY3" fmla="*/ 112871 h 163164"/>
                  <a:gd name="connsiteX4" fmla="*/ 298289 w 401063"/>
                  <a:gd name="connsiteY4" fmla="*/ 163163 h 163164"/>
                  <a:gd name="connsiteX5" fmla="*/ 396968 w 401063"/>
                  <a:gd name="connsiteY5" fmla="*/ 130778 h 163164"/>
                  <a:gd name="connsiteX6" fmla="*/ 400492 w 401063"/>
                  <a:gd name="connsiteY6" fmla="*/ 103346 h 16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063" h="163164">
                    <a:moveTo>
                      <a:pt x="1205" y="0"/>
                    </a:moveTo>
                    <a:cubicBezTo>
                      <a:pt x="-402" y="8273"/>
                      <a:pt x="-402" y="16778"/>
                      <a:pt x="1205" y="25051"/>
                    </a:cubicBezTo>
                    <a:cubicBezTo>
                      <a:pt x="4157" y="34576"/>
                      <a:pt x="51115" y="47815"/>
                      <a:pt x="76452" y="55054"/>
                    </a:cubicBezTo>
                    <a:cubicBezTo>
                      <a:pt x="110606" y="66880"/>
                      <a:pt x="141436" y="86704"/>
                      <a:pt x="166368" y="112871"/>
                    </a:cubicBezTo>
                    <a:cubicBezTo>
                      <a:pt x="192657" y="140875"/>
                      <a:pt x="232090" y="163354"/>
                      <a:pt x="298289" y="163163"/>
                    </a:cubicBezTo>
                    <a:cubicBezTo>
                      <a:pt x="364488" y="162973"/>
                      <a:pt x="390777" y="138493"/>
                      <a:pt x="396968" y="130778"/>
                    </a:cubicBezTo>
                    <a:cubicBezTo>
                      <a:pt x="403159" y="123063"/>
                      <a:pt x="400492" y="103346"/>
                      <a:pt x="400492" y="103346"/>
                    </a:cubicBezTo>
                    <a:close/>
                  </a:path>
                </a:pathLst>
              </a:custGeom>
              <a:solidFill>
                <a:srgbClr val="263238"/>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10C15F85-F634-5436-34A1-8E91FDEAD22D}"/>
                  </a:ext>
                </a:extLst>
              </p:cNvPr>
              <p:cNvSpPr/>
              <p:nvPr/>
            </p:nvSpPr>
            <p:spPr>
              <a:xfrm>
                <a:off x="6956828" y="4510658"/>
                <a:ext cx="356085" cy="305507"/>
              </a:xfrm>
              <a:custGeom>
                <a:avLst/>
                <a:gdLst>
                  <a:gd name="connsiteX0" fmla="*/ 19662 w 356085"/>
                  <a:gd name="connsiteY0" fmla="*/ 0 h 305507"/>
                  <a:gd name="connsiteX1" fmla="*/ 6518 w 356085"/>
                  <a:gd name="connsiteY1" fmla="*/ 111728 h 305507"/>
                  <a:gd name="connsiteX2" fmla="*/ 7851 w 356085"/>
                  <a:gd name="connsiteY2" fmla="*/ 187071 h 305507"/>
                  <a:gd name="connsiteX3" fmla="*/ 150060 w 356085"/>
                  <a:gd name="connsiteY3" fmla="*/ 245745 h 305507"/>
                  <a:gd name="connsiteX4" fmla="*/ 259311 w 356085"/>
                  <a:gd name="connsiteY4" fmla="*/ 305086 h 305507"/>
                  <a:gd name="connsiteX5" fmla="*/ 356085 w 356085"/>
                  <a:gd name="connsiteY5" fmla="*/ 232029 h 305507"/>
                  <a:gd name="connsiteX6" fmla="*/ 253216 w 356085"/>
                  <a:gd name="connsiteY6" fmla="*/ 157925 h 305507"/>
                  <a:gd name="connsiteX7" fmla="*/ 159775 w 356085"/>
                  <a:gd name="connsiteY7" fmla="*/ 10382 h 30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85" h="305507">
                    <a:moveTo>
                      <a:pt x="19662" y="0"/>
                    </a:moveTo>
                    <a:cubicBezTo>
                      <a:pt x="29187" y="53054"/>
                      <a:pt x="16900" y="80296"/>
                      <a:pt x="6518" y="111728"/>
                    </a:cubicBezTo>
                    <a:cubicBezTo>
                      <a:pt x="-2612" y="136102"/>
                      <a:pt x="-2135" y="163035"/>
                      <a:pt x="7851" y="187071"/>
                    </a:cubicBezTo>
                    <a:cubicBezTo>
                      <a:pt x="39284" y="211646"/>
                      <a:pt x="107388" y="215170"/>
                      <a:pt x="150060" y="245745"/>
                    </a:cubicBezTo>
                    <a:cubicBezTo>
                      <a:pt x="172920" y="262033"/>
                      <a:pt x="209781" y="310515"/>
                      <a:pt x="259311" y="305086"/>
                    </a:cubicBezTo>
                    <a:cubicBezTo>
                      <a:pt x="308841" y="299656"/>
                      <a:pt x="356085" y="232029"/>
                      <a:pt x="356085" y="232029"/>
                    </a:cubicBezTo>
                    <a:cubicBezTo>
                      <a:pt x="318131" y="212859"/>
                      <a:pt x="283419" y="187854"/>
                      <a:pt x="253216" y="157925"/>
                    </a:cubicBezTo>
                    <a:cubicBezTo>
                      <a:pt x="200542" y="104394"/>
                      <a:pt x="156346" y="81248"/>
                      <a:pt x="159775" y="10382"/>
                    </a:cubicBezTo>
                    <a:close/>
                  </a:path>
                </a:pathLst>
              </a:custGeom>
              <a:solidFill>
                <a:srgbClr val="455A6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25F29D90-AEA0-1C5C-CAC6-F07F7825D3F7}"/>
                  </a:ext>
                </a:extLst>
              </p:cNvPr>
              <p:cNvSpPr/>
              <p:nvPr/>
            </p:nvSpPr>
            <p:spPr>
              <a:xfrm>
                <a:off x="6956828" y="4510563"/>
                <a:ext cx="187683" cy="278130"/>
              </a:xfrm>
              <a:custGeom>
                <a:avLst/>
                <a:gdLst>
                  <a:gd name="connsiteX0" fmla="*/ 170157 w 187683"/>
                  <a:gd name="connsiteY0" fmla="*/ 242411 h 278130"/>
                  <a:gd name="connsiteX1" fmla="*/ 74431 w 187683"/>
                  <a:gd name="connsiteY1" fmla="*/ 162020 h 278130"/>
                  <a:gd name="connsiteX2" fmla="*/ 44713 w 187683"/>
                  <a:gd name="connsiteY2" fmla="*/ 105537 h 278130"/>
                  <a:gd name="connsiteX3" fmla="*/ 101196 w 187683"/>
                  <a:gd name="connsiteY3" fmla="*/ 68961 h 278130"/>
                  <a:gd name="connsiteX4" fmla="*/ 162347 w 187683"/>
                  <a:gd name="connsiteY4" fmla="*/ 44006 h 278130"/>
                  <a:gd name="connsiteX5" fmla="*/ 159775 w 187683"/>
                  <a:gd name="connsiteY5" fmla="*/ 10383 h 278130"/>
                  <a:gd name="connsiteX6" fmla="*/ 19662 w 187683"/>
                  <a:gd name="connsiteY6" fmla="*/ 0 h 278130"/>
                  <a:gd name="connsiteX7" fmla="*/ 6518 w 187683"/>
                  <a:gd name="connsiteY7" fmla="*/ 111728 h 278130"/>
                  <a:gd name="connsiteX8" fmla="*/ 7851 w 187683"/>
                  <a:gd name="connsiteY8" fmla="*/ 187071 h 278130"/>
                  <a:gd name="connsiteX9" fmla="*/ 150060 w 187683"/>
                  <a:gd name="connsiteY9" fmla="*/ 245745 h 278130"/>
                  <a:gd name="connsiteX10" fmla="*/ 187683 w 187683"/>
                  <a:gd name="connsiteY10" fmla="*/ 278130 h 278130"/>
                  <a:gd name="connsiteX11" fmla="*/ 170157 w 187683"/>
                  <a:gd name="connsiteY11" fmla="*/ 242411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683" h="278130">
                    <a:moveTo>
                      <a:pt x="170157" y="242411"/>
                    </a:moveTo>
                    <a:cubicBezTo>
                      <a:pt x="132819" y="211836"/>
                      <a:pt x="72526" y="185261"/>
                      <a:pt x="74431" y="162020"/>
                    </a:cubicBezTo>
                    <a:cubicBezTo>
                      <a:pt x="76336" y="138779"/>
                      <a:pt x="44713" y="105537"/>
                      <a:pt x="44713" y="105537"/>
                    </a:cubicBezTo>
                    <a:cubicBezTo>
                      <a:pt x="44713" y="105537"/>
                      <a:pt x="23663" y="77819"/>
                      <a:pt x="101196" y="68961"/>
                    </a:cubicBezTo>
                    <a:cubicBezTo>
                      <a:pt x="143011" y="64199"/>
                      <a:pt x="157680" y="53150"/>
                      <a:pt x="162347" y="44006"/>
                    </a:cubicBezTo>
                    <a:cubicBezTo>
                      <a:pt x="160019" y="32959"/>
                      <a:pt x="159154" y="21654"/>
                      <a:pt x="159775" y="10383"/>
                    </a:cubicBezTo>
                    <a:lnTo>
                      <a:pt x="19662" y="0"/>
                    </a:lnTo>
                    <a:cubicBezTo>
                      <a:pt x="29187" y="53054"/>
                      <a:pt x="16900" y="80296"/>
                      <a:pt x="6518" y="111728"/>
                    </a:cubicBezTo>
                    <a:cubicBezTo>
                      <a:pt x="-2612" y="136102"/>
                      <a:pt x="-2135" y="163035"/>
                      <a:pt x="7851" y="187071"/>
                    </a:cubicBezTo>
                    <a:cubicBezTo>
                      <a:pt x="39284" y="211646"/>
                      <a:pt x="107388" y="215170"/>
                      <a:pt x="150060" y="245745"/>
                    </a:cubicBezTo>
                    <a:cubicBezTo>
                      <a:pt x="159585" y="252794"/>
                      <a:pt x="172539" y="265938"/>
                      <a:pt x="187683" y="278130"/>
                    </a:cubicBezTo>
                    <a:cubicBezTo>
                      <a:pt x="185930" y="264620"/>
                      <a:pt x="179770" y="252065"/>
                      <a:pt x="170157" y="242411"/>
                    </a:cubicBezTo>
                    <a:close/>
                  </a:path>
                </a:pathLst>
              </a:custGeom>
              <a:solidFill>
                <a:srgbClr val="37474F"/>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36D9E4DA-9DB1-78FD-3886-EDDEA1731ACA}"/>
                  </a:ext>
                </a:extLst>
              </p:cNvPr>
              <p:cNvSpPr/>
              <p:nvPr/>
            </p:nvSpPr>
            <p:spPr>
              <a:xfrm>
                <a:off x="6921114" y="3780769"/>
                <a:ext cx="267163" cy="784171"/>
              </a:xfrm>
              <a:custGeom>
                <a:avLst/>
                <a:gdLst>
                  <a:gd name="connsiteX0" fmla="*/ 59186 w 267163"/>
                  <a:gd name="connsiteY0" fmla="*/ 2275 h 784171"/>
                  <a:gd name="connsiteX1" fmla="*/ 227 w 267163"/>
                  <a:gd name="connsiteY1" fmla="*/ 173725 h 784171"/>
                  <a:gd name="connsiteX2" fmla="*/ 57377 w 267163"/>
                  <a:gd name="connsiteY2" fmla="*/ 766657 h 784171"/>
                  <a:gd name="connsiteX3" fmla="*/ 198633 w 267163"/>
                  <a:gd name="connsiteY3" fmla="*/ 759227 h 784171"/>
                  <a:gd name="connsiteX4" fmla="*/ 263879 w 267163"/>
                  <a:gd name="connsiteY4" fmla="*/ 92477 h 784171"/>
                  <a:gd name="connsiteX5" fmla="*/ 239971 w 267163"/>
                  <a:gd name="connsiteY5" fmla="*/ 5514 h 784171"/>
                  <a:gd name="connsiteX6" fmla="*/ 59186 w 267163"/>
                  <a:gd name="connsiteY6" fmla="*/ 2275 h 78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63" h="784171">
                    <a:moveTo>
                      <a:pt x="59186" y="2275"/>
                    </a:moveTo>
                    <a:cubicBezTo>
                      <a:pt x="24896" y="275"/>
                      <a:pt x="4894" y="46852"/>
                      <a:pt x="227" y="173725"/>
                    </a:cubicBezTo>
                    <a:cubicBezTo>
                      <a:pt x="-3964" y="286977"/>
                      <a:pt x="51281" y="733986"/>
                      <a:pt x="57377" y="766657"/>
                    </a:cubicBezTo>
                    <a:cubicBezTo>
                      <a:pt x="62044" y="791612"/>
                      <a:pt x="196823" y="790564"/>
                      <a:pt x="198633" y="759227"/>
                    </a:cubicBezTo>
                    <a:cubicBezTo>
                      <a:pt x="201776" y="707125"/>
                      <a:pt x="258640" y="155533"/>
                      <a:pt x="263879" y="92477"/>
                    </a:cubicBezTo>
                    <a:cubicBezTo>
                      <a:pt x="269118" y="29421"/>
                      <a:pt x="272166" y="15610"/>
                      <a:pt x="239971" y="5514"/>
                    </a:cubicBezTo>
                    <a:cubicBezTo>
                      <a:pt x="207776" y="-4583"/>
                      <a:pt x="59186" y="2275"/>
                      <a:pt x="59186" y="2275"/>
                    </a:cubicBezTo>
                    <a:close/>
                  </a:path>
                </a:pathLst>
              </a:custGeom>
              <a:solidFill>
                <a:srgbClr val="32CD8B"/>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E6BD14D-126C-7100-FED1-EBF87B27E9E5}"/>
                  </a:ext>
                </a:extLst>
              </p:cNvPr>
              <p:cNvSpPr/>
              <p:nvPr/>
            </p:nvSpPr>
            <p:spPr>
              <a:xfrm>
                <a:off x="6921114" y="3780769"/>
                <a:ext cx="267163" cy="784171"/>
              </a:xfrm>
              <a:custGeom>
                <a:avLst/>
                <a:gdLst>
                  <a:gd name="connsiteX0" fmla="*/ 59186 w 267163"/>
                  <a:gd name="connsiteY0" fmla="*/ 2275 h 784171"/>
                  <a:gd name="connsiteX1" fmla="*/ 227 w 267163"/>
                  <a:gd name="connsiteY1" fmla="*/ 173725 h 784171"/>
                  <a:gd name="connsiteX2" fmla="*/ 57377 w 267163"/>
                  <a:gd name="connsiteY2" fmla="*/ 766657 h 784171"/>
                  <a:gd name="connsiteX3" fmla="*/ 198633 w 267163"/>
                  <a:gd name="connsiteY3" fmla="*/ 759227 h 784171"/>
                  <a:gd name="connsiteX4" fmla="*/ 263879 w 267163"/>
                  <a:gd name="connsiteY4" fmla="*/ 92477 h 784171"/>
                  <a:gd name="connsiteX5" fmla="*/ 239971 w 267163"/>
                  <a:gd name="connsiteY5" fmla="*/ 5514 h 784171"/>
                  <a:gd name="connsiteX6" fmla="*/ 59186 w 267163"/>
                  <a:gd name="connsiteY6" fmla="*/ 2275 h 78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63" h="784171">
                    <a:moveTo>
                      <a:pt x="59186" y="2275"/>
                    </a:moveTo>
                    <a:cubicBezTo>
                      <a:pt x="24896" y="275"/>
                      <a:pt x="4894" y="46852"/>
                      <a:pt x="227" y="173725"/>
                    </a:cubicBezTo>
                    <a:cubicBezTo>
                      <a:pt x="-3964" y="286977"/>
                      <a:pt x="51281" y="733986"/>
                      <a:pt x="57377" y="766657"/>
                    </a:cubicBezTo>
                    <a:cubicBezTo>
                      <a:pt x="62044" y="791612"/>
                      <a:pt x="196823" y="790564"/>
                      <a:pt x="198633" y="759227"/>
                    </a:cubicBezTo>
                    <a:cubicBezTo>
                      <a:pt x="201776" y="707125"/>
                      <a:pt x="258640" y="155533"/>
                      <a:pt x="263879" y="92477"/>
                    </a:cubicBezTo>
                    <a:cubicBezTo>
                      <a:pt x="269118" y="29421"/>
                      <a:pt x="272166" y="15610"/>
                      <a:pt x="239971" y="5514"/>
                    </a:cubicBezTo>
                    <a:cubicBezTo>
                      <a:pt x="207776" y="-4583"/>
                      <a:pt x="59186" y="2275"/>
                      <a:pt x="59186" y="2275"/>
                    </a:cubicBezTo>
                    <a:close/>
                  </a:path>
                </a:pathLst>
              </a:custGeom>
              <a:solidFill>
                <a:srgbClr val="FFFFFF">
                  <a:alpha val="80000"/>
                </a:srgbClr>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2AB05CF2-4AC4-66AE-DA82-F05445AA4666}"/>
                  </a:ext>
                </a:extLst>
              </p:cNvPr>
              <p:cNvSpPr/>
              <p:nvPr/>
            </p:nvSpPr>
            <p:spPr>
              <a:xfrm>
                <a:off x="6920924" y="3781038"/>
                <a:ext cx="267299" cy="781912"/>
              </a:xfrm>
              <a:custGeom>
                <a:avLst/>
                <a:gdLst>
                  <a:gd name="connsiteX0" fmla="*/ 240161 w 267299"/>
                  <a:gd name="connsiteY0" fmla="*/ 5625 h 781912"/>
                  <a:gd name="connsiteX1" fmla="*/ 59186 w 267299"/>
                  <a:gd name="connsiteY1" fmla="*/ 2006 h 781912"/>
                  <a:gd name="connsiteX2" fmla="*/ 227 w 267299"/>
                  <a:gd name="connsiteY2" fmla="*/ 173456 h 781912"/>
                  <a:gd name="connsiteX3" fmla="*/ 57377 w 267299"/>
                  <a:gd name="connsiteY3" fmla="*/ 766387 h 781912"/>
                  <a:gd name="connsiteX4" fmla="*/ 90809 w 267299"/>
                  <a:gd name="connsiteY4" fmla="*/ 781913 h 781912"/>
                  <a:gd name="connsiteX5" fmla="*/ 64711 w 267299"/>
                  <a:gd name="connsiteY5" fmla="*/ 359384 h 781912"/>
                  <a:gd name="connsiteX6" fmla="*/ 124909 w 267299"/>
                  <a:gd name="connsiteY6" fmla="*/ 116306 h 781912"/>
                  <a:gd name="connsiteX7" fmla="*/ 261973 w 267299"/>
                  <a:gd name="connsiteY7" fmla="*/ 113353 h 781912"/>
                  <a:gd name="connsiteX8" fmla="*/ 263879 w 267299"/>
                  <a:gd name="connsiteY8" fmla="*/ 92208 h 781912"/>
                  <a:gd name="connsiteX9" fmla="*/ 240161 w 267299"/>
                  <a:gd name="connsiteY9" fmla="*/ 5625 h 7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299" h="781912">
                    <a:moveTo>
                      <a:pt x="240161" y="5625"/>
                    </a:moveTo>
                    <a:cubicBezTo>
                      <a:pt x="207872" y="-4376"/>
                      <a:pt x="59186" y="2006"/>
                      <a:pt x="59186" y="2006"/>
                    </a:cubicBezTo>
                    <a:cubicBezTo>
                      <a:pt x="24896" y="6"/>
                      <a:pt x="4894" y="46583"/>
                      <a:pt x="227" y="173456"/>
                    </a:cubicBezTo>
                    <a:cubicBezTo>
                      <a:pt x="-3964" y="286708"/>
                      <a:pt x="51281" y="733717"/>
                      <a:pt x="57377" y="766387"/>
                    </a:cubicBezTo>
                    <a:cubicBezTo>
                      <a:pt x="58805" y="774007"/>
                      <a:pt x="72521" y="779246"/>
                      <a:pt x="90809" y="781913"/>
                    </a:cubicBezTo>
                    <a:cubicBezTo>
                      <a:pt x="82904" y="683520"/>
                      <a:pt x="64711" y="446824"/>
                      <a:pt x="64711" y="359384"/>
                    </a:cubicBezTo>
                    <a:cubicBezTo>
                      <a:pt x="64711" y="247656"/>
                      <a:pt x="62234" y="61823"/>
                      <a:pt x="124909" y="116306"/>
                    </a:cubicBezTo>
                    <a:cubicBezTo>
                      <a:pt x="183202" y="167170"/>
                      <a:pt x="236256" y="147358"/>
                      <a:pt x="261973" y="113353"/>
                    </a:cubicBezTo>
                    <a:cubicBezTo>
                      <a:pt x="262831" y="103828"/>
                      <a:pt x="263498" y="96780"/>
                      <a:pt x="263879" y="92208"/>
                    </a:cubicBezTo>
                    <a:cubicBezTo>
                      <a:pt x="269308" y="29438"/>
                      <a:pt x="272356" y="15722"/>
                      <a:pt x="240161" y="5625"/>
                    </a:cubicBezTo>
                    <a:close/>
                  </a:path>
                </a:pathLst>
              </a:custGeom>
              <a:solidFill>
                <a:srgbClr val="000000">
                  <a:alpha val="10000"/>
                </a:srgb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25DF0CB0-B4C1-6008-A2B1-1F7311658E7D}"/>
                  </a:ext>
                </a:extLst>
              </p:cNvPr>
              <p:cNvSpPr/>
              <p:nvPr/>
            </p:nvSpPr>
            <p:spPr>
              <a:xfrm>
                <a:off x="6964680" y="3658171"/>
                <a:ext cx="226028" cy="191396"/>
              </a:xfrm>
              <a:custGeom>
                <a:avLst/>
                <a:gdLst>
                  <a:gd name="connsiteX0" fmla="*/ 0 w 226028"/>
                  <a:gd name="connsiteY0" fmla="*/ 33242 h 191396"/>
                  <a:gd name="connsiteX1" fmla="*/ 8572 w 226028"/>
                  <a:gd name="connsiteY1" fmla="*/ 142589 h 191396"/>
                  <a:gd name="connsiteX2" fmla="*/ 120777 w 226028"/>
                  <a:gd name="connsiteY2" fmla="*/ 191357 h 191396"/>
                  <a:gd name="connsiteX3" fmla="*/ 204978 w 226028"/>
                  <a:gd name="connsiteY3" fmla="*/ 153257 h 191396"/>
                  <a:gd name="connsiteX4" fmla="*/ 226028 w 226028"/>
                  <a:gd name="connsiteY4" fmla="*/ 0 h 19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28" h="191396">
                    <a:moveTo>
                      <a:pt x="0" y="33242"/>
                    </a:moveTo>
                    <a:lnTo>
                      <a:pt x="8572" y="142589"/>
                    </a:lnTo>
                    <a:cubicBezTo>
                      <a:pt x="8572" y="160020"/>
                      <a:pt x="43339" y="192691"/>
                      <a:pt x="120777" y="191357"/>
                    </a:cubicBezTo>
                    <a:cubicBezTo>
                      <a:pt x="187452" y="190214"/>
                      <a:pt x="204978" y="153257"/>
                      <a:pt x="204978" y="153257"/>
                    </a:cubicBezTo>
                    <a:lnTo>
                      <a:pt x="226028" y="0"/>
                    </a:lnTo>
                    <a:close/>
                  </a:path>
                </a:pathLst>
              </a:custGeom>
              <a:solidFill>
                <a:srgbClr val="37474F"/>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10230144-DFEC-93B2-E9C0-1EB02F3954F2}"/>
                  </a:ext>
                </a:extLst>
              </p:cNvPr>
              <p:cNvSpPr/>
              <p:nvPr/>
            </p:nvSpPr>
            <p:spPr>
              <a:xfrm>
                <a:off x="6830889" y="2678936"/>
                <a:ext cx="411193" cy="1089367"/>
              </a:xfrm>
              <a:custGeom>
                <a:avLst/>
                <a:gdLst>
                  <a:gd name="connsiteX0" fmla="*/ 366295 w 411193"/>
                  <a:gd name="connsiteY0" fmla="*/ 77884 h 1089367"/>
                  <a:gd name="connsiteX1" fmla="*/ 411158 w 411193"/>
                  <a:gd name="connsiteY1" fmla="*/ 528227 h 1089367"/>
                  <a:gd name="connsiteX2" fmla="*/ 366295 w 411193"/>
                  <a:gd name="connsiteY2" fmla="*/ 1044672 h 1089367"/>
                  <a:gd name="connsiteX3" fmla="*/ 125313 w 411193"/>
                  <a:gd name="connsiteY3" fmla="*/ 1049911 h 1089367"/>
                  <a:gd name="connsiteX4" fmla="*/ 631 w 411193"/>
                  <a:gd name="connsiteY4" fmla="*/ 385447 h 1089367"/>
                  <a:gd name="connsiteX5" fmla="*/ 366295 w 411193"/>
                  <a:gd name="connsiteY5" fmla="*/ 77884 h 108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193" h="1089367">
                    <a:moveTo>
                      <a:pt x="366295" y="77884"/>
                    </a:moveTo>
                    <a:cubicBezTo>
                      <a:pt x="389822" y="126081"/>
                      <a:pt x="412206" y="196375"/>
                      <a:pt x="411158" y="528227"/>
                    </a:cubicBezTo>
                    <a:cubicBezTo>
                      <a:pt x="410110" y="860077"/>
                      <a:pt x="366295" y="1044672"/>
                      <a:pt x="366295" y="1044672"/>
                    </a:cubicBezTo>
                    <a:cubicBezTo>
                      <a:pt x="347245" y="1105918"/>
                      <a:pt x="136267" y="1100869"/>
                      <a:pt x="125313" y="1049911"/>
                    </a:cubicBezTo>
                    <a:lnTo>
                      <a:pt x="631" y="385447"/>
                    </a:lnTo>
                    <a:cubicBezTo>
                      <a:pt x="-14514" y="228951"/>
                      <a:pt x="246947" y="-166718"/>
                      <a:pt x="366295" y="77884"/>
                    </a:cubicBezTo>
                    <a:close/>
                  </a:path>
                </a:pathLst>
              </a:custGeom>
              <a:solidFill>
                <a:srgbClr val="32CD8B"/>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E47E6011-E914-8678-C767-D07322E9FBB8}"/>
                  </a:ext>
                </a:extLst>
              </p:cNvPr>
              <p:cNvSpPr/>
              <p:nvPr/>
            </p:nvSpPr>
            <p:spPr>
              <a:xfrm>
                <a:off x="6830889" y="2678936"/>
                <a:ext cx="411193" cy="1089367"/>
              </a:xfrm>
              <a:custGeom>
                <a:avLst/>
                <a:gdLst>
                  <a:gd name="connsiteX0" fmla="*/ 366295 w 411193"/>
                  <a:gd name="connsiteY0" fmla="*/ 77884 h 1089367"/>
                  <a:gd name="connsiteX1" fmla="*/ 411158 w 411193"/>
                  <a:gd name="connsiteY1" fmla="*/ 528227 h 1089367"/>
                  <a:gd name="connsiteX2" fmla="*/ 366295 w 411193"/>
                  <a:gd name="connsiteY2" fmla="*/ 1044672 h 1089367"/>
                  <a:gd name="connsiteX3" fmla="*/ 125313 w 411193"/>
                  <a:gd name="connsiteY3" fmla="*/ 1049911 h 1089367"/>
                  <a:gd name="connsiteX4" fmla="*/ 631 w 411193"/>
                  <a:gd name="connsiteY4" fmla="*/ 385447 h 1089367"/>
                  <a:gd name="connsiteX5" fmla="*/ 366295 w 411193"/>
                  <a:gd name="connsiteY5" fmla="*/ 77884 h 108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193" h="1089367">
                    <a:moveTo>
                      <a:pt x="366295" y="77884"/>
                    </a:moveTo>
                    <a:cubicBezTo>
                      <a:pt x="389822" y="126081"/>
                      <a:pt x="412206" y="196375"/>
                      <a:pt x="411158" y="528227"/>
                    </a:cubicBezTo>
                    <a:cubicBezTo>
                      <a:pt x="410110" y="860077"/>
                      <a:pt x="366295" y="1044672"/>
                      <a:pt x="366295" y="1044672"/>
                    </a:cubicBezTo>
                    <a:cubicBezTo>
                      <a:pt x="347245" y="1105918"/>
                      <a:pt x="136267" y="1100869"/>
                      <a:pt x="125313" y="1049911"/>
                    </a:cubicBezTo>
                    <a:lnTo>
                      <a:pt x="631" y="385447"/>
                    </a:lnTo>
                    <a:cubicBezTo>
                      <a:pt x="-14514" y="228951"/>
                      <a:pt x="246947" y="-166718"/>
                      <a:pt x="366295" y="77884"/>
                    </a:cubicBezTo>
                    <a:close/>
                  </a:path>
                </a:pathLst>
              </a:custGeom>
              <a:solidFill>
                <a:srgbClr val="FFFFFF">
                  <a:alpha val="80000"/>
                </a:srgbClr>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ED025DE1-22ED-086A-9A0A-EF0DBA385EC8}"/>
                  </a:ext>
                </a:extLst>
              </p:cNvPr>
              <p:cNvSpPr/>
              <p:nvPr/>
            </p:nvSpPr>
            <p:spPr>
              <a:xfrm>
                <a:off x="6830893" y="2679144"/>
                <a:ext cx="338097" cy="1089157"/>
              </a:xfrm>
              <a:custGeom>
                <a:avLst/>
                <a:gdLst>
                  <a:gd name="connsiteX0" fmla="*/ 627 w 338097"/>
                  <a:gd name="connsiteY0" fmla="*/ 385239 h 1089157"/>
                  <a:gd name="connsiteX1" fmla="*/ 125309 w 338097"/>
                  <a:gd name="connsiteY1" fmla="*/ 1049703 h 1089157"/>
                  <a:gd name="connsiteX2" fmla="*/ 322668 w 338097"/>
                  <a:gd name="connsiteY2" fmla="*/ 1078278 h 1089157"/>
                  <a:gd name="connsiteX3" fmla="*/ 322001 w 338097"/>
                  <a:gd name="connsiteY3" fmla="*/ 1074944 h 1089157"/>
                  <a:gd name="connsiteX4" fmla="*/ 232275 w 338097"/>
                  <a:gd name="connsiteY4" fmla="*/ 1059704 h 1089157"/>
                  <a:gd name="connsiteX5" fmla="*/ 199414 w 338097"/>
                  <a:gd name="connsiteY5" fmla="*/ 616315 h 1089157"/>
                  <a:gd name="connsiteX6" fmla="*/ 311428 w 338097"/>
                  <a:gd name="connsiteY6" fmla="*/ 269796 h 1089157"/>
                  <a:gd name="connsiteX7" fmla="*/ 338098 w 338097"/>
                  <a:gd name="connsiteY7" fmla="*/ 34433 h 1089157"/>
                  <a:gd name="connsiteX8" fmla="*/ 627 w 338097"/>
                  <a:gd name="connsiteY8" fmla="*/ 385239 h 10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97" h="1089157">
                    <a:moveTo>
                      <a:pt x="627" y="385239"/>
                    </a:moveTo>
                    <a:lnTo>
                      <a:pt x="125309" y="1049703"/>
                    </a:lnTo>
                    <a:cubicBezTo>
                      <a:pt x="133596" y="1087803"/>
                      <a:pt x="254945" y="1100376"/>
                      <a:pt x="322668" y="1078278"/>
                    </a:cubicBezTo>
                    <a:cubicBezTo>
                      <a:pt x="322545" y="1077149"/>
                      <a:pt x="322322" y="1076033"/>
                      <a:pt x="322001" y="1074944"/>
                    </a:cubicBezTo>
                    <a:cubicBezTo>
                      <a:pt x="305237" y="1017318"/>
                      <a:pt x="242181" y="1076373"/>
                      <a:pt x="232275" y="1059704"/>
                    </a:cubicBezTo>
                    <a:cubicBezTo>
                      <a:pt x="222369" y="1043035"/>
                      <a:pt x="208844" y="723186"/>
                      <a:pt x="199414" y="616315"/>
                    </a:cubicBezTo>
                    <a:cubicBezTo>
                      <a:pt x="186841" y="475060"/>
                      <a:pt x="279900" y="405908"/>
                      <a:pt x="311428" y="269796"/>
                    </a:cubicBezTo>
                    <a:cubicBezTo>
                      <a:pt x="327951" y="192396"/>
                      <a:pt x="336884" y="113568"/>
                      <a:pt x="338098" y="34433"/>
                    </a:cubicBezTo>
                    <a:cubicBezTo>
                      <a:pt x="210368" y="-110537"/>
                      <a:pt x="-13374" y="240078"/>
                      <a:pt x="627" y="385239"/>
                    </a:cubicBezTo>
                    <a:close/>
                  </a:path>
                </a:pathLst>
              </a:custGeom>
              <a:solidFill>
                <a:srgbClr val="000000">
                  <a:alpha val="10000"/>
                </a:srgbClr>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C5D5FCD1-9049-7C0A-CA58-090F81E91D54}"/>
                  </a:ext>
                </a:extLst>
              </p:cNvPr>
              <p:cNvSpPr/>
              <p:nvPr/>
            </p:nvSpPr>
            <p:spPr>
              <a:xfrm>
                <a:off x="6961090" y="2712809"/>
                <a:ext cx="239403" cy="406684"/>
              </a:xfrm>
              <a:custGeom>
                <a:avLst/>
                <a:gdLst>
                  <a:gd name="connsiteX0" fmla="*/ 167420 w 239403"/>
                  <a:gd name="connsiteY0" fmla="*/ 3435 h 406684"/>
                  <a:gd name="connsiteX1" fmla="*/ 238667 w 239403"/>
                  <a:gd name="connsiteY1" fmla="*/ 185934 h 406684"/>
                  <a:gd name="connsiteX2" fmla="*/ 62454 w 239403"/>
                  <a:gd name="connsiteY2" fmla="*/ 403009 h 406684"/>
                  <a:gd name="connsiteX3" fmla="*/ 167420 w 239403"/>
                  <a:gd name="connsiteY3" fmla="*/ 3435 h 406684"/>
                </a:gdLst>
                <a:ahLst/>
                <a:cxnLst>
                  <a:cxn ang="0">
                    <a:pos x="connsiteX0" y="connsiteY0"/>
                  </a:cxn>
                  <a:cxn ang="0">
                    <a:pos x="connsiteX1" y="connsiteY1"/>
                  </a:cxn>
                  <a:cxn ang="0">
                    <a:pos x="connsiteX2" y="connsiteY2"/>
                  </a:cxn>
                  <a:cxn ang="0">
                    <a:pos x="connsiteX3" y="connsiteY3"/>
                  </a:cxn>
                </a:cxnLst>
                <a:rect l="l" t="t" r="r" b="b"/>
                <a:pathLst>
                  <a:path w="239403" h="406684">
                    <a:moveTo>
                      <a:pt x="167420" y="3435"/>
                    </a:moveTo>
                    <a:cubicBezTo>
                      <a:pt x="204377" y="11817"/>
                      <a:pt x="245429" y="85540"/>
                      <a:pt x="238667" y="185934"/>
                    </a:cubicBezTo>
                    <a:cubicBezTo>
                      <a:pt x="231904" y="286327"/>
                      <a:pt x="178945" y="431679"/>
                      <a:pt x="62454" y="403009"/>
                    </a:cubicBezTo>
                    <a:cubicBezTo>
                      <a:pt x="-54037" y="374338"/>
                      <a:pt x="-1078" y="-41809"/>
                      <a:pt x="167420" y="3435"/>
                    </a:cubicBezTo>
                    <a:close/>
                  </a:path>
                </a:pathLst>
              </a:custGeom>
              <a:solidFill>
                <a:schemeClr val="accent1"/>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B91DA887-530C-10A6-409A-276430169013}"/>
                  </a:ext>
                </a:extLst>
              </p:cNvPr>
              <p:cNvSpPr/>
              <p:nvPr/>
            </p:nvSpPr>
            <p:spPr>
              <a:xfrm>
                <a:off x="6987377" y="2803681"/>
                <a:ext cx="180780" cy="247185"/>
              </a:xfrm>
              <a:custGeom>
                <a:avLst/>
                <a:gdLst>
                  <a:gd name="connsiteX0" fmla="*/ 126178 w 180780"/>
                  <a:gd name="connsiteY0" fmla="*/ 3908 h 247185"/>
                  <a:gd name="connsiteX1" fmla="*/ 173803 w 180780"/>
                  <a:gd name="connsiteY1" fmla="*/ 135258 h 247185"/>
                  <a:gd name="connsiteX2" fmla="*/ 61694 w 180780"/>
                  <a:gd name="connsiteY2" fmla="*/ 244128 h 247185"/>
                  <a:gd name="connsiteX3" fmla="*/ 126178 w 180780"/>
                  <a:gd name="connsiteY3" fmla="*/ 3908 h 247185"/>
                </a:gdLst>
                <a:ahLst/>
                <a:cxnLst>
                  <a:cxn ang="0">
                    <a:pos x="connsiteX0" y="connsiteY0"/>
                  </a:cxn>
                  <a:cxn ang="0">
                    <a:pos x="connsiteX1" y="connsiteY1"/>
                  </a:cxn>
                  <a:cxn ang="0">
                    <a:pos x="connsiteX2" y="connsiteY2"/>
                  </a:cxn>
                  <a:cxn ang="0">
                    <a:pos x="connsiteX3" y="connsiteY3"/>
                  </a:cxn>
                </a:cxnLst>
                <a:rect l="l" t="t" r="r" b="b"/>
                <a:pathLst>
                  <a:path w="180780" h="247185">
                    <a:moveTo>
                      <a:pt x="126178" y="3908"/>
                    </a:moveTo>
                    <a:cubicBezTo>
                      <a:pt x="157706" y="11147"/>
                      <a:pt x="196949" y="35626"/>
                      <a:pt x="173803" y="135258"/>
                    </a:cubicBezTo>
                    <a:cubicBezTo>
                      <a:pt x="154277" y="218601"/>
                      <a:pt x="128845" y="259083"/>
                      <a:pt x="61694" y="244128"/>
                    </a:cubicBezTo>
                    <a:cubicBezTo>
                      <a:pt x="-38033" y="222030"/>
                      <a:pt x="-17078" y="-34478"/>
                      <a:pt x="126178" y="3908"/>
                    </a:cubicBezTo>
                    <a:close/>
                  </a:path>
                </a:pathLst>
              </a:custGeom>
              <a:solidFill>
                <a:srgbClr val="455A64"/>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8882CE51-CBD9-02E9-1562-E4318DD7EB18}"/>
                  </a:ext>
                </a:extLst>
              </p:cNvPr>
              <p:cNvSpPr/>
              <p:nvPr/>
            </p:nvSpPr>
            <p:spPr>
              <a:xfrm>
                <a:off x="7048976" y="4718247"/>
                <a:ext cx="315323" cy="119706"/>
              </a:xfrm>
              <a:custGeom>
                <a:avLst/>
                <a:gdLst>
                  <a:gd name="connsiteX0" fmla="*/ 0 w 315323"/>
                  <a:gd name="connsiteY0" fmla="*/ 11868 h 119706"/>
                  <a:gd name="connsiteX1" fmla="*/ 96108 w 315323"/>
                  <a:gd name="connsiteY1" fmla="*/ 38157 h 119706"/>
                  <a:gd name="connsiteX2" fmla="*/ 225266 w 315323"/>
                  <a:gd name="connsiteY2" fmla="*/ 57 h 119706"/>
                  <a:gd name="connsiteX3" fmla="*/ 295656 w 315323"/>
                  <a:gd name="connsiteY3" fmla="*/ 30537 h 119706"/>
                  <a:gd name="connsiteX4" fmla="*/ 314706 w 315323"/>
                  <a:gd name="connsiteY4" fmla="*/ 82448 h 119706"/>
                  <a:gd name="connsiteX5" fmla="*/ 239459 w 315323"/>
                  <a:gd name="connsiteY5" fmla="*/ 118738 h 119706"/>
                  <a:gd name="connsiteX6" fmla="*/ 80677 w 315323"/>
                  <a:gd name="connsiteY6" fmla="*/ 63779 h 119706"/>
                  <a:gd name="connsiteX7" fmla="*/ 0 w 315323"/>
                  <a:gd name="connsiteY7" fmla="*/ 11868 h 11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323" h="119706">
                    <a:moveTo>
                      <a:pt x="0" y="11868"/>
                    </a:moveTo>
                    <a:cubicBezTo>
                      <a:pt x="40100" y="14821"/>
                      <a:pt x="56579" y="16249"/>
                      <a:pt x="96108" y="38157"/>
                    </a:cubicBezTo>
                    <a:cubicBezTo>
                      <a:pt x="135636" y="60064"/>
                      <a:pt x="164021" y="-2134"/>
                      <a:pt x="225266" y="57"/>
                    </a:cubicBezTo>
                    <a:cubicBezTo>
                      <a:pt x="250068" y="6793"/>
                      <a:pt x="273774" y="17058"/>
                      <a:pt x="295656" y="30537"/>
                    </a:cubicBezTo>
                    <a:cubicBezTo>
                      <a:pt x="311468" y="41300"/>
                      <a:pt x="317373" y="54825"/>
                      <a:pt x="314706" y="82448"/>
                    </a:cubicBezTo>
                    <a:cubicBezTo>
                      <a:pt x="295797" y="104529"/>
                      <a:pt x="268510" y="117689"/>
                      <a:pt x="239459" y="118738"/>
                    </a:cubicBezTo>
                    <a:cubicBezTo>
                      <a:pt x="156115" y="125882"/>
                      <a:pt x="114014" y="92068"/>
                      <a:pt x="80677" y="63779"/>
                    </a:cubicBezTo>
                    <a:cubicBezTo>
                      <a:pt x="47339" y="35490"/>
                      <a:pt x="32004" y="22345"/>
                      <a:pt x="0" y="11868"/>
                    </a:cubicBezTo>
                    <a:close/>
                  </a:path>
                </a:pathLst>
              </a:custGeom>
              <a:solidFill>
                <a:srgbClr val="32CD8B"/>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B66701-D9F1-077C-B046-5887EF699E73}"/>
                  </a:ext>
                </a:extLst>
              </p:cNvPr>
              <p:cNvSpPr/>
              <p:nvPr/>
            </p:nvSpPr>
            <p:spPr>
              <a:xfrm>
                <a:off x="7048976" y="4718247"/>
                <a:ext cx="315323" cy="119706"/>
              </a:xfrm>
              <a:custGeom>
                <a:avLst/>
                <a:gdLst>
                  <a:gd name="connsiteX0" fmla="*/ 0 w 315323"/>
                  <a:gd name="connsiteY0" fmla="*/ 11868 h 119706"/>
                  <a:gd name="connsiteX1" fmla="*/ 96108 w 315323"/>
                  <a:gd name="connsiteY1" fmla="*/ 38157 h 119706"/>
                  <a:gd name="connsiteX2" fmla="*/ 225266 w 315323"/>
                  <a:gd name="connsiteY2" fmla="*/ 57 h 119706"/>
                  <a:gd name="connsiteX3" fmla="*/ 295656 w 315323"/>
                  <a:gd name="connsiteY3" fmla="*/ 30537 h 119706"/>
                  <a:gd name="connsiteX4" fmla="*/ 314706 w 315323"/>
                  <a:gd name="connsiteY4" fmla="*/ 82448 h 119706"/>
                  <a:gd name="connsiteX5" fmla="*/ 239459 w 315323"/>
                  <a:gd name="connsiteY5" fmla="*/ 118738 h 119706"/>
                  <a:gd name="connsiteX6" fmla="*/ 80677 w 315323"/>
                  <a:gd name="connsiteY6" fmla="*/ 63779 h 119706"/>
                  <a:gd name="connsiteX7" fmla="*/ 0 w 315323"/>
                  <a:gd name="connsiteY7" fmla="*/ 11868 h 11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323" h="119706">
                    <a:moveTo>
                      <a:pt x="0" y="11868"/>
                    </a:moveTo>
                    <a:cubicBezTo>
                      <a:pt x="40100" y="14821"/>
                      <a:pt x="56579" y="16249"/>
                      <a:pt x="96108" y="38157"/>
                    </a:cubicBezTo>
                    <a:cubicBezTo>
                      <a:pt x="135636" y="60064"/>
                      <a:pt x="164021" y="-2134"/>
                      <a:pt x="225266" y="57"/>
                    </a:cubicBezTo>
                    <a:cubicBezTo>
                      <a:pt x="250068" y="6793"/>
                      <a:pt x="273774" y="17058"/>
                      <a:pt x="295656" y="30537"/>
                    </a:cubicBezTo>
                    <a:cubicBezTo>
                      <a:pt x="311468" y="41300"/>
                      <a:pt x="317373" y="54825"/>
                      <a:pt x="314706" y="82448"/>
                    </a:cubicBezTo>
                    <a:cubicBezTo>
                      <a:pt x="295797" y="104529"/>
                      <a:pt x="268510" y="117689"/>
                      <a:pt x="239459" y="118738"/>
                    </a:cubicBezTo>
                    <a:cubicBezTo>
                      <a:pt x="156115" y="125882"/>
                      <a:pt x="114014" y="92068"/>
                      <a:pt x="80677" y="63779"/>
                    </a:cubicBezTo>
                    <a:cubicBezTo>
                      <a:pt x="47339" y="35490"/>
                      <a:pt x="32004" y="22345"/>
                      <a:pt x="0" y="11868"/>
                    </a:cubicBezTo>
                    <a:close/>
                  </a:path>
                </a:pathLst>
              </a:custGeom>
              <a:solidFill>
                <a:srgbClr val="FFFFFF">
                  <a:alpha val="80000"/>
                </a:srgbClr>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994F48C1-C41A-A32B-A5D1-302460D45EF1}"/>
                  </a:ext>
                </a:extLst>
              </p:cNvPr>
              <p:cNvSpPr/>
              <p:nvPr/>
            </p:nvSpPr>
            <p:spPr>
              <a:xfrm>
                <a:off x="7048976" y="4730114"/>
                <a:ext cx="315501" cy="108217"/>
              </a:xfrm>
              <a:custGeom>
                <a:avLst/>
                <a:gdLst>
                  <a:gd name="connsiteX0" fmla="*/ 204311 w 315501"/>
                  <a:gd name="connsiteY0" fmla="*/ 75629 h 108217"/>
                  <a:gd name="connsiteX1" fmla="*/ 52959 w 315501"/>
                  <a:gd name="connsiteY1" fmla="*/ 7239 h 108217"/>
                  <a:gd name="connsiteX2" fmla="*/ 0 w 315501"/>
                  <a:gd name="connsiteY2" fmla="*/ 0 h 108217"/>
                  <a:gd name="connsiteX3" fmla="*/ 80963 w 315501"/>
                  <a:gd name="connsiteY3" fmla="*/ 52292 h 108217"/>
                  <a:gd name="connsiteX4" fmla="*/ 239744 w 315501"/>
                  <a:gd name="connsiteY4" fmla="*/ 107252 h 108217"/>
                  <a:gd name="connsiteX5" fmla="*/ 314992 w 315501"/>
                  <a:gd name="connsiteY5" fmla="*/ 70961 h 108217"/>
                  <a:gd name="connsiteX6" fmla="*/ 295942 w 315501"/>
                  <a:gd name="connsiteY6" fmla="*/ 19050 h 108217"/>
                  <a:gd name="connsiteX7" fmla="*/ 204311 w 315501"/>
                  <a:gd name="connsiteY7" fmla="*/ 75629 h 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1" h="108217">
                    <a:moveTo>
                      <a:pt x="204311" y="75629"/>
                    </a:moveTo>
                    <a:cubicBezTo>
                      <a:pt x="122682" y="73628"/>
                      <a:pt x="85630" y="33528"/>
                      <a:pt x="52959" y="7239"/>
                    </a:cubicBezTo>
                    <a:cubicBezTo>
                      <a:pt x="35607" y="2982"/>
                      <a:pt x="17857" y="556"/>
                      <a:pt x="0" y="0"/>
                    </a:cubicBezTo>
                    <a:cubicBezTo>
                      <a:pt x="32004" y="10478"/>
                      <a:pt x="47625" y="24099"/>
                      <a:pt x="80963" y="52292"/>
                    </a:cubicBezTo>
                    <a:cubicBezTo>
                      <a:pt x="114300" y="80486"/>
                      <a:pt x="156401" y="114395"/>
                      <a:pt x="239744" y="107252"/>
                    </a:cubicBezTo>
                    <a:cubicBezTo>
                      <a:pt x="268796" y="106202"/>
                      <a:pt x="296083" y="93042"/>
                      <a:pt x="314992" y="70961"/>
                    </a:cubicBezTo>
                    <a:cubicBezTo>
                      <a:pt x="317373" y="43339"/>
                      <a:pt x="311468" y="29814"/>
                      <a:pt x="295942" y="19050"/>
                    </a:cubicBezTo>
                    <a:cubicBezTo>
                      <a:pt x="318992" y="45816"/>
                      <a:pt x="285845" y="77629"/>
                      <a:pt x="204311" y="75629"/>
                    </a:cubicBezTo>
                    <a:close/>
                  </a:path>
                </a:pathLst>
              </a:custGeom>
              <a:solidFill>
                <a:srgbClr val="000000">
                  <a:alpha val="10000"/>
                </a:srgbClr>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FEDCEB91-316A-8C93-177A-DFD11EE413C9}"/>
                  </a:ext>
                </a:extLst>
              </p:cNvPr>
              <p:cNvSpPr/>
              <p:nvPr/>
            </p:nvSpPr>
            <p:spPr>
              <a:xfrm>
                <a:off x="6939659" y="4579874"/>
                <a:ext cx="84696" cy="99401"/>
              </a:xfrm>
              <a:custGeom>
                <a:avLst/>
                <a:gdLst>
                  <a:gd name="connsiteX0" fmla="*/ 83409 w 84696"/>
                  <a:gd name="connsiteY0" fmla="*/ 53847 h 99401"/>
                  <a:gd name="connsiteX1" fmla="*/ 35784 w 84696"/>
                  <a:gd name="connsiteY1" fmla="*/ 98805 h 99401"/>
                  <a:gd name="connsiteX2" fmla="*/ 1303 w 84696"/>
                  <a:gd name="connsiteY2" fmla="*/ 41655 h 99401"/>
                  <a:gd name="connsiteX3" fmla="*/ 54262 w 84696"/>
                  <a:gd name="connsiteY3" fmla="*/ 698 h 99401"/>
                  <a:gd name="connsiteX4" fmla="*/ 83409 w 84696"/>
                  <a:gd name="connsiteY4" fmla="*/ 53847 h 9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6" h="99401">
                    <a:moveTo>
                      <a:pt x="83409" y="53847"/>
                    </a:moveTo>
                    <a:cubicBezTo>
                      <a:pt x="78266" y="80993"/>
                      <a:pt x="60263" y="103377"/>
                      <a:pt x="35784" y="98805"/>
                    </a:cubicBezTo>
                    <a:cubicBezTo>
                      <a:pt x="10631" y="92343"/>
                      <a:pt x="-4707" y="66920"/>
                      <a:pt x="1303" y="41655"/>
                    </a:cubicBezTo>
                    <a:cubicBezTo>
                      <a:pt x="6447" y="14509"/>
                      <a:pt x="29878" y="-3874"/>
                      <a:pt x="54262" y="698"/>
                    </a:cubicBezTo>
                    <a:cubicBezTo>
                      <a:pt x="78646" y="5270"/>
                      <a:pt x="88457" y="26606"/>
                      <a:pt x="83409" y="53847"/>
                    </a:cubicBezTo>
                    <a:close/>
                  </a:path>
                </a:pathLst>
              </a:custGeom>
              <a:solidFill>
                <a:schemeClr val="accent1"/>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F9AE4CB4-95C0-1688-E7CE-1EFC4911C5F6}"/>
                  </a:ext>
                </a:extLst>
              </p:cNvPr>
              <p:cNvSpPr/>
              <p:nvPr/>
            </p:nvSpPr>
            <p:spPr>
              <a:xfrm>
                <a:off x="6939944" y="4587716"/>
                <a:ext cx="84424" cy="91344"/>
              </a:xfrm>
              <a:custGeom>
                <a:avLst/>
                <a:gdLst>
                  <a:gd name="connsiteX0" fmla="*/ 83123 w 84424"/>
                  <a:gd name="connsiteY0" fmla="*/ 46006 h 91344"/>
                  <a:gd name="connsiteX1" fmla="*/ 70836 w 84424"/>
                  <a:gd name="connsiteY1" fmla="*/ 0 h 91344"/>
                  <a:gd name="connsiteX2" fmla="*/ 38451 w 84424"/>
                  <a:gd name="connsiteY2" fmla="*/ 58864 h 91344"/>
                  <a:gd name="connsiteX3" fmla="*/ 4637 w 84424"/>
                  <a:gd name="connsiteY3" fmla="*/ 22479 h 91344"/>
                  <a:gd name="connsiteX4" fmla="*/ 1303 w 84424"/>
                  <a:gd name="connsiteY4" fmla="*/ 33528 h 91344"/>
                  <a:gd name="connsiteX5" fmla="*/ 35784 w 84424"/>
                  <a:gd name="connsiteY5" fmla="*/ 90678 h 91344"/>
                  <a:gd name="connsiteX6" fmla="*/ 83123 w 84424"/>
                  <a:gd name="connsiteY6" fmla="*/ 46006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24" h="91344">
                    <a:moveTo>
                      <a:pt x="83123" y="46006"/>
                    </a:moveTo>
                    <a:cubicBezTo>
                      <a:pt x="86838" y="26194"/>
                      <a:pt x="82552" y="9525"/>
                      <a:pt x="70836" y="0"/>
                    </a:cubicBezTo>
                    <a:cubicBezTo>
                      <a:pt x="82647" y="19050"/>
                      <a:pt x="73027" y="58484"/>
                      <a:pt x="38451" y="58864"/>
                    </a:cubicBezTo>
                    <a:cubicBezTo>
                      <a:pt x="7400" y="58864"/>
                      <a:pt x="1589" y="35719"/>
                      <a:pt x="4637" y="22479"/>
                    </a:cubicBezTo>
                    <a:cubicBezTo>
                      <a:pt x="3170" y="26045"/>
                      <a:pt x="2054" y="29746"/>
                      <a:pt x="1303" y="33528"/>
                    </a:cubicBezTo>
                    <a:cubicBezTo>
                      <a:pt x="-4707" y="58793"/>
                      <a:pt x="10631" y="84216"/>
                      <a:pt x="35784" y="90678"/>
                    </a:cubicBezTo>
                    <a:cubicBezTo>
                      <a:pt x="59978" y="95536"/>
                      <a:pt x="77980" y="73152"/>
                      <a:pt x="83123" y="46006"/>
                    </a:cubicBezTo>
                    <a:close/>
                  </a:path>
                </a:pathLst>
              </a:custGeom>
              <a:solidFill>
                <a:srgbClr val="000000">
                  <a:alpha val="15000"/>
                </a:srgbClr>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3A8B50E0-5E0A-B644-2795-AAD6E4BF4B06}"/>
                  </a:ext>
                </a:extLst>
              </p:cNvPr>
              <p:cNvSpPr/>
              <p:nvPr/>
            </p:nvSpPr>
            <p:spPr>
              <a:xfrm>
                <a:off x="7061718" y="3713182"/>
                <a:ext cx="161124" cy="194323"/>
              </a:xfrm>
              <a:custGeom>
                <a:avLst/>
                <a:gdLst>
                  <a:gd name="connsiteX0" fmla="*/ 307 w 161124"/>
                  <a:gd name="connsiteY0" fmla="*/ 98152 h 194323"/>
                  <a:gd name="connsiteX1" fmla="*/ 80793 w 161124"/>
                  <a:gd name="connsiteY1" fmla="*/ 139 h 194323"/>
                  <a:gd name="connsiteX2" fmla="*/ 160898 w 161124"/>
                  <a:gd name="connsiteY2" fmla="*/ 102628 h 194323"/>
                  <a:gd name="connsiteX3" fmla="*/ 68506 w 161124"/>
                  <a:gd name="connsiteY3" fmla="*/ 194163 h 194323"/>
                  <a:gd name="connsiteX4" fmla="*/ 307 w 161124"/>
                  <a:gd name="connsiteY4" fmla="*/ 98152 h 19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24" h="194323">
                    <a:moveTo>
                      <a:pt x="307" y="98152"/>
                    </a:moveTo>
                    <a:cubicBezTo>
                      <a:pt x="3736" y="44526"/>
                      <a:pt x="33168" y="-2909"/>
                      <a:pt x="80793" y="139"/>
                    </a:cubicBezTo>
                    <a:cubicBezTo>
                      <a:pt x="128418" y="3187"/>
                      <a:pt x="164327" y="49003"/>
                      <a:pt x="160898" y="102628"/>
                    </a:cubicBezTo>
                    <a:cubicBezTo>
                      <a:pt x="157469" y="156254"/>
                      <a:pt x="116131" y="197212"/>
                      <a:pt x="68506" y="194163"/>
                    </a:cubicBezTo>
                    <a:cubicBezTo>
                      <a:pt x="20881" y="191115"/>
                      <a:pt x="-3027" y="151682"/>
                      <a:pt x="307" y="98152"/>
                    </a:cubicBezTo>
                    <a:close/>
                  </a:path>
                </a:pathLst>
              </a:custGeom>
              <a:solidFill>
                <a:schemeClr val="accent1"/>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DA483C1F-0E37-7A81-4A67-EDB6D2509F87}"/>
                  </a:ext>
                </a:extLst>
              </p:cNvPr>
              <p:cNvSpPr/>
              <p:nvPr/>
            </p:nvSpPr>
            <p:spPr>
              <a:xfrm>
                <a:off x="7061718" y="3713797"/>
                <a:ext cx="146134" cy="193610"/>
              </a:xfrm>
              <a:custGeom>
                <a:avLst/>
                <a:gdLst>
                  <a:gd name="connsiteX0" fmla="*/ 69363 w 146134"/>
                  <a:gd name="connsiteY0" fmla="*/ 149066 h 193610"/>
                  <a:gd name="connsiteX1" fmla="*/ 68696 w 146134"/>
                  <a:gd name="connsiteY1" fmla="*/ 0 h 193610"/>
                  <a:gd name="connsiteX2" fmla="*/ 307 w 146134"/>
                  <a:gd name="connsiteY2" fmla="*/ 97536 h 193610"/>
                  <a:gd name="connsiteX3" fmla="*/ 68506 w 146134"/>
                  <a:gd name="connsiteY3" fmla="*/ 193548 h 193610"/>
                  <a:gd name="connsiteX4" fmla="*/ 146134 w 146134"/>
                  <a:gd name="connsiteY4" fmla="*/ 149828 h 193610"/>
                  <a:gd name="connsiteX5" fmla="*/ 69363 w 146134"/>
                  <a:gd name="connsiteY5" fmla="*/ 149066 h 19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134" h="193610">
                    <a:moveTo>
                      <a:pt x="69363" y="149066"/>
                    </a:moveTo>
                    <a:cubicBezTo>
                      <a:pt x="18309" y="110109"/>
                      <a:pt x="37930" y="27242"/>
                      <a:pt x="68696" y="0"/>
                    </a:cubicBezTo>
                    <a:cubicBezTo>
                      <a:pt x="28215" y="5048"/>
                      <a:pt x="3450" y="48673"/>
                      <a:pt x="307" y="97536"/>
                    </a:cubicBezTo>
                    <a:cubicBezTo>
                      <a:pt x="-3027" y="151067"/>
                      <a:pt x="20881" y="190500"/>
                      <a:pt x="68506" y="193548"/>
                    </a:cubicBezTo>
                    <a:cubicBezTo>
                      <a:pt x="100555" y="194776"/>
                      <a:pt x="130570" y="177872"/>
                      <a:pt x="146134" y="149828"/>
                    </a:cubicBezTo>
                    <a:cubicBezTo>
                      <a:pt x="123805" y="168393"/>
                      <a:pt x="91320" y="168071"/>
                      <a:pt x="69363" y="149066"/>
                    </a:cubicBezTo>
                    <a:close/>
                  </a:path>
                </a:pathLst>
              </a:custGeom>
              <a:solidFill>
                <a:srgbClr val="000000">
                  <a:alpha val="15000"/>
                </a:srgbClr>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4BA3FC01-5BBD-2229-5285-6D508B7091E4}"/>
                  </a:ext>
                </a:extLst>
              </p:cNvPr>
              <p:cNvSpPr/>
              <p:nvPr/>
            </p:nvSpPr>
            <p:spPr>
              <a:xfrm>
                <a:off x="6731365" y="2745104"/>
                <a:ext cx="408588" cy="407344"/>
              </a:xfrm>
              <a:custGeom>
                <a:avLst/>
                <a:gdLst>
                  <a:gd name="connsiteX0" fmla="*/ 399622 w 408588"/>
                  <a:gd name="connsiteY0" fmla="*/ 38291 h 407344"/>
                  <a:gd name="connsiteX1" fmla="*/ 380572 w 408588"/>
                  <a:gd name="connsiteY1" fmla="*/ 246507 h 407344"/>
                  <a:gd name="connsiteX2" fmla="*/ 200549 w 408588"/>
                  <a:gd name="connsiteY2" fmla="*/ 406717 h 407344"/>
                  <a:gd name="connsiteX3" fmla="*/ 33385 w 408588"/>
                  <a:gd name="connsiteY3" fmla="*/ 276225 h 407344"/>
                  <a:gd name="connsiteX4" fmla="*/ 6525 w 408588"/>
                  <a:gd name="connsiteY4" fmla="*/ 97631 h 407344"/>
                  <a:gd name="connsiteX5" fmla="*/ 40910 w 408588"/>
                  <a:gd name="connsiteY5" fmla="*/ 0 h 4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88" h="407344">
                    <a:moveTo>
                      <a:pt x="399622" y="38291"/>
                    </a:moveTo>
                    <a:cubicBezTo>
                      <a:pt x="399622" y="38291"/>
                      <a:pt x="429339" y="128969"/>
                      <a:pt x="380572" y="246507"/>
                    </a:cubicBezTo>
                    <a:cubicBezTo>
                      <a:pt x="328089" y="372904"/>
                      <a:pt x="264747" y="413004"/>
                      <a:pt x="200549" y="406717"/>
                    </a:cubicBezTo>
                    <a:cubicBezTo>
                      <a:pt x="136350" y="400431"/>
                      <a:pt x="63294" y="335471"/>
                      <a:pt x="33385" y="276225"/>
                    </a:cubicBezTo>
                    <a:cubicBezTo>
                      <a:pt x="-9668" y="191167"/>
                      <a:pt x="-1762" y="137065"/>
                      <a:pt x="6525" y="97631"/>
                    </a:cubicBezTo>
                    <a:cubicBezTo>
                      <a:pt x="14215" y="63880"/>
                      <a:pt x="25753" y="31122"/>
                      <a:pt x="40910" y="0"/>
                    </a:cubicBezTo>
                    <a:close/>
                  </a:path>
                </a:pathLst>
              </a:custGeom>
              <a:solidFill>
                <a:srgbClr val="32CD8B"/>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6DAF65C6-B6A4-13FB-EFA9-270B76416BA2}"/>
                  </a:ext>
                </a:extLst>
              </p:cNvPr>
              <p:cNvSpPr/>
              <p:nvPr/>
            </p:nvSpPr>
            <p:spPr>
              <a:xfrm>
                <a:off x="6731365" y="2745104"/>
                <a:ext cx="408588" cy="407344"/>
              </a:xfrm>
              <a:custGeom>
                <a:avLst/>
                <a:gdLst>
                  <a:gd name="connsiteX0" fmla="*/ 399622 w 408588"/>
                  <a:gd name="connsiteY0" fmla="*/ 38291 h 407344"/>
                  <a:gd name="connsiteX1" fmla="*/ 380572 w 408588"/>
                  <a:gd name="connsiteY1" fmla="*/ 246507 h 407344"/>
                  <a:gd name="connsiteX2" fmla="*/ 200549 w 408588"/>
                  <a:gd name="connsiteY2" fmla="*/ 406717 h 407344"/>
                  <a:gd name="connsiteX3" fmla="*/ 33385 w 408588"/>
                  <a:gd name="connsiteY3" fmla="*/ 276225 h 407344"/>
                  <a:gd name="connsiteX4" fmla="*/ 6525 w 408588"/>
                  <a:gd name="connsiteY4" fmla="*/ 97631 h 407344"/>
                  <a:gd name="connsiteX5" fmla="*/ 40910 w 408588"/>
                  <a:gd name="connsiteY5" fmla="*/ 0 h 4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88" h="407344">
                    <a:moveTo>
                      <a:pt x="399622" y="38291"/>
                    </a:moveTo>
                    <a:cubicBezTo>
                      <a:pt x="399622" y="38291"/>
                      <a:pt x="429339" y="128969"/>
                      <a:pt x="380572" y="246507"/>
                    </a:cubicBezTo>
                    <a:cubicBezTo>
                      <a:pt x="328089" y="372904"/>
                      <a:pt x="264747" y="413004"/>
                      <a:pt x="200549" y="406717"/>
                    </a:cubicBezTo>
                    <a:cubicBezTo>
                      <a:pt x="136350" y="400431"/>
                      <a:pt x="63294" y="335471"/>
                      <a:pt x="33385" y="276225"/>
                    </a:cubicBezTo>
                    <a:cubicBezTo>
                      <a:pt x="-9668" y="191167"/>
                      <a:pt x="-1762" y="137065"/>
                      <a:pt x="6525" y="97631"/>
                    </a:cubicBezTo>
                    <a:cubicBezTo>
                      <a:pt x="14215" y="63880"/>
                      <a:pt x="25753" y="31122"/>
                      <a:pt x="40910" y="0"/>
                    </a:cubicBezTo>
                    <a:close/>
                  </a:path>
                </a:pathLst>
              </a:custGeom>
              <a:solidFill>
                <a:srgbClr val="FFFFFF">
                  <a:alpha val="70000"/>
                </a:srgbClr>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49F04407-2744-AF54-A3FD-0D7438DC77E2}"/>
                  </a:ext>
                </a:extLst>
              </p:cNvPr>
              <p:cNvSpPr/>
              <p:nvPr/>
            </p:nvSpPr>
            <p:spPr>
              <a:xfrm>
                <a:off x="6731269" y="2745295"/>
                <a:ext cx="334184" cy="407302"/>
              </a:xfrm>
              <a:custGeom>
                <a:avLst/>
                <a:gdLst>
                  <a:gd name="connsiteX0" fmla="*/ 334185 w 334184"/>
                  <a:gd name="connsiteY0" fmla="*/ 332613 h 407302"/>
                  <a:gd name="connsiteX1" fmla="*/ 229410 w 334184"/>
                  <a:gd name="connsiteY1" fmla="*/ 345567 h 407302"/>
                  <a:gd name="connsiteX2" fmla="*/ 109871 w 334184"/>
                  <a:gd name="connsiteY2" fmla="*/ 155067 h 407302"/>
                  <a:gd name="connsiteX3" fmla="*/ 152162 w 334184"/>
                  <a:gd name="connsiteY3" fmla="*/ 27908 h 407302"/>
                  <a:gd name="connsiteX4" fmla="*/ 165211 w 334184"/>
                  <a:gd name="connsiteY4" fmla="*/ 13240 h 407302"/>
                  <a:gd name="connsiteX5" fmla="*/ 41386 w 334184"/>
                  <a:gd name="connsiteY5" fmla="*/ 0 h 407302"/>
                  <a:gd name="connsiteX6" fmla="*/ 6525 w 334184"/>
                  <a:gd name="connsiteY6" fmla="*/ 97631 h 407302"/>
                  <a:gd name="connsiteX7" fmla="*/ 33385 w 334184"/>
                  <a:gd name="connsiteY7" fmla="*/ 276225 h 407302"/>
                  <a:gd name="connsiteX8" fmla="*/ 200549 w 334184"/>
                  <a:gd name="connsiteY8" fmla="*/ 406717 h 407302"/>
                  <a:gd name="connsiteX9" fmla="*/ 334185 w 334184"/>
                  <a:gd name="connsiteY9" fmla="*/ 332613 h 40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84" h="407302">
                    <a:moveTo>
                      <a:pt x="334185" y="332613"/>
                    </a:moveTo>
                    <a:cubicBezTo>
                      <a:pt x="307801" y="348329"/>
                      <a:pt x="273606" y="354330"/>
                      <a:pt x="229410" y="345567"/>
                    </a:cubicBezTo>
                    <a:cubicBezTo>
                      <a:pt x="147971" y="329565"/>
                      <a:pt x="117110" y="208312"/>
                      <a:pt x="109871" y="155067"/>
                    </a:cubicBezTo>
                    <a:cubicBezTo>
                      <a:pt x="102632" y="101822"/>
                      <a:pt x="96917" y="46577"/>
                      <a:pt x="152162" y="27908"/>
                    </a:cubicBezTo>
                    <a:lnTo>
                      <a:pt x="165211" y="13240"/>
                    </a:lnTo>
                    <a:lnTo>
                      <a:pt x="41386" y="0"/>
                    </a:lnTo>
                    <a:cubicBezTo>
                      <a:pt x="26065" y="31101"/>
                      <a:pt x="14368" y="63860"/>
                      <a:pt x="6525" y="97631"/>
                    </a:cubicBezTo>
                    <a:cubicBezTo>
                      <a:pt x="-1762" y="137065"/>
                      <a:pt x="-9668" y="191167"/>
                      <a:pt x="33385" y="276225"/>
                    </a:cubicBezTo>
                    <a:cubicBezTo>
                      <a:pt x="63294" y="335471"/>
                      <a:pt x="136160" y="400050"/>
                      <a:pt x="200549" y="406717"/>
                    </a:cubicBezTo>
                    <a:cubicBezTo>
                      <a:pt x="246745" y="411099"/>
                      <a:pt x="292560" y="391287"/>
                      <a:pt x="334185" y="332613"/>
                    </a:cubicBezTo>
                    <a:close/>
                  </a:path>
                </a:pathLst>
              </a:custGeom>
              <a:solidFill>
                <a:srgbClr val="32CD8B"/>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9CF38860-DD5F-A94C-01E3-686AA2FCE399}"/>
                  </a:ext>
                </a:extLst>
              </p:cNvPr>
              <p:cNvSpPr/>
              <p:nvPr/>
            </p:nvSpPr>
            <p:spPr>
              <a:xfrm>
                <a:off x="6731269" y="2745295"/>
                <a:ext cx="334184" cy="407302"/>
              </a:xfrm>
              <a:custGeom>
                <a:avLst/>
                <a:gdLst>
                  <a:gd name="connsiteX0" fmla="*/ 334185 w 334184"/>
                  <a:gd name="connsiteY0" fmla="*/ 332613 h 407302"/>
                  <a:gd name="connsiteX1" fmla="*/ 229410 w 334184"/>
                  <a:gd name="connsiteY1" fmla="*/ 345567 h 407302"/>
                  <a:gd name="connsiteX2" fmla="*/ 109871 w 334184"/>
                  <a:gd name="connsiteY2" fmla="*/ 155067 h 407302"/>
                  <a:gd name="connsiteX3" fmla="*/ 152162 w 334184"/>
                  <a:gd name="connsiteY3" fmla="*/ 27908 h 407302"/>
                  <a:gd name="connsiteX4" fmla="*/ 165211 w 334184"/>
                  <a:gd name="connsiteY4" fmla="*/ 13240 h 407302"/>
                  <a:gd name="connsiteX5" fmla="*/ 41386 w 334184"/>
                  <a:gd name="connsiteY5" fmla="*/ 0 h 407302"/>
                  <a:gd name="connsiteX6" fmla="*/ 6525 w 334184"/>
                  <a:gd name="connsiteY6" fmla="*/ 97631 h 407302"/>
                  <a:gd name="connsiteX7" fmla="*/ 33385 w 334184"/>
                  <a:gd name="connsiteY7" fmla="*/ 276225 h 407302"/>
                  <a:gd name="connsiteX8" fmla="*/ 200549 w 334184"/>
                  <a:gd name="connsiteY8" fmla="*/ 406717 h 407302"/>
                  <a:gd name="connsiteX9" fmla="*/ 334185 w 334184"/>
                  <a:gd name="connsiteY9" fmla="*/ 332613 h 40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84" h="407302">
                    <a:moveTo>
                      <a:pt x="334185" y="332613"/>
                    </a:moveTo>
                    <a:cubicBezTo>
                      <a:pt x="307801" y="348329"/>
                      <a:pt x="273606" y="354330"/>
                      <a:pt x="229410" y="345567"/>
                    </a:cubicBezTo>
                    <a:cubicBezTo>
                      <a:pt x="147971" y="329565"/>
                      <a:pt x="117110" y="208312"/>
                      <a:pt x="109871" y="155067"/>
                    </a:cubicBezTo>
                    <a:cubicBezTo>
                      <a:pt x="102632" y="101822"/>
                      <a:pt x="96917" y="46577"/>
                      <a:pt x="152162" y="27908"/>
                    </a:cubicBezTo>
                    <a:lnTo>
                      <a:pt x="165211" y="13240"/>
                    </a:lnTo>
                    <a:lnTo>
                      <a:pt x="41386" y="0"/>
                    </a:lnTo>
                    <a:cubicBezTo>
                      <a:pt x="26065" y="31101"/>
                      <a:pt x="14368" y="63860"/>
                      <a:pt x="6525" y="97631"/>
                    </a:cubicBezTo>
                    <a:cubicBezTo>
                      <a:pt x="-1762" y="137065"/>
                      <a:pt x="-9668" y="191167"/>
                      <a:pt x="33385" y="276225"/>
                    </a:cubicBezTo>
                    <a:cubicBezTo>
                      <a:pt x="63294" y="335471"/>
                      <a:pt x="136160" y="400050"/>
                      <a:pt x="200549" y="406717"/>
                    </a:cubicBezTo>
                    <a:cubicBezTo>
                      <a:pt x="246745" y="411099"/>
                      <a:pt x="292560" y="391287"/>
                      <a:pt x="334185" y="332613"/>
                    </a:cubicBezTo>
                    <a:close/>
                  </a:path>
                </a:pathLst>
              </a:custGeom>
              <a:solidFill>
                <a:schemeClr val="accent1"/>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62B274A8-AC48-D260-D5B6-32CBDB9959F3}"/>
                  </a:ext>
                </a:extLst>
              </p:cNvPr>
              <p:cNvSpPr/>
              <p:nvPr/>
            </p:nvSpPr>
            <p:spPr>
              <a:xfrm>
                <a:off x="6757701" y="2338297"/>
                <a:ext cx="405098" cy="519574"/>
              </a:xfrm>
              <a:custGeom>
                <a:avLst/>
                <a:gdLst>
                  <a:gd name="connsiteX0" fmla="*/ 0 w 405098"/>
                  <a:gd name="connsiteY0" fmla="*/ 251264 h 519574"/>
                  <a:gd name="connsiteX1" fmla="*/ 14859 w 405098"/>
                  <a:gd name="connsiteY1" fmla="*/ 406808 h 519574"/>
                  <a:gd name="connsiteX2" fmla="*/ 249174 w 405098"/>
                  <a:gd name="connsiteY2" fmla="*/ 519298 h 519574"/>
                  <a:gd name="connsiteX3" fmla="*/ 372999 w 405098"/>
                  <a:gd name="connsiteY3" fmla="*/ 445098 h 519574"/>
                  <a:gd name="connsiteX4" fmla="*/ 405098 w 405098"/>
                  <a:gd name="connsiteY4" fmla="*/ 145061 h 519574"/>
                  <a:gd name="connsiteX5" fmla="*/ 254603 w 405098"/>
                  <a:gd name="connsiteY5" fmla="*/ 185 h 519574"/>
                  <a:gd name="connsiteX6" fmla="*/ 0 w 405098"/>
                  <a:gd name="connsiteY6" fmla="*/ 251264 h 51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98" h="519574">
                    <a:moveTo>
                      <a:pt x="0" y="251264"/>
                    </a:moveTo>
                    <a:cubicBezTo>
                      <a:pt x="23241" y="295460"/>
                      <a:pt x="31718" y="362993"/>
                      <a:pt x="14859" y="406808"/>
                    </a:cubicBezTo>
                    <a:cubicBezTo>
                      <a:pt x="14859" y="406808"/>
                      <a:pt x="134874" y="526061"/>
                      <a:pt x="249174" y="519298"/>
                    </a:cubicBezTo>
                    <a:cubicBezTo>
                      <a:pt x="300460" y="517496"/>
                      <a:pt x="347224" y="489474"/>
                      <a:pt x="372999" y="445098"/>
                    </a:cubicBezTo>
                    <a:lnTo>
                      <a:pt x="405098" y="145061"/>
                    </a:lnTo>
                    <a:cubicBezTo>
                      <a:pt x="405098" y="145061"/>
                      <a:pt x="352615" y="-6006"/>
                      <a:pt x="254603" y="185"/>
                    </a:cubicBezTo>
                    <a:cubicBezTo>
                      <a:pt x="156591" y="6377"/>
                      <a:pt x="0" y="251264"/>
                      <a:pt x="0" y="251264"/>
                    </a:cubicBezTo>
                    <a:close/>
                  </a:path>
                </a:pathLst>
              </a:custGeom>
              <a:solidFill>
                <a:srgbClr val="455A64"/>
              </a:solid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9B9CF5C6-F043-B51D-ABA7-D0F2AB0C0ADA}"/>
                  </a:ext>
                </a:extLst>
              </p:cNvPr>
              <p:cNvSpPr/>
              <p:nvPr/>
            </p:nvSpPr>
            <p:spPr>
              <a:xfrm>
                <a:off x="6759130" y="2394204"/>
                <a:ext cx="303657" cy="463670"/>
              </a:xfrm>
              <a:custGeom>
                <a:avLst/>
                <a:gdLst>
                  <a:gd name="connsiteX0" fmla="*/ 37338 w 303657"/>
                  <a:gd name="connsiteY0" fmla="*/ 372237 h 463670"/>
                  <a:gd name="connsiteX1" fmla="*/ 37338 w 303657"/>
                  <a:gd name="connsiteY1" fmla="*/ 372237 h 463670"/>
                  <a:gd name="connsiteX2" fmla="*/ 247745 w 303657"/>
                  <a:gd name="connsiteY2" fmla="*/ 463391 h 463670"/>
                  <a:gd name="connsiteX3" fmla="*/ 303657 w 303657"/>
                  <a:gd name="connsiteY3" fmla="*/ 450151 h 463670"/>
                  <a:gd name="connsiteX4" fmla="*/ 160115 w 303657"/>
                  <a:gd name="connsiteY4" fmla="*/ 392525 h 463670"/>
                  <a:gd name="connsiteX5" fmla="*/ 128206 w 303657"/>
                  <a:gd name="connsiteY5" fmla="*/ 262414 h 463670"/>
                  <a:gd name="connsiteX6" fmla="*/ 156781 w 303657"/>
                  <a:gd name="connsiteY6" fmla="*/ 0 h 463670"/>
                  <a:gd name="connsiteX7" fmla="*/ 4381 w 303657"/>
                  <a:gd name="connsiteY7" fmla="*/ 186880 h 463670"/>
                  <a:gd name="connsiteX8" fmla="*/ 4381 w 303657"/>
                  <a:gd name="connsiteY8" fmla="*/ 187357 h 463670"/>
                  <a:gd name="connsiteX9" fmla="*/ 1334 w 303657"/>
                  <a:gd name="connsiteY9" fmla="*/ 192024 h 463670"/>
                  <a:gd name="connsiteX10" fmla="*/ 1334 w 303657"/>
                  <a:gd name="connsiteY10" fmla="*/ 192024 h 463670"/>
                  <a:gd name="connsiteX11" fmla="*/ 667 w 303657"/>
                  <a:gd name="connsiteY11" fmla="*/ 193072 h 463670"/>
                  <a:gd name="connsiteX12" fmla="*/ 0 w 303657"/>
                  <a:gd name="connsiteY12" fmla="*/ 194120 h 463670"/>
                  <a:gd name="connsiteX13" fmla="*/ 0 w 303657"/>
                  <a:gd name="connsiteY13" fmla="*/ 194120 h 463670"/>
                  <a:gd name="connsiteX14" fmla="*/ 0 w 303657"/>
                  <a:gd name="connsiteY14" fmla="*/ 194691 h 463670"/>
                  <a:gd name="connsiteX15" fmla="*/ 17145 w 303657"/>
                  <a:gd name="connsiteY15" fmla="*/ 241554 h 463670"/>
                  <a:gd name="connsiteX16" fmla="*/ 22479 w 303657"/>
                  <a:gd name="connsiteY16" fmla="*/ 272605 h 463670"/>
                  <a:gd name="connsiteX17" fmla="*/ 23622 w 303657"/>
                  <a:gd name="connsiteY17" fmla="*/ 303657 h 463670"/>
                  <a:gd name="connsiteX18" fmla="*/ 17716 w 303657"/>
                  <a:gd name="connsiteY18" fmla="*/ 341757 h 463670"/>
                  <a:gd name="connsiteX19" fmla="*/ 14859 w 303657"/>
                  <a:gd name="connsiteY19" fmla="*/ 350234 h 463670"/>
                  <a:gd name="connsiteX20" fmla="*/ 37338 w 303657"/>
                  <a:gd name="connsiteY20" fmla="*/ 372237 h 46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657" h="463670">
                    <a:moveTo>
                      <a:pt x="37338" y="372237"/>
                    </a:moveTo>
                    <a:lnTo>
                      <a:pt x="37338" y="372237"/>
                    </a:lnTo>
                    <a:cubicBezTo>
                      <a:pt x="78010" y="406241"/>
                      <a:pt x="164306" y="468344"/>
                      <a:pt x="247745" y="463391"/>
                    </a:cubicBezTo>
                    <a:cubicBezTo>
                      <a:pt x="267035" y="462428"/>
                      <a:pt x="285984" y="457940"/>
                      <a:pt x="303657" y="450151"/>
                    </a:cubicBezTo>
                    <a:cubicBezTo>
                      <a:pt x="248888" y="452438"/>
                      <a:pt x="183928" y="423386"/>
                      <a:pt x="160115" y="392525"/>
                    </a:cubicBezTo>
                    <a:cubicBezTo>
                      <a:pt x="135255" y="360140"/>
                      <a:pt x="124968" y="319850"/>
                      <a:pt x="128206" y="262414"/>
                    </a:cubicBezTo>
                    <a:cubicBezTo>
                      <a:pt x="129350" y="249555"/>
                      <a:pt x="144494" y="46958"/>
                      <a:pt x="156781" y="0"/>
                    </a:cubicBezTo>
                    <a:cubicBezTo>
                      <a:pt x="89249" y="62389"/>
                      <a:pt x="23431" y="158210"/>
                      <a:pt x="4381" y="186880"/>
                    </a:cubicBezTo>
                    <a:lnTo>
                      <a:pt x="4381" y="187357"/>
                    </a:lnTo>
                    <a:lnTo>
                      <a:pt x="1334" y="192024"/>
                    </a:lnTo>
                    <a:lnTo>
                      <a:pt x="1334" y="192024"/>
                    </a:lnTo>
                    <a:lnTo>
                      <a:pt x="667" y="193072"/>
                    </a:lnTo>
                    <a:lnTo>
                      <a:pt x="0" y="194120"/>
                    </a:lnTo>
                    <a:lnTo>
                      <a:pt x="0" y="194120"/>
                    </a:lnTo>
                    <a:lnTo>
                      <a:pt x="0" y="194691"/>
                    </a:lnTo>
                    <a:cubicBezTo>
                      <a:pt x="7588" y="209561"/>
                      <a:pt x="13345" y="225297"/>
                      <a:pt x="17145" y="241554"/>
                    </a:cubicBezTo>
                    <a:cubicBezTo>
                      <a:pt x="19646" y="251767"/>
                      <a:pt x="21429" y="262143"/>
                      <a:pt x="22479" y="272605"/>
                    </a:cubicBezTo>
                    <a:cubicBezTo>
                      <a:pt x="23613" y="282914"/>
                      <a:pt x="23995" y="293292"/>
                      <a:pt x="23622" y="303657"/>
                    </a:cubicBezTo>
                    <a:cubicBezTo>
                      <a:pt x="23201" y="316549"/>
                      <a:pt x="21218" y="329342"/>
                      <a:pt x="17716" y="341757"/>
                    </a:cubicBezTo>
                    <a:cubicBezTo>
                      <a:pt x="16859" y="344710"/>
                      <a:pt x="15907" y="347567"/>
                      <a:pt x="14859" y="350234"/>
                    </a:cubicBezTo>
                    <a:cubicBezTo>
                      <a:pt x="13145" y="350901"/>
                      <a:pt x="22670" y="359664"/>
                      <a:pt x="37338" y="372237"/>
                    </a:cubicBezTo>
                    <a:close/>
                  </a:path>
                </a:pathLst>
              </a:custGeom>
              <a:solidFill>
                <a:srgbClr val="37474F"/>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9AE66F6D-F078-61C5-05C8-3F67E0979208}"/>
                  </a:ext>
                </a:extLst>
              </p:cNvPr>
              <p:cNvSpPr/>
              <p:nvPr/>
            </p:nvSpPr>
            <p:spPr>
              <a:xfrm>
                <a:off x="6961060" y="2338297"/>
                <a:ext cx="201739" cy="237262"/>
              </a:xfrm>
              <a:custGeom>
                <a:avLst/>
                <a:gdLst>
                  <a:gd name="connsiteX0" fmla="*/ 51530 w 201739"/>
                  <a:gd name="connsiteY0" fmla="*/ 185 h 237262"/>
                  <a:gd name="connsiteX1" fmla="*/ 0 w 201739"/>
                  <a:gd name="connsiteY1" fmla="*/ 20188 h 237262"/>
                  <a:gd name="connsiteX2" fmla="*/ 75438 w 201739"/>
                  <a:gd name="connsiteY2" fmla="*/ 158681 h 237262"/>
                  <a:gd name="connsiteX3" fmla="*/ 178879 w 201739"/>
                  <a:gd name="connsiteY3" fmla="*/ 228976 h 237262"/>
                  <a:gd name="connsiteX4" fmla="*/ 192214 w 201739"/>
                  <a:gd name="connsiteY4" fmla="*/ 237262 h 237262"/>
                  <a:gd name="connsiteX5" fmla="*/ 201739 w 201739"/>
                  <a:gd name="connsiteY5" fmla="*/ 145061 h 237262"/>
                  <a:gd name="connsiteX6" fmla="*/ 51530 w 201739"/>
                  <a:gd name="connsiteY6" fmla="*/ 185 h 2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39" h="237262">
                    <a:moveTo>
                      <a:pt x="51530" y="185"/>
                    </a:moveTo>
                    <a:cubicBezTo>
                      <a:pt x="32976" y="2536"/>
                      <a:pt x="15282" y="9405"/>
                      <a:pt x="0" y="20188"/>
                    </a:cubicBezTo>
                    <a:cubicBezTo>
                      <a:pt x="47054" y="21998"/>
                      <a:pt x="58674" y="96388"/>
                      <a:pt x="75438" y="158681"/>
                    </a:cubicBezTo>
                    <a:cubicBezTo>
                      <a:pt x="94488" y="230404"/>
                      <a:pt x="93916" y="214022"/>
                      <a:pt x="178879" y="228976"/>
                    </a:cubicBezTo>
                    <a:lnTo>
                      <a:pt x="192214" y="237262"/>
                    </a:lnTo>
                    <a:lnTo>
                      <a:pt x="201739" y="145061"/>
                    </a:lnTo>
                    <a:cubicBezTo>
                      <a:pt x="201739" y="145061"/>
                      <a:pt x="149542" y="-6006"/>
                      <a:pt x="51530" y="185"/>
                    </a:cubicBezTo>
                    <a:close/>
                  </a:path>
                </a:pathLst>
              </a:custGeom>
              <a:solidFill>
                <a:srgbClr val="37474F"/>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A7C39B4C-38A5-B731-E1C1-2C09F5EAADE7}"/>
                  </a:ext>
                </a:extLst>
              </p:cNvPr>
              <p:cNvSpPr/>
              <p:nvPr/>
            </p:nvSpPr>
            <p:spPr>
              <a:xfrm>
                <a:off x="6586558" y="2103310"/>
                <a:ext cx="645632" cy="524853"/>
              </a:xfrm>
              <a:custGeom>
                <a:avLst/>
                <a:gdLst>
                  <a:gd name="connsiteX0" fmla="*/ 128566 w 645632"/>
                  <a:gd name="connsiteY0" fmla="*/ 0 h 524853"/>
                  <a:gd name="connsiteX1" fmla="*/ 1408 w 645632"/>
                  <a:gd name="connsiteY1" fmla="*/ 132683 h 524853"/>
                  <a:gd name="connsiteX2" fmla="*/ 128566 w 645632"/>
                  <a:gd name="connsiteY2" fmla="*/ 458915 h 524853"/>
                  <a:gd name="connsiteX3" fmla="*/ 229436 w 645632"/>
                  <a:gd name="connsiteY3" fmla="*/ 518541 h 524853"/>
                  <a:gd name="connsiteX4" fmla="*/ 391361 w 645632"/>
                  <a:gd name="connsiteY4" fmla="*/ 433483 h 524853"/>
                  <a:gd name="connsiteX5" fmla="*/ 434605 w 645632"/>
                  <a:gd name="connsiteY5" fmla="*/ 274415 h 524853"/>
                  <a:gd name="connsiteX6" fmla="*/ 488516 w 645632"/>
                  <a:gd name="connsiteY6" fmla="*/ 429768 h 524853"/>
                  <a:gd name="connsiteX7" fmla="*/ 577575 w 645632"/>
                  <a:gd name="connsiteY7" fmla="*/ 477393 h 524853"/>
                  <a:gd name="connsiteX8" fmla="*/ 645583 w 645632"/>
                  <a:gd name="connsiteY8" fmla="*/ 212693 h 524853"/>
                  <a:gd name="connsiteX9" fmla="*/ 529950 w 645632"/>
                  <a:gd name="connsiteY9" fmla="*/ 11335 h 5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632" h="524853">
                    <a:moveTo>
                      <a:pt x="128566" y="0"/>
                    </a:moveTo>
                    <a:cubicBezTo>
                      <a:pt x="36650" y="21241"/>
                      <a:pt x="-8784" y="37433"/>
                      <a:pt x="1408" y="132683"/>
                    </a:cubicBezTo>
                    <a:cubicBezTo>
                      <a:pt x="11599" y="227933"/>
                      <a:pt x="82084" y="396907"/>
                      <a:pt x="128566" y="458915"/>
                    </a:cubicBezTo>
                    <a:cubicBezTo>
                      <a:pt x="176858" y="523399"/>
                      <a:pt x="174096" y="534067"/>
                      <a:pt x="229436" y="518541"/>
                    </a:cubicBezTo>
                    <a:cubicBezTo>
                      <a:pt x="299445" y="498919"/>
                      <a:pt x="382789" y="457867"/>
                      <a:pt x="391361" y="433483"/>
                    </a:cubicBezTo>
                    <a:cubicBezTo>
                      <a:pt x="399934" y="409099"/>
                      <a:pt x="394600" y="275177"/>
                      <a:pt x="434605" y="274415"/>
                    </a:cubicBezTo>
                    <a:cubicBezTo>
                      <a:pt x="474610" y="273653"/>
                      <a:pt x="479372" y="410528"/>
                      <a:pt x="488516" y="429768"/>
                    </a:cubicBezTo>
                    <a:cubicBezTo>
                      <a:pt x="497660" y="449009"/>
                      <a:pt x="563573" y="484918"/>
                      <a:pt x="577575" y="477393"/>
                    </a:cubicBezTo>
                    <a:cubicBezTo>
                      <a:pt x="591577" y="469868"/>
                      <a:pt x="644250" y="332518"/>
                      <a:pt x="645583" y="212693"/>
                    </a:cubicBezTo>
                    <a:cubicBezTo>
                      <a:pt x="646917" y="69818"/>
                      <a:pt x="621295" y="36671"/>
                      <a:pt x="529950" y="11335"/>
                    </a:cubicBezTo>
                    <a:close/>
                  </a:path>
                </a:pathLst>
              </a:custGeom>
              <a:solidFill>
                <a:srgbClr val="32CD8B"/>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B1786724-4159-1156-7934-51460CD21F89}"/>
                  </a:ext>
                </a:extLst>
              </p:cNvPr>
              <p:cNvSpPr/>
              <p:nvPr/>
            </p:nvSpPr>
            <p:spPr>
              <a:xfrm>
                <a:off x="6586558" y="2103310"/>
                <a:ext cx="645632" cy="524853"/>
              </a:xfrm>
              <a:custGeom>
                <a:avLst/>
                <a:gdLst>
                  <a:gd name="connsiteX0" fmla="*/ 128566 w 645632"/>
                  <a:gd name="connsiteY0" fmla="*/ 0 h 524853"/>
                  <a:gd name="connsiteX1" fmla="*/ 1408 w 645632"/>
                  <a:gd name="connsiteY1" fmla="*/ 132683 h 524853"/>
                  <a:gd name="connsiteX2" fmla="*/ 128566 w 645632"/>
                  <a:gd name="connsiteY2" fmla="*/ 458915 h 524853"/>
                  <a:gd name="connsiteX3" fmla="*/ 229436 w 645632"/>
                  <a:gd name="connsiteY3" fmla="*/ 518541 h 524853"/>
                  <a:gd name="connsiteX4" fmla="*/ 391361 w 645632"/>
                  <a:gd name="connsiteY4" fmla="*/ 433483 h 524853"/>
                  <a:gd name="connsiteX5" fmla="*/ 434605 w 645632"/>
                  <a:gd name="connsiteY5" fmla="*/ 274415 h 524853"/>
                  <a:gd name="connsiteX6" fmla="*/ 488516 w 645632"/>
                  <a:gd name="connsiteY6" fmla="*/ 429768 h 524853"/>
                  <a:gd name="connsiteX7" fmla="*/ 577575 w 645632"/>
                  <a:gd name="connsiteY7" fmla="*/ 477393 h 524853"/>
                  <a:gd name="connsiteX8" fmla="*/ 645583 w 645632"/>
                  <a:gd name="connsiteY8" fmla="*/ 212693 h 524853"/>
                  <a:gd name="connsiteX9" fmla="*/ 529950 w 645632"/>
                  <a:gd name="connsiteY9" fmla="*/ 11335 h 5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632" h="524853">
                    <a:moveTo>
                      <a:pt x="128566" y="0"/>
                    </a:moveTo>
                    <a:cubicBezTo>
                      <a:pt x="36650" y="21241"/>
                      <a:pt x="-8784" y="37433"/>
                      <a:pt x="1408" y="132683"/>
                    </a:cubicBezTo>
                    <a:cubicBezTo>
                      <a:pt x="11599" y="227933"/>
                      <a:pt x="82084" y="396907"/>
                      <a:pt x="128566" y="458915"/>
                    </a:cubicBezTo>
                    <a:cubicBezTo>
                      <a:pt x="176858" y="523399"/>
                      <a:pt x="174096" y="534067"/>
                      <a:pt x="229436" y="518541"/>
                    </a:cubicBezTo>
                    <a:cubicBezTo>
                      <a:pt x="299445" y="498919"/>
                      <a:pt x="382789" y="457867"/>
                      <a:pt x="391361" y="433483"/>
                    </a:cubicBezTo>
                    <a:cubicBezTo>
                      <a:pt x="399934" y="409099"/>
                      <a:pt x="394600" y="275177"/>
                      <a:pt x="434605" y="274415"/>
                    </a:cubicBezTo>
                    <a:cubicBezTo>
                      <a:pt x="474610" y="273653"/>
                      <a:pt x="479372" y="410528"/>
                      <a:pt x="488516" y="429768"/>
                    </a:cubicBezTo>
                    <a:cubicBezTo>
                      <a:pt x="497660" y="449009"/>
                      <a:pt x="563573" y="484918"/>
                      <a:pt x="577575" y="477393"/>
                    </a:cubicBezTo>
                    <a:cubicBezTo>
                      <a:pt x="591577" y="469868"/>
                      <a:pt x="644250" y="332518"/>
                      <a:pt x="645583" y="212693"/>
                    </a:cubicBezTo>
                    <a:cubicBezTo>
                      <a:pt x="646917" y="69818"/>
                      <a:pt x="621295" y="36671"/>
                      <a:pt x="529950" y="11335"/>
                    </a:cubicBezTo>
                    <a:close/>
                  </a:path>
                </a:pathLst>
              </a:custGeom>
              <a:solidFill>
                <a:srgbClr val="FFFFFF"/>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E8EE9828-9F60-4181-91ED-6C91ACCC2B6A}"/>
                  </a:ext>
                </a:extLst>
              </p:cNvPr>
              <p:cNvSpPr/>
              <p:nvPr/>
            </p:nvSpPr>
            <p:spPr>
              <a:xfrm>
                <a:off x="6586939" y="2103310"/>
                <a:ext cx="303540" cy="524853"/>
              </a:xfrm>
              <a:custGeom>
                <a:avLst/>
                <a:gdLst>
                  <a:gd name="connsiteX0" fmla="*/ 189336 w 303540"/>
                  <a:gd name="connsiteY0" fmla="*/ 1715 h 524853"/>
                  <a:gd name="connsiteX1" fmla="*/ 128566 w 303540"/>
                  <a:gd name="connsiteY1" fmla="*/ 0 h 524853"/>
                  <a:gd name="connsiteX2" fmla="*/ 1408 w 303540"/>
                  <a:gd name="connsiteY2" fmla="*/ 132683 h 524853"/>
                  <a:gd name="connsiteX3" fmla="*/ 128185 w 303540"/>
                  <a:gd name="connsiteY3" fmla="*/ 458915 h 524853"/>
                  <a:gd name="connsiteX4" fmla="*/ 229055 w 303540"/>
                  <a:gd name="connsiteY4" fmla="*/ 518541 h 524853"/>
                  <a:gd name="connsiteX5" fmla="*/ 303541 w 303540"/>
                  <a:gd name="connsiteY5" fmla="*/ 491680 h 524853"/>
                  <a:gd name="connsiteX6" fmla="*/ 162190 w 303540"/>
                  <a:gd name="connsiteY6" fmla="*/ 384048 h 524853"/>
                  <a:gd name="connsiteX7" fmla="*/ 97896 w 303540"/>
                  <a:gd name="connsiteY7" fmla="*/ 116015 h 524853"/>
                  <a:gd name="connsiteX8" fmla="*/ 189336 w 303540"/>
                  <a:gd name="connsiteY8" fmla="*/ 1715 h 5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540" h="524853">
                    <a:moveTo>
                      <a:pt x="189336" y="1715"/>
                    </a:moveTo>
                    <a:lnTo>
                      <a:pt x="128566" y="0"/>
                    </a:lnTo>
                    <a:cubicBezTo>
                      <a:pt x="36650" y="21241"/>
                      <a:pt x="-8784" y="37433"/>
                      <a:pt x="1408" y="132683"/>
                    </a:cubicBezTo>
                    <a:cubicBezTo>
                      <a:pt x="11599" y="227933"/>
                      <a:pt x="81703" y="396907"/>
                      <a:pt x="128185" y="458915"/>
                    </a:cubicBezTo>
                    <a:cubicBezTo>
                      <a:pt x="176477" y="523399"/>
                      <a:pt x="173715" y="534067"/>
                      <a:pt x="229055" y="518541"/>
                    </a:cubicBezTo>
                    <a:cubicBezTo>
                      <a:pt x="254465" y="511292"/>
                      <a:pt x="279352" y="502317"/>
                      <a:pt x="303541" y="491680"/>
                    </a:cubicBezTo>
                    <a:cubicBezTo>
                      <a:pt x="258964" y="493109"/>
                      <a:pt x="216006" y="491681"/>
                      <a:pt x="162190" y="384048"/>
                    </a:cubicBezTo>
                    <a:cubicBezTo>
                      <a:pt x="108373" y="276415"/>
                      <a:pt x="94848" y="186404"/>
                      <a:pt x="97896" y="116015"/>
                    </a:cubicBezTo>
                    <a:cubicBezTo>
                      <a:pt x="101039" y="52006"/>
                      <a:pt x="125614" y="25051"/>
                      <a:pt x="189336" y="1715"/>
                    </a:cubicBezTo>
                    <a:close/>
                  </a:path>
                </a:pathLst>
              </a:custGeom>
              <a:solidFill>
                <a:srgbClr val="000000">
                  <a:alpha val="10000"/>
                </a:srgbClr>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4FDBD8F5-8AB3-A16F-0B82-4334F2EFE348}"/>
                  </a:ext>
                </a:extLst>
              </p:cNvPr>
              <p:cNvSpPr/>
              <p:nvPr/>
            </p:nvSpPr>
            <p:spPr>
              <a:xfrm>
                <a:off x="6593462" y="2139117"/>
                <a:ext cx="133973" cy="261209"/>
              </a:xfrm>
              <a:custGeom>
                <a:avLst/>
                <a:gdLst>
                  <a:gd name="connsiteX0" fmla="*/ 30223 w 133973"/>
                  <a:gd name="connsiteY0" fmla="*/ 11056 h 261209"/>
                  <a:gd name="connsiteX1" fmla="*/ 126901 w 133973"/>
                  <a:gd name="connsiteY1" fmla="*/ 91732 h 261209"/>
                  <a:gd name="connsiteX2" fmla="*/ 90992 w 133973"/>
                  <a:gd name="connsiteY2" fmla="*/ 258325 h 261209"/>
                  <a:gd name="connsiteX3" fmla="*/ 10697 w 133973"/>
                  <a:gd name="connsiteY3" fmla="*/ 155264 h 261209"/>
                  <a:gd name="connsiteX4" fmla="*/ 30223 w 133973"/>
                  <a:gd name="connsiteY4" fmla="*/ 11056 h 261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3" h="261209">
                    <a:moveTo>
                      <a:pt x="30223" y="11056"/>
                    </a:moveTo>
                    <a:cubicBezTo>
                      <a:pt x="71276" y="-17043"/>
                      <a:pt x="105661" y="7912"/>
                      <a:pt x="126901" y="91732"/>
                    </a:cubicBezTo>
                    <a:cubicBezTo>
                      <a:pt x="142237" y="152312"/>
                      <a:pt x="133664" y="241751"/>
                      <a:pt x="90992" y="258325"/>
                    </a:cubicBezTo>
                    <a:cubicBezTo>
                      <a:pt x="50797" y="273946"/>
                      <a:pt x="33176" y="224225"/>
                      <a:pt x="10697" y="155264"/>
                    </a:cubicBezTo>
                    <a:cubicBezTo>
                      <a:pt x="-2162" y="116974"/>
                      <a:pt x="-10925" y="39250"/>
                      <a:pt x="30223" y="11056"/>
                    </a:cubicBezTo>
                    <a:close/>
                  </a:path>
                </a:pathLst>
              </a:custGeom>
              <a:solidFill>
                <a:srgbClr val="32CD8B"/>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881D607-FB15-E405-8B03-14AD9ED7A505}"/>
                  </a:ext>
                </a:extLst>
              </p:cNvPr>
              <p:cNvSpPr/>
              <p:nvPr/>
            </p:nvSpPr>
            <p:spPr>
              <a:xfrm>
                <a:off x="6593462" y="2139117"/>
                <a:ext cx="133973" cy="261209"/>
              </a:xfrm>
              <a:custGeom>
                <a:avLst/>
                <a:gdLst>
                  <a:gd name="connsiteX0" fmla="*/ 30223 w 133973"/>
                  <a:gd name="connsiteY0" fmla="*/ 11056 h 261209"/>
                  <a:gd name="connsiteX1" fmla="*/ 126901 w 133973"/>
                  <a:gd name="connsiteY1" fmla="*/ 91732 h 261209"/>
                  <a:gd name="connsiteX2" fmla="*/ 90992 w 133973"/>
                  <a:gd name="connsiteY2" fmla="*/ 258325 h 261209"/>
                  <a:gd name="connsiteX3" fmla="*/ 10697 w 133973"/>
                  <a:gd name="connsiteY3" fmla="*/ 155264 h 261209"/>
                  <a:gd name="connsiteX4" fmla="*/ 30223 w 133973"/>
                  <a:gd name="connsiteY4" fmla="*/ 11056 h 261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73" h="261209">
                    <a:moveTo>
                      <a:pt x="30223" y="11056"/>
                    </a:moveTo>
                    <a:cubicBezTo>
                      <a:pt x="71276" y="-17043"/>
                      <a:pt x="105661" y="7912"/>
                      <a:pt x="126901" y="91732"/>
                    </a:cubicBezTo>
                    <a:cubicBezTo>
                      <a:pt x="142237" y="152312"/>
                      <a:pt x="133664" y="241751"/>
                      <a:pt x="90992" y="258325"/>
                    </a:cubicBezTo>
                    <a:cubicBezTo>
                      <a:pt x="50797" y="273946"/>
                      <a:pt x="33176" y="224225"/>
                      <a:pt x="10697" y="155264"/>
                    </a:cubicBezTo>
                    <a:cubicBezTo>
                      <a:pt x="-2162" y="116974"/>
                      <a:pt x="-10925" y="39250"/>
                      <a:pt x="30223" y="11056"/>
                    </a:cubicBezTo>
                    <a:close/>
                  </a:path>
                </a:pathLst>
              </a:custGeom>
              <a:solidFill>
                <a:schemeClr val="accent1"/>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8C89865D-BB8C-BEAD-B966-2238AC687542}"/>
                  </a:ext>
                </a:extLst>
              </p:cNvPr>
              <p:cNvSpPr/>
              <p:nvPr/>
            </p:nvSpPr>
            <p:spPr>
              <a:xfrm>
                <a:off x="6998493" y="2170271"/>
                <a:ext cx="31623" cy="210312"/>
              </a:xfrm>
              <a:custGeom>
                <a:avLst/>
                <a:gdLst>
                  <a:gd name="connsiteX0" fmla="*/ 9525 w 31623"/>
                  <a:gd name="connsiteY0" fmla="*/ 0 h 210312"/>
                  <a:gd name="connsiteX1" fmla="*/ 0 w 31623"/>
                  <a:gd name="connsiteY1" fmla="*/ 2096 h 210312"/>
                  <a:gd name="connsiteX2" fmla="*/ 22098 w 31623"/>
                  <a:gd name="connsiteY2" fmla="*/ 207931 h 210312"/>
                  <a:gd name="connsiteX3" fmla="*/ 22670 w 31623"/>
                  <a:gd name="connsiteY3" fmla="*/ 207931 h 210312"/>
                  <a:gd name="connsiteX4" fmla="*/ 31623 w 31623"/>
                  <a:gd name="connsiteY4" fmla="*/ 210312 h 210312"/>
                  <a:gd name="connsiteX5" fmla="*/ 9525 w 31623"/>
                  <a:gd name="connsiteY5" fmla="*/ 0 h 2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3" h="210312">
                    <a:moveTo>
                      <a:pt x="9525" y="0"/>
                    </a:moveTo>
                    <a:lnTo>
                      <a:pt x="0" y="2096"/>
                    </a:lnTo>
                    <a:cubicBezTo>
                      <a:pt x="14143" y="69810"/>
                      <a:pt x="21545" y="138758"/>
                      <a:pt x="22098" y="207931"/>
                    </a:cubicBezTo>
                    <a:lnTo>
                      <a:pt x="22670" y="207931"/>
                    </a:lnTo>
                    <a:cubicBezTo>
                      <a:pt x="25809" y="207939"/>
                      <a:pt x="28894" y="208759"/>
                      <a:pt x="31623" y="210312"/>
                    </a:cubicBezTo>
                    <a:cubicBezTo>
                      <a:pt x="31241" y="139649"/>
                      <a:pt x="23838" y="69199"/>
                      <a:pt x="9525" y="0"/>
                    </a:cubicBezTo>
                    <a:close/>
                  </a:path>
                </a:pathLst>
              </a:custGeom>
              <a:solidFill>
                <a:srgbClr val="32CD8B"/>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B79C79CD-22ED-EF4A-5290-B6E695F63DB1}"/>
                  </a:ext>
                </a:extLst>
              </p:cNvPr>
              <p:cNvSpPr/>
              <p:nvPr/>
            </p:nvSpPr>
            <p:spPr>
              <a:xfrm>
                <a:off x="6715982" y="1919382"/>
                <a:ext cx="401192" cy="292673"/>
              </a:xfrm>
              <a:custGeom>
                <a:avLst/>
                <a:gdLst>
                  <a:gd name="connsiteX0" fmla="*/ 82296 w 401192"/>
                  <a:gd name="connsiteY0" fmla="*/ 0 h 292673"/>
                  <a:gd name="connsiteX1" fmla="*/ 94393 w 401192"/>
                  <a:gd name="connsiteY1" fmla="*/ 153734 h 292673"/>
                  <a:gd name="connsiteX2" fmla="*/ 0 w 401192"/>
                  <a:gd name="connsiteY2" fmla="*/ 183928 h 292673"/>
                  <a:gd name="connsiteX3" fmla="*/ 166592 w 401192"/>
                  <a:gd name="connsiteY3" fmla="*/ 223456 h 292673"/>
                  <a:gd name="connsiteX4" fmla="*/ 259747 w 401192"/>
                  <a:gd name="connsiteY4" fmla="*/ 283940 h 292673"/>
                  <a:gd name="connsiteX5" fmla="*/ 311699 w 401192"/>
                  <a:gd name="connsiteY5" fmla="*/ 279633 h 292673"/>
                  <a:gd name="connsiteX6" fmla="*/ 314134 w 401192"/>
                  <a:gd name="connsiteY6" fmla="*/ 276415 h 292673"/>
                  <a:gd name="connsiteX7" fmla="*/ 332518 w 401192"/>
                  <a:gd name="connsiteY7" fmla="*/ 250507 h 292673"/>
                  <a:gd name="connsiteX8" fmla="*/ 401193 w 401192"/>
                  <a:gd name="connsiteY8" fmla="*/ 195167 h 292673"/>
                  <a:gd name="connsiteX9" fmla="*/ 276892 w 401192"/>
                  <a:gd name="connsiteY9" fmla="*/ 142970 h 292673"/>
                  <a:gd name="connsiteX10" fmla="*/ 269558 w 401192"/>
                  <a:gd name="connsiteY10" fmla="*/ 48482 h 29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192" h="292673">
                    <a:moveTo>
                      <a:pt x="82296" y="0"/>
                    </a:moveTo>
                    <a:cubicBezTo>
                      <a:pt x="82296" y="0"/>
                      <a:pt x="94393" y="147542"/>
                      <a:pt x="94393" y="153734"/>
                    </a:cubicBezTo>
                    <a:cubicBezTo>
                      <a:pt x="94393" y="159925"/>
                      <a:pt x="0" y="183928"/>
                      <a:pt x="0" y="183928"/>
                    </a:cubicBezTo>
                    <a:cubicBezTo>
                      <a:pt x="0" y="183928"/>
                      <a:pt x="69152" y="180784"/>
                      <a:pt x="166592" y="223456"/>
                    </a:cubicBezTo>
                    <a:cubicBezTo>
                      <a:pt x="200282" y="239229"/>
                      <a:pt x="231630" y="259583"/>
                      <a:pt x="259747" y="283940"/>
                    </a:cubicBezTo>
                    <a:cubicBezTo>
                      <a:pt x="275282" y="297097"/>
                      <a:pt x="298542" y="295169"/>
                      <a:pt x="311699" y="279633"/>
                    </a:cubicBezTo>
                    <a:cubicBezTo>
                      <a:pt x="312569" y="278606"/>
                      <a:pt x="313382" y="277532"/>
                      <a:pt x="314134" y="276415"/>
                    </a:cubicBezTo>
                    <a:cubicBezTo>
                      <a:pt x="319945" y="267653"/>
                      <a:pt x="326327" y="258509"/>
                      <a:pt x="332518" y="250507"/>
                    </a:cubicBezTo>
                    <a:cubicBezTo>
                      <a:pt x="351851" y="228035"/>
                      <a:pt x="375124" y="209281"/>
                      <a:pt x="401193" y="195167"/>
                    </a:cubicBezTo>
                    <a:cubicBezTo>
                      <a:pt x="401193" y="195167"/>
                      <a:pt x="276892" y="147542"/>
                      <a:pt x="276892" y="142970"/>
                    </a:cubicBezTo>
                    <a:lnTo>
                      <a:pt x="269558" y="48482"/>
                    </a:lnTo>
                    <a:close/>
                  </a:path>
                </a:pathLst>
              </a:custGeom>
              <a:solidFill>
                <a:srgbClr val="455A6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024B772E-BDFA-A22C-50A0-78413CF35993}"/>
                  </a:ext>
                </a:extLst>
              </p:cNvPr>
              <p:cNvSpPr/>
              <p:nvPr/>
            </p:nvSpPr>
            <p:spPr>
              <a:xfrm>
                <a:off x="6749476" y="2807262"/>
                <a:ext cx="161690" cy="308503"/>
              </a:xfrm>
              <a:custGeom>
                <a:avLst/>
                <a:gdLst>
                  <a:gd name="connsiteX0" fmla="*/ 147290 w 161690"/>
                  <a:gd name="connsiteY0" fmla="*/ 308365 h 308503"/>
                  <a:gd name="connsiteX1" fmla="*/ 145480 w 161690"/>
                  <a:gd name="connsiteY1" fmla="*/ 131010 h 308503"/>
                  <a:gd name="connsiteX2" fmla="*/ 32513 w 161690"/>
                  <a:gd name="connsiteY2" fmla="*/ 708 h 308503"/>
                  <a:gd name="connsiteX3" fmla="*/ 4510 w 161690"/>
                  <a:gd name="connsiteY3" fmla="*/ 138058 h 308503"/>
                  <a:gd name="connsiteX4" fmla="*/ 147290 w 161690"/>
                  <a:gd name="connsiteY4" fmla="*/ 308365 h 30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0" h="308503">
                    <a:moveTo>
                      <a:pt x="147290" y="308365"/>
                    </a:moveTo>
                    <a:cubicBezTo>
                      <a:pt x="169864" y="297030"/>
                      <a:pt x="163292" y="192827"/>
                      <a:pt x="145480" y="131010"/>
                    </a:cubicBezTo>
                    <a:cubicBezTo>
                      <a:pt x="118429" y="36807"/>
                      <a:pt x="69280" y="-6150"/>
                      <a:pt x="32513" y="708"/>
                    </a:cubicBezTo>
                    <a:cubicBezTo>
                      <a:pt x="-4253" y="7566"/>
                      <a:pt x="-3586" y="102720"/>
                      <a:pt x="4510" y="138058"/>
                    </a:cubicBezTo>
                    <a:cubicBezTo>
                      <a:pt x="18321" y="198161"/>
                      <a:pt x="86711" y="313032"/>
                      <a:pt x="147290" y="308365"/>
                    </a:cubicBezTo>
                    <a:close/>
                  </a:path>
                </a:pathLst>
              </a:custGeom>
              <a:solidFill>
                <a:schemeClr val="accent1"/>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0FB2ABA5-747C-E295-9695-3BEC29A5FFFB}"/>
                  </a:ext>
                </a:extLst>
              </p:cNvPr>
              <p:cNvSpPr/>
              <p:nvPr/>
            </p:nvSpPr>
            <p:spPr>
              <a:xfrm rot="-4603200">
                <a:off x="6659250" y="1471408"/>
                <a:ext cx="492633" cy="492633"/>
              </a:xfrm>
              <a:custGeom>
                <a:avLst/>
                <a:gdLst>
                  <a:gd name="connsiteX0" fmla="*/ 492633 w 492633"/>
                  <a:gd name="connsiteY0" fmla="*/ 246316 h 492633"/>
                  <a:gd name="connsiteX1" fmla="*/ 246317 w 492633"/>
                  <a:gd name="connsiteY1" fmla="*/ 492633 h 492633"/>
                  <a:gd name="connsiteX2" fmla="*/ 0 w 492633"/>
                  <a:gd name="connsiteY2" fmla="*/ 246316 h 492633"/>
                  <a:gd name="connsiteX3" fmla="*/ 246317 w 492633"/>
                  <a:gd name="connsiteY3" fmla="*/ 0 h 492633"/>
                  <a:gd name="connsiteX4" fmla="*/ 492633 w 492633"/>
                  <a:gd name="connsiteY4" fmla="*/ 246316 h 492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33" h="492633">
                    <a:moveTo>
                      <a:pt x="492633" y="246316"/>
                    </a:moveTo>
                    <a:cubicBezTo>
                      <a:pt x="492633" y="382353"/>
                      <a:pt x="382353" y="492633"/>
                      <a:pt x="246317" y="492633"/>
                    </a:cubicBezTo>
                    <a:cubicBezTo>
                      <a:pt x="110280" y="492633"/>
                      <a:pt x="0" y="382353"/>
                      <a:pt x="0" y="246316"/>
                    </a:cubicBezTo>
                    <a:cubicBezTo>
                      <a:pt x="0" y="110280"/>
                      <a:pt x="110280" y="0"/>
                      <a:pt x="246317" y="0"/>
                    </a:cubicBezTo>
                    <a:cubicBezTo>
                      <a:pt x="382353" y="0"/>
                      <a:pt x="492633" y="110280"/>
                      <a:pt x="492633" y="246316"/>
                    </a:cubicBezTo>
                    <a:close/>
                  </a:path>
                </a:pathLst>
              </a:custGeom>
              <a:solidFill>
                <a:srgbClr val="455A6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D964AA4E-3F29-7AA1-9FA0-EC5AC23654AE}"/>
                  </a:ext>
                </a:extLst>
              </p:cNvPr>
              <p:cNvSpPr/>
              <p:nvPr/>
            </p:nvSpPr>
            <p:spPr>
              <a:xfrm>
                <a:off x="6659363" y="1640205"/>
                <a:ext cx="330081" cy="439624"/>
              </a:xfrm>
              <a:custGeom>
                <a:avLst/>
                <a:gdLst>
                  <a:gd name="connsiteX0" fmla="*/ 330081 w 330081"/>
                  <a:gd name="connsiteY0" fmla="*/ 384143 h 439624"/>
                  <a:gd name="connsiteX1" fmla="*/ 327033 w 330081"/>
                  <a:gd name="connsiteY1" fmla="*/ 343662 h 439624"/>
                  <a:gd name="connsiteX2" fmla="*/ 324462 w 330081"/>
                  <a:gd name="connsiteY2" fmla="*/ 290322 h 439624"/>
                  <a:gd name="connsiteX3" fmla="*/ 145011 w 330081"/>
                  <a:gd name="connsiteY3" fmla="*/ 230410 h 439624"/>
                  <a:gd name="connsiteX4" fmla="*/ 12613 w 330081"/>
                  <a:gd name="connsiteY4" fmla="*/ 0 h 439624"/>
                  <a:gd name="connsiteX5" fmla="*/ 140534 w 330081"/>
                  <a:gd name="connsiteY5" fmla="*/ 300037 h 439624"/>
                  <a:gd name="connsiteX6" fmla="*/ 150535 w 330081"/>
                  <a:gd name="connsiteY6" fmla="*/ 433387 h 439624"/>
                  <a:gd name="connsiteX7" fmla="*/ 206637 w 330081"/>
                  <a:gd name="connsiteY7" fmla="*/ 426053 h 439624"/>
                  <a:gd name="connsiteX8" fmla="*/ 266645 w 330081"/>
                  <a:gd name="connsiteY8" fmla="*/ 413766 h 439624"/>
                  <a:gd name="connsiteX9" fmla="*/ 330081 w 330081"/>
                  <a:gd name="connsiteY9" fmla="*/ 384143 h 4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081" h="439624">
                    <a:moveTo>
                      <a:pt x="330081" y="384143"/>
                    </a:moveTo>
                    <a:lnTo>
                      <a:pt x="327033" y="343662"/>
                    </a:lnTo>
                    <a:lnTo>
                      <a:pt x="324462" y="290322"/>
                    </a:lnTo>
                    <a:cubicBezTo>
                      <a:pt x="324462" y="290322"/>
                      <a:pt x="274170" y="274701"/>
                      <a:pt x="145011" y="230410"/>
                    </a:cubicBezTo>
                    <a:cubicBezTo>
                      <a:pt x="50427" y="198025"/>
                      <a:pt x="2898" y="100393"/>
                      <a:pt x="12613" y="0"/>
                    </a:cubicBezTo>
                    <a:cubicBezTo>
                      <a:pt x="-26602" y="117965"/>
                      <a:pt x="28266" y="246657"/>
                      <a:pt x="140534" y="300037"/>
                    </a:cubicBezTo>
                    <a:cubicBezTo>
                      <a:pt x="143772" y="340900"/>
                      <a:pt x="150535" y="427863"/>
                      <a:pt x="150535" y="433387"/>
                    </a:cubicBezTo>
                    <a:cubicBezTo>
                      <a:pt x="150535" y="433387"/>
                      <a:pt x="167585" y="422434"/>
                      <a:pt x="206637" y="426053"/>
                    </a:cubicBezTo>
                    <a:cubicBezTo>
                      <a:pt x="245690" y="429673"/>
                      <a:pt x="282837" y="461105"/>
                      <a:pt x="266645" y="413766"/>
                    </a:cubicBezTo>
                    <a:cubicBezTo>
                      <a:pt x="252548" y="371570"/>
                      <a:pt x="314841" y="381191"/>
                      <a:pt x="330081" y="384143"/>
                    </a:cubicBezTo>
                    <a:close/>
                  </a:path>
                </a:pathLst>
              </a:custGeom>
              <a:solidFill>
                <a:srgbClr val="37474F"/>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E6AE37B0-2438-389A-EF2E-BB7CEA346ABC}"/>
                  </a:ext>
                </a:extLst>
              </p:cNvPr>
              <p:cNvSpPr/>
              <p:nvPr/>
            </p:nvSpPr>
            <p:spPr>
              <a:xfrm>
                <a:off x="6791856" y="1485900"/>
                <a:ext cx="372496" cy="532922"/>
              </a:xfrm>
              <a:custGeom>
                <a:avLst/>
                <a:gdLst>
                  <a:gd name="connsiteX0" fmla="*/ 194064 w 372496"/>
                  <a:gd name="connsiteY0" fmla="*/ 0 h 532922"/>
                  <a:gd name="connsiteX1" fmla="*/ 5373 w 372496"/>
                  <a:gd name="connsiteY1" fmla="*/ 173736 h 532922"/>
                  <a:gd name="connsiteX2" fmla="*/ 56713 w 372496"/>
                  <a:gd name="connsiteY2" fmla="*/ 462629 h 532922"/>
                  <a:gd name="connsiteX3" fmla="*/ 288933 w 372496"/>
                  <a:gd name="connsiteY3" fmla="*/ 529304 h 532922"/>
                  <a:gd name="connsiteX4" fmla="*/ 370943 w 372496"/>
                  <a:gd name="connsiteY4" fmla="*/ 337852 h 532922"/>
                  <a:gd name="connsiteX5" fmla="*/ 353036 w 372496"/>
                  <a:gd name="connsiteY5" fmla="*/ 147352 h 532922"/>
                  <a:gd name="connsiteX6" fmla="*/ 194064 w 372496"/>
                  <a:gd name="connsiteY6" fmla="*/ 0 h 53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96" h="532922">
                    <a:moveTo>
                      <a:pt x="194064" y="0"/>
                    </a:moveTo>
                    <a:cubicBezTo>
                      <a:pt x="83764" y="0"/>
                      <a:pt x="24519" y="73343"/>
                      <a:pt x="5373" y="173736"/>
                    </a:cubicBezTo>
                    <a:cubicBezTo>
                      <a:pt x="-6914" y="238506"/>
                      <a:pt x="-1389" y="389763"/>
                      <a:pt x="56713" y="462629"/>
                    </a:cubicBezTo>
                    <a:cubicBezTo>
                      <a:pt x="87384" y="500729"/>
                      <a:pt x="229306" y="546163"/>
                      <a:pt x="288933" y="529304"/>
                    </a:cubicBezTo>
                    <a:cubicBezTo>
                      <a:pt x="354750" y="510826"/>
                      <a:pt x="365133" y="424529"/>
                      <a:pt x="370943" y="337852"/>
                    </a:cubicBezTo>
                    <a:cubicBezTo>
                      <a:pt x="375662" y="273797"/>
                      <a:pt x="369609" y="209405"/>
                      <a:pt x="353036" y="147352"/>
                    </a:cubicBezTo>
                    <a:cubicBezTo>
                      <a:pt x="332843" y="57150"/>
                      <a:pt x="256643" y="4477"/>
                      <a:pt x="194064" y="0"/>
                    </a:cubicBezTo>
                    <a:close/>
                  </a:path>
                </a:pathLst>
              </a:custGeom>
              <a:solidFill>
                <a:srgbClr val="32CD8B"/>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DEE118D-320E-14EA-00F0-D6F3BC5B46CD}"/>
                  </a:ext>
                </a:extLst>
              </p:cNvPr>
              <p:cNvSpPr/>
              <p:nvPr/>
            </p:nvSpPr>
            <p:spPr>
              <a:xfrm>
                <a:off x="6791856" y="1485900"/>
                <a:ext cx="372496" cy="532922"/>
              </a:xfrm>
              <a:custGeom>
                <a:avLst/>
                <a:gdLst>
                  <a:gd name="connsiteX0" fmla="*/ 194064 w 372496"/>
                  <a:gd name="connsiteY0" fmla="*/ 0 h 532922"/>
                  <a:gd name="connsiteX1" fmla="*/ 5373 w 372496"/>
                  <a:gd name="connsiteY1" fmla="*/ 173736 h 532922"/>
                  <a:gd name="connsiteX2" fmla="*/ 56713 w 372496"/>
                  <a:gd name="connsiteY2" fmla="*/ 462629 h 532922"/>
                  <a:gd name="connsiteX3" fmla="*/ 288933 w 372496"/>
                  <a:gd name="connsiteY3" fmla="*/ 529304 h 532922"/>
                  <a:gd name="connsiteX4" fmla="*/ 370943 w 372496"/>
                  <a:gd name="connsiteY4" fmla="*/ 337852 h 532922"/>
                  <a:gd name="connsiteX5" fmla="*/ 353036 w 372496"/>
                  <a:gd name="connsiteY5" fmla="*/ 147352 h 532922"/>
                  <a:gd name="connsiteX6" fmla="*/ 194064 w 372496"/>
                  <a:gd name="connsiteY6" fmla="*/ 0 h 53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496" h="532922">
                    <a:moveTo>
                      <a:pt x="194064" y="0"/>
                    </a:moveTo>
                    <a:cubicBezTo>
                      <a:pt x="83764" y="0"/>
                      <a:pt x="24519" y="73343"/>
                      <a:pt x="5373" y="173736"/>
                    </a:cubicBezTo>
                    <a:cubicBezTo>
                      <a:pt x="-6914" y="238506"/>
                      <a:pt x="-1389" y="389763"/>
                      <a:pt x="56713" y="462629"/>
                    </a:cubicBezTo>
                    <a:cubicBezTo>
                      <a:pt x="87384" y="500729"/>
                      <a:pt x="229306" y="546163"/>
                      <a:pt x="288933" y="529304"/>
                    </a:cubicBezTo>
                    <a:cubicBezTo>
                      <a:pt x="354750" y="510826"/>
                      <a:pt x="365133" y="424529"/>
                      <a:pt x="370943" y="337852"/>
                    </a:cubicBezTo>
                    <a:cubicBezTo>
                      <a:pt x="375662" y="273797"/>
                      <a:pt x="369609" y="209405"/>
                      <a:pt x="353036" y="147352"/>
                    </a:cubicBezTo>
                    <a:cubicBezTo>
                      <a:pt x="332843" y="57150"/>
                      <a:pt x="256643" y="4477"/>
                      <a:pt x="194064" y="0"/>
                    </a:cubicBezTo>
                    <a:close/>
                  </a:path>
                </a:pathLst>
              </a:custGeom>
              <a:solidFill>
                <a:srgbClr val="FFFFFF">
                  <a:alpha val="80000"/>
                </a:srgbClr>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E4375B83-23EE-DFDD-9B49-E8E7822EAA4A}"/>
                  </a:ext>
                </a:extLst>
              </p:cNvPr>
              <p:cNvSpPr/>
              <p:nvPr/>
            </p:nvSpPr>
            <p:spPr>
              <a:xfrm>
                <a:off x="6822185" y="1554480"/>
                <a:ext cx="340899" cy="448151"/>
              </a:xfrm>
              <a:custGeom>
                <a:avLst/>
                <a:gdLst>
                  <a:gd name="connsiteX0" fmla="*/ 340614 w 340899"/>
                  <a:gd name="connsiteY0" fmla="*/ 262890 h 448151"/>
                  <a:gd name="connsiteX1" fmla="*/ 326231 w 340899"/>
                  <a:gd name="connsiteY1" fmla="*/ 272415 h 448151"/>
                  <a:gd name="connsiteX2" fmla="*/ 230315 w 340899"/>
                  <a:gd name="connsiteY2" fmla="*/ 207740 h 448151"/>
                  <a:gd name="connsiteX3" fmla="*/ 208312 w 340899"/>
                  <a:gd name="connsiteY3" fmla="*/ 73819 h 448151"/>
                  <a:gd name="connsiteX4" fmla="*/ 226028 w 340899"/>
                  <a:gd name="connsiteY4" fmla="*/ 67723 h 448151"/>
                  <a:gd name="connsiteX5" fmla="*/ 286607 w 340899"/>
                  <a:gd name="connsiteY5" fmla="*/ 13716 h 448151"/>
                  <a:gd name="connsiteX6" fmla="*/ 289179 w 340899"/>
                  <a:gd name="connsiteY6" fmla="*/ 4858 h 448151"/>
                  <a:gd name="connsiteX7" fmla="*/ 285369 w 340899"/>
                  <a:gd name="connsiteY7" fmla="*/ 0 h 448151"/>
                  <a:gd name="connsiteX8" fmla="*/ 282131 w 340899"/>
                  <a:gd name="connsiteY8" fmla="*/ 12097 h 448151"/>
                  <a:gd name="connsiteX9" fmla="*/ 224219 w 340899"/>
                  <a:gd name="connsiteY9" fmla="*/ 63246 h 448151"/>
                  <a:gd name="connsiteX10" fmla="*/ 2286 w 340899"/>
                  <a:gd name="connsiteY10" fmla="*/ 23813 h 448151"/>
                  <a:gd name="connsiteX11" fmla="*/ 0 w 340899"/>
                  <a:gd name="connsiteY11" fmla="*/ 28194 h 448151"/>
                  <a:gd name="connsiteX12" fmla="*/ 146876 w 340899"/>
                  <a:gd name="connsiteY12" fmla="*/ 82868 h 448151"/>
                  <a:gd name="connsiteX13" fmla="*/ 204026 w 340899"/>
                  <a:gd name="connsiteY13" fmla="*/ 75152 h 448151"/>
                  <a:gd name="connsiteX14" fmla="*/ 225743 w 340899"/>
                  <a:gd name="connsiteY14" fmla="*/ 207931 h 448151"/>
                  <a:gd name="connsiteX15" fmla="*/ 94488 w 340899"/>
                  <a:gd name="connsiteY15" fmla="*/ 302324 h 448151"/>
                  <a:gd name="connsiteX16" fmla="*/ 18860 w 340899"/>
                  <a:gd name="connsiteY16" fmla="*/ 238220 h 448151"/>
                  <a:gd name="connsiteX17" fmla="*/ 14859 w 340899"/>
                  <a:gd name="connsiteY17" fmla="*/ 240792 h 448151"/>
                  <a:gd name="connsiteX18" fmla="*/ 92964 w 340899"/>
                  <a:gd name="connsiteY18" fmla="*/ 307086 h 448151"/>
                  <a:gd name="connsiteX19" fmla="*/ 115157 w 340899"/>
                  <a:gd name="connsiteY19" fmla="*/ 378238 h 448151"/>
                  <a:gd name="connsiteX20" fmla="*/ 116205 w 340899"/>
                  <a:gd name="connsiteY20" fmla="*/ 387763 h 448151"/>
                  <a:gd name="connsiteX21" fmla="*/ 128016 w 340899"/>
                  <a:gd name="connsiteY21" fmla="*/ 446151 h 448151"/>
                  <a:gd name="connsiteX22" fmla="*/ 134493 w 340899"/>
                  <a:gd name="connsiteY22" fmla="*/ 448151 h 448151"/>
                  <a:gd name="connsiteX23" fmla="*/ 120872 w 340899"/>
                  <a:gd name="connsiteY23" fmla="*/ 387382 h 448151"/>
                  <a:gd name="connsiteX24" fmla="*/ 119920 w 340899"/>
                  <a:gd name="connsiteY24" fmla="*/ 377285 h 448151"/>
                  <a:gd name="connsiteX25" fmla="*/ 98584 w 340899"/>
                  <a:gd name="connsiteY25" fmla="*/ 306419 h 448151"/>
                  <a:gd name="connsiteX26" fmla="*/ 228695 w 340899"/>
                  <a:gd name="connsiteY26" fmla="*/ 215074 h 448151"/>
                  <a:gd name="connsiteX27" fmla="*/ 327088 w 340899"/>
                  <a:gd name="connsiteY27" fmla="*/ 277273 h 448151"/>
                  <a:gd name="connsiteX28" fmla="*/ 327755 w 340899"/>
                  <a:gd name="connsiteY28" fmla="*/ 277273 h 448151"/>
                  <a:gd name="connsiteX29" fmla="*/ 328422 w 340899"/>
                  <a:gd name="connsiteY29" fmla="*/ 277273 h 448151"/>
                  <a:gd name="connsiteX30" fmla="*/ 340900 w 340899"/>
                  <a:gd name="connsiteY30" fmla="*/ 269176 h 448151"/>
                  <a:gd name="connsiteX31" fmla="*/ 340900 w 340899"/>
                  <a:gd name="connsiteY31" fmla="*/ 268319 h 448151"/>
                  <a:gd name="connsiteX32" fmla="*/ 340614 w 340899"/>
                  <a:gd name="connsiteY32" fmla="*/ 262890 h 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899" h="448151">
                    <a:moveTo>
                      <a:pt x="340614" y="262890"/>
                    </a:moveTo>
                    <a:cubicBezTo>
                      <a:pt x="336215" y="266625"/>
                      <a:pt x="331387" y="269822"/>
                      <a:pt x="326231" y="272415"/>
                    </a:cubicBezTo>
                    <a:cubicBezTo>
                      <a:pt x="250031" y="265747"/>
                      <a:pt x="230981" y="210598"/>
                      <a:pt x="230315" y="207740"/>
                    </a:cubicBezTo>
                    <a:cubicBezTo>
                      <a:pt x="230315" y="202311"/>
                      <a:pt x="224790" y="117348"/>
                      <a:pt x="208312" y="73819"/>
                    </a:cubicBezTo>
                    <a:cubicBezTo>
                      <a:pt x="214316" y="72086"/>
                      <a:pt x="220229" y="70052"/>
                      <a:pt x="226028" y="67723"/>
                    </a:cubicBezTo>
                    <a:cubicBezTo>
                      <a:pt x="257556" y="55150"/>
                      <a:pt x="278035" y="36957"/>
                      <a:pt x="286607" y="13716"/>
                    </a:cubicBezTo>
                    <a:cubicBezTo>
                      <a:pt x="287670" y="10827"/>
                      <a:pt x="288530" y="7867"/>
                      <a:pt x="289179" y="4858"/>
                    </a:cubicBezTo>
                    <a:cubicBezTo>
                      <a:pt x="287941" y="3143"/>
                      <a:pt x="286607" y="1619"/>
                      <a:pt x="285369" y="0"/>
                    </a:cubicBezTo>
                    <a:cubicBezTo>
                      <a:pt x="284668" y="4124"/>
                      <a:pt x="283584" y="8174"/>
                      <a:pt x="282131" y="12097"/>
                    </a:cubicBezTo>
                    <a:cubicBezTo>
                      <a:pt x="274034" y="34004"/>
                      <a:pt x="254508" y="51245"/>
                      <a:pt x="224219" y="63246"/>
                    </a:cubicBezTo>
                    <a:cubicBezTo>
                      <a:pt x="128969" y="101346"/>
                      <a:pt x="36671" y="58579"/>
                      <a:pt x="2286" y="23813"/>
                    </a:cubicBezTo>
                    <a:lnTo>
                      <a:pt x="0" y="28194"/>
                    </a:lnTo>
                    <a:cubicBezTo>
                      <a:pt x="26099" y="53721"/>
                      <a:pt x="81629" y="82868"/>
                      <a:pt x="146876" y="82868"/>
                    </a:cubicBezTo>
                    <a:cubicBezTo>
                      <a:pt x="166186" y="82878"/>
                      <a:pt x="185409" y="80282"/>
                      <a:pt x="204026" y="75152"/>
                    </a:cubicBezTo>
                    <a:cubicBezTo>
                      <a:pt x="220218" y="117443"/>
                      <a:pt x="225552" y="203454"/>
                      <a:pt x="225743" y="207931"/>
                    </a:cubicBezTo>
                    <a:cubicBezTo>
                      <a:pt x="220218" y="229362"/>
                      <a:pt x="186119" y="287179"/>
                      <a:pt x="94488" y="302324"/>
                    </a:cubicBezTo>
                    <a:cubicBezTo>
                      <a:pt x="63995" y="288110"/>
                      <a:pt x="37877" y="265972"/>
                      <a:pt x="18860" y="238220"/>
                    </a:cubicBezTo>
                    <a:lnTo>
                      <a:pt x="14859" y="240792"/>
                    </a:lnTo>
                    <a:cubicBezTo>
                      <a:pt x="34442" y="269527"/>
                      <a:pt x="61429" y="292433"/>
                      <a:pt x="92964" y="307086"/>
                    </a:cubicBezTo>
                    <a:cubicBezTo>
                      <a:pt x="95155" y="309943"/>
                      <a:pt x="110204" y="330708"/>
                      <a:pt x="115157" y="378238"/>
                    </a:cubicBezTo>
                    <a:cubicBezTo>
                      <a:pt x="115157" y="381572"/>
                      <a:pt x="115824" y="384905"/>
                      <a:pt x="116205" y="387763"/>
                    </a:cubicBezTo>
                    <a:cubicBezTo>
                      <a:pt x="116879" y="407746"/>
                      <a:pt x="120871" y="427477"/>
                      <a:pt x="128016" y="446151"/>
                    </a:cubicBezTo>
                    <a:lnTo>
                      <a:pt x="134493" y="448151"/>
                    </a:lnTo>
                    <a:cubicBezTo>
                      <a:pt x="125540" y="433864"/>
                      <a:pt x="123254" y="410718"/>
                      <a:pt x="120872" y="387382"/>
                    </a:cubicBezTo>
                    <a:cubicBezTo>
                      <a:pt x="120872" y="384048"/>
                      <a:pt x="120205" y="380714"/>
                      <a:pt x="119920" y="377285"/>
                    </a:cubicBezTo>
                    <a:cubicBezTo>
                      <a:pt x="115443" y="335375"/>
                      <a:pt x="103632" y="313944"/>
                      <a:pt x="98584" y="306419"/>
                    </a:cubicBezTo>
                    <a:cubicBezTo>
                      <a:pt x="183071" y="291274"/>
                      <a:pt x="219075" y="240316"/>
                      <a:pt x="228695" y="215074"/>
                    </a:cubicBezTo>
                    <a:cubicBezTo>
                      <a:pt x="235934" y="230886"/>
                      <a:pt x="260985" y="272224"/>
                      <a:pt x="327088" y="277273"/>
                    </a:cubicBezTo>
                    <a:lnTo>
                      <a:pt x="327755" y="277273"/>
                    </a:lnTo>
                    <a:lnTo>
                      <a:pt x="328422" y="277273"/>
                    </a:lnTo>
                    <a:cubicBezTo>
                      <a:pt x="332790" y="274910"/>
                      <a:pt x="336962" y="272203"/>
                      <a:pt x="340900" y="269176"/>
                    </a:cubicBezTo>
                    <a:lnTo>
                      <a:pt x="340900" y="268319"/>
                    </a:lnTo>
                    <a:cubicBezTo>
                      <a:pt x="340614" y="266605"/>
                      <a:pt x="340614" y="264795"/>
                      <a:pt x="340614" y="262890"/>
                    </a:cubicBezTo>
                    <a:close/>
                  </a:path>
                </a:pathLst>
              </a:custGeom>
              <a:solidFill>
                <a:schemeClr val="accent1"/>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F62F64D0-E494-9002-2C64-B41DC62D1D7E}"/>
                  </a:ext>
                </a:extLst>
              </p:cNvPr>
              <p:cNvSpPr/>
              <p:nvPr/>
            </p:nvSpPr>
            <p:spPr>
              <a:xfrm>
                <a:off x="6791856" y="1527714"/>
                <a:ext cx="302267" cy="490860"/>
              </a:xfrm>
              <a:custGeom>
                <a:avLst/>
                <a:gdLst>
                  <a:gd name="connsiteX0" fmla="*/ 288933 w 302267"/>
                  <a:gd name="connsiteY0" fmla="*/ 487299 h 490860"/>
                  <a:gd name="connsiteX1" fmla="*/ 302268 w 302267"/>
                  <a:gd name="connsiteY1" fmla="*/ 482060 h 490860"/>
                  <a:gd name="connsiteX2" fmla="*/ 116530 w 302267"/>
                  <a:gd name="connsiteY2" fmla="*/ 436340 h 490860"/>
                  <a:gd name="connsiteX3" fmla="*/ 27376 w 302267"/>
                  <a:gd name="connsiteY3" fmla="*/ 269367 h 490860"/>
                  <a:gd name="connsiteX4" fmla="*/ 73287 w 302267"/>
                  <a:gd name="connsiteY4" fmla="*/ 0 h 490860"/>
                  <a:gd name="connsiteX5" fmla="*/ 5373 w 302267"/>
                  <a:gd name="connsiteY5" fmla="*/ 131540 h 490860"/>
                  <a:gd name="connsiteX6" fmla="*/ 56713 w 302267"/>
                  <a:gd name="connsiteY6" fmla="*/ 420434 h 490860"/>
                  <a:gd name="connsiteX7" fmla="*/ 288933 w 302267"/>
                  <a:gd name="connsiteY7" fmla="*/ 487299 h 49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267" h="490860">
                    <a:moveTo>
                      <a:pt x="288933" y="487299"/>
                    </a:moveTo>
                    <a:cubicBezTo>
                      <a:pt x="293536" y="485984"/>
                      <a:pt x="298001" y="484230"/>
                      <a:pt x="302268" y="482060"/>
                    </a:cubicBezTo>
                    <a:cubicBezTo>
                      <a:pt x="245118" y="492252"/>
                      <a:pt x="178443" y="472535"/>
                      <a:pt x="116530" y="436340"/>
                    </a:cubicBezTo>
                    <a:cubicBezTo>
                      <a:pt x="54618" y="400145"/>
                      <a:pt x="42140" y="358616"/>
                      <a:pt x="27376" y="269367"/>
                    </a:cubicBezTo>
                    <a:cubicBezTo>
                      <a:pt x="12613" y="180118"/>
                      <a:pt x="30520" y="56007"/>
                      <a:pt x="73287" y="0"/>
                    </a:cubicBezTo>
                    <a:cubicBezTo>
                      <a:pt x="37854" y="31147"/>
                      <a:pt x="15661" y="77343"/>
                      <a:pt x="5373" y="131540"/>
                    </a:cubicBezTo>
                    <a:cubicBezTo>
                      <a:pt x="-6914" y="196310"/>
                      <a:pt x="-1389" y="347567"/>
                      <a:pt x="56713" y="420434"/>
                    </a:cubicBezTo>
                    <a:cubicBezTo>
                      <a:pt x="87384" y="458819"/>
                      <a:pt x="229306" y="503968"/>
                      <a:pt x="288933" y="487299"/>
                    </a:cubicBezTo>
                    <a:close/>
                  </a:path>
                </a:pathLst>
              </a:custGeom>
              <a:solidFill>
                <a:srgbClr val="000000">
                  <a:alpha val="10000"/>
                </a:srgb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F15EAA3C-DE40-D353-E036-15E96238E972}"/>
                  </a:ext>
                </a:extLst>
              </p:cNvPr>
              <p:cNvSpPr/>
              <p:nvPr/>
            </p:nvSpPr>
            <p:spPr>
              <a:xfrm>
                <a:off x="6724268" y="1733887"/>
                <a:ext cx="133064" cy="155975"/>
              </a:xfrm>
              <a:custGeom>
                <a:avLst/>
                <a:gdLst>
                  <a:gd name="connsiteX0" fmla="*/ 133064 w 133064"/>
                  <a:gd name="connsiteY0" fmla="*/ 96817 h 155975"/>
                  <a:gd name="connsiteX1" fmla="*/ 70771 w 133064"/>
                  <a:gd name="connsiteY1" fmla="*/ 3377 h 155975"/>
                  <a:gd name="connsiteX2" fmla="*/ 26194 w 133064"/>
                  <a:gd name="connsiteY2" fmla="*/ 9664 h 155975"/>
                  <a:gd name="connsiteX3" fmla="*/ 0 w 133064"/>
                  <a:gd name="connsiteY3" fmla="*/ 59194 h 155975"/>
                  <a:gd name="connsiteX4" fmla="*/ 62198 w 133064"/>
                  <a:gd name="connsiteY4" fmla="*/ 152634 h 155975"/>
                  <a:gd name="connsiteX5" fmla="*/ 106871 w 133064"/>
                  <a:gd name="connsiteY5" fmla="*/ 146252 h 155975"/>
                  <a:gd name="connsiteX6" fmla="*/ 133064 w 133064"/>
                  <a:gd name="connsiteY6" fmla="*/ 96817 h 1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64" h="155975">
                    <a:moveTo>
                      <a:pt x="133064" y="96817"/>
                    </a:moveTo>
                    <a:cubicBezTo>
                      <a:pt x="133064" y="57098"/>
                      <a:pt x="105156" y="15283"/>
                      <a:pt x="70771" y="3377"/>
                    </a:cubicBezTo>
                    <a:cubicBezTo>
                      <a:pt x="55875" y="-2798"/>
                      <a:pt x="38801" y="-390"/>
                      <a:pt x="26194" y="9664"/>
                    </a:cubicBezTo>
                    <a:cubicBezTo>
                      <a:pt x="10382" y="17188"/>
                      <a:pt x="0" y="35000"/>
                      <a:pt x="0" y="59194"/>
                    </a:cubicBezTo>
                    <a:cubicBezTo>
                      <a:pt x="0" y="98818"/>
                      <a:pt x="27813" y="140728"/>
                      <a:pt x="62198" y="152634"/>
                    </a:cubicBezTo>
                    <a:cubicBezTo>
                      <a:pt x="77143" y="158778"/>
                      <a:pt x="94244" y="156335"/>
                      <a:pt x="106871" y="146252"/>
                    </a:cubicBezTo>
                    <a:cubicBezTo>
                      <a:pt x="122682" y="138727"/>
                      <a:pt x="133064" y="121011"/>
                      <a:pt x="133064" y="96817"/>
                    </a:cubicBezTo>
                    <a:close/>
                  </a:path>
                </a:pathLst>
              </a:custGeom>
              <a:solidFill>
                <a:srgbClr val="32CD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12C567E4-C480-4254-43A0-D1A5F1AE07B5}"/>
                  </a:ext>
                </a:extLst>
              </p:cNvPr>
              <p:cNvSpPr/>
              <p:nvPr/>
            </p:nvSpPr>
            <p:spPr>
              <a:xfrm>
                <a:off x="6724268" y="1733887"/>
                <a:ext cx="133064" cy="155975"/>
              </a:xfrm>
              <a:custGeom>
                <a:avLst/>
                <a:gdLst>
                  <a:gd name="connsiteX0" fmla="*/ 133064 w 133064"/>
                  <a:gd name="connsiteY0" fmla="*/ 96817 h 155975"/>
                  <a:gd name="connsiteX1" fmla="*/ 70771 w 133064"/>
                  <a:gd name="connsiteY1" fmla="*/ 3377 h 155975"/>
                  <a:gd name="connsiteX2" fmla="*/ 26194 w 133064"/>
                  <a:gd name="connsiteY2" fmla="*/ 9664 h 155975"/>
                  <a:gd name="connsiteX3" fmla="*/ 0 w 133064"/>
                  <a:gd name="connsiteY3" fmla="*/ 59194 h 155975"/>
                  <a:gd name="connsiteX4" fmla="*/ 62198 w 133064"/>
                  <a:gd name="connsiteY4" fmla="*/ 152634 h 155975"/>
                  <a:gd name="connsiteX5" fmla="*/ 106871 w 133064"/>
                  <a:gd name="connsiteY5" fmla="*/ 146252 h 155975"/>
                  <a:gd name="connsiteX6" fmla="*/ 133064 w 133064"/>
                  <a:gd name="connsiteY6" fmla="*/ 96817 h 1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64" h="155975">
                    <a:moveTo>
                      <a:pt x="133064" y="96817"/>
                    </a:moveTo>
                    <a:cubicBezTo>
                      <a:pt x="133064" y="57098"/>
                      <a:pt x="105156" y="15283"/>
                      <a:pt x="70771" y="3377"/>
                    </a:cubicBezTo>
                    <a:cubicBezTo>
                      <a:pt x="55875" y="-2798"/>
                      <a:pt x="38801" y="-390"/>
                      <a:pt x="26194" y="9664"/>
                    </a:cubicBezTo>
                    <a:cubicBezTo>
                      <a:pt x="10382" y="17188"/>
                      <a:pt x="0" y="35000"/>
                      <a:pt x="0" y="59194"/>
                    </a:cubicBezTo>
                    <a:cubicBezTo>
                      <a:pt x="0" y="98818"/>
                      <a:pt x="27813" y="140728"/>
                      <a:pt x="62198" y="152634"/>
                    </a:cubicBezTo>
                    <a:cubicBezTo>
                      <a:pt x="77143" y="158778"/>
                      <a:pt x="94244" y="156335"/>
                      <a:pt x="106871" y="146252"/>
                    </a:cubicBezTo>
                    <a:cubicBezTo>
                      <a:pt x="122682" y="138727"/>
                      <a:pt x="133064" y="121011"/>
                      <a:pt x="133064" y="96817"/>
                    </a:cubicBezTo>
                    <a:close/>
                  </a:path>
                </a:pathLst>
              </a:custGeom>
              <a:solidFill>
                <a:schemeClr val="accent1"/>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3D28507A-DF54-D362-439F-04A574FFC44D}"/>
                  </a:ext>
                </a:extLst>
              </p:cNvPr>
              <p:cNvSpPr/>
              <p:nvPr/>
            </p:nvSpPr>
            <p:spPr>
              <a:xfrm>
                <a:off x="6724650" y="1739730"/>
                <a:ext cx="124110" cy="150359"/>
              </a:xfrm>
              <a:custGeom>
                <a:avLst/>
                <a:gdLst>
                  <a:gd name="connsiteX0" fmla="*/ 61817 w 124110"/>
                  <a:gd name="connsiteY0" fmla="*/ 3344 h 150359"/>
                  <a:gd name="connsiteX1" fmla="*/ 124111 w 124110"/>
                  <a:gd name="connsiteY1" fmla="*/ 96880 h 150359"/>
                  <a:gd name="connsiteX2" fmla="*/ 61817 w 124110"/>
                  <a:gd name="connsiteY2" fmla="*/ 147172 h 150359"/>
                  <a:gd name="connsiteX3" fmla="*/ 0 w 124110"/>
                  <a:gd name="connsiteY3" fmla="*/ 53351 h 150359"/>
                  <a:gd name="connsiteX4" fmla="*/ 61817 w 124110"/>
                  <a:gd name="connsiteY4" fmla="*/ 3344 h 15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10" h="150359">
                    <a:moveTo>
                      <a:pt x="61817" y="3344"/>
                    </a:moveTo>
                    <a:cubicBezTo>
                      <a:pt x="96203" y="15251"/>
                      <a:pt x="124111" y="57161"/>
                      <a:pt x="124111" y="96880"/>
                    </a:cubicBezTo>
                    <a:cubicBezTo>
                      <a:pt x="124111" y="136599"/>
                      <a:pt x="96203" y="159078"/>
                      <a:pt x="61817" y="147172"/>
                    </a:cubicBezTo>
                    <a:cubicBezTo>
                      <a:pt x="27432" y="135265"/>
                      <a:pt x="0" y="92975"/>
                      <a:pt x="0" y="53351"/>
                    </a:cubicBezTo>
                    <a:cubicBezTo>
                      <a:pt x="0" y="13726"/>
                      <a:pt x="27432" y="-8943"/>
                      <a:pt x="61817" y="3344"/>
                    </a:cubicBezTo>
                    <a:close/>
                  </a:path>
                </a:pathLst>
              </a:custGeom>
              <a:solidFill>
                <a:schemeClr val="accent1"/>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931BE3F8-1B05-7A59-CBED-1858F75E3FA4}"/>
                  </a:ext>
                </a:extLst>
              </p:cNvPr>
              <p:cNvSpPr/>
              <p:nvPr/>
            </p:nvSpPr>
            <p:spPr>
              <a:xfrm>
                <a:off x="6743318" y="1758600"/>
                <a:ext cx="86391" cy="112014"/>
              </a:xfrm>
              <a:custGeom>
                <a:avLst/>
                <a:gdLst>
                  <a:gd name="connsiteX0" fmla="*/ 61055 w 86391"/>
                  <a:gd name="connsiteY0" fmla="*/ 112014 h 112014"/>
                  <a:gd name="connsiteX1" fmla="*/ 49435 w 86391"/>
                  <a:gd name="connsiteY1" fmla="*/ 109919 h 112014"/>
                  <a:gd name="connsiteX2" fmla="*/ 0 w 86391"/>
                  <a:gd name="connsiteY2" fmla="*/ 34481 h 112014"/>
                  <a:gd name="connsiteX3" fmla="*/ 25241 w 86391"/>
                  <a:gd name="connsiteY3" fmla="*/ 0 h 112014"/>
                  <a:gd name="connsiteX4" fmla="*/ 36957 w 86391"/>
                  <a:gd name="connsiteY4" fmla="*/ 2096 h 112014"/>
                  <a:gd name="connsiteX5" fmla="*/ 86392 w 86391"/>
                  <a:gd name="connsiteY5" fmla="*/ 77629 h 112014"/>
                  <a:gd name="connsiteX6" fmla="*/ 61055 w 86391"/>
                  <a:gd name="connsiteY6" fmla="*/ 112014 h 11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91" h="112014">
                    <a:moveTo>
                      <a:pt x="61055" y="112014"/>
                    </a:moveTo>
                    <a:cubicBezTo>
                      <a:pt x="57092" y="111972"/>
                      <a:pt x="53163" y="111264"/>
                      <a:pt x="49435" y="109919"/>
                    </a:cubicBezTo>
                    <a:cubicBezTo>
                      <a:pt x="22574" y="100394"/>
                      <a:pt x="0" y="66104"/>
                      <a:pt x="0" y="34481"/>
                    </a:cubicBezTo>
                    <a:cubicBezTo>
                      <a:pt x="0" y="13526"/>
                      <a:pt x="9525" y="0"/>
                      <a:pt x="25241" y="0"/>
                    </a:cubicBezTo>
                    <a:cubicBezTo>
                      <a:pt x="29237" y="33"/>
                      <a:pt x="33198" y="741"/>
                      <a:pt x="36957" y="2096"/>
                    </a:cubicBezTo>
                    <a:cubicBezTo>
                      <a:pt x="63722" y="11621"/>
                      <a:pt x="86392" y="46006"/>
                      <a:pt x="86392" y="77629"/>
                    </a:cubicBezTo>
                    <a:cubicBezTo>
                      <a:pt x="86106" y="98774"/>
                      <a:pt x="76581" y="112014"/>
                      <a:pt x="61055" y="112014"/>
                    </a:cubicBezTo>
                    <a:close/>
                  </a:path>
                </a:pathLst>
              </a:custGeom>
              <a:solidFill>
                <a:srgbClr val="000000">
                  <a:alpha val="15000"/>
                </a:srgbClr>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5D015808-A8BD-90A9-FCF6-DE886F07D83E}"/>
                  </a:ext>
                </a:extLst>
              </p:cNvPr>
              <p:cNvSpPr/>
              <p:nvPr/>
            </p:nvSpPr>
            <p:spPr>
              <a:xfrm>
                <a:off x="6760347" y="1758565"/>
                <a:ext cx="69391" cy="100848"/>
              </a:xfrm>
              <a:custGeom>
                <a:avLst/>
                <a:gdLst>
                  <a:gd name="connsiteX0" fmla="*/ 19929 w 69391"/>
                  <a:gd name="connsiteY0" fmla="*/ 2131 h 100848"/>
                  <a:gd name="connsiteX1" fmla="*/ 8213 w 69391"/>
                  <a:gd name="connsiteY1" fmla="*/ 35 h 100848"/>
                  <a:gd name="connsiteX2" fmla="*/ 5832 w 69391"/>
                  <a:gd name="connsiteY2" fmla="*/ 35 h 100848"/>
                  <a:gd name="connsiteX3" fmla="*/ 22 w 69391"/>
                  <a:gd name="connsiteY3" fmla="*/ 23276 h 100848"/>
                  <a:gd name="connsiteX4" fmla="*/ 49552 w 69391"/>
                  <a:gd name="connsiteY4" fmla="*/ 98714 h 100848"/>
                  <a:gd name="connsiteX5" fmla="*/ 61172 w 69391"/>
                  <a:gd name="connsiteY5" fmla="*/ 100810 h 100848"/>
                  <a:gd name="connsiteX6" fmla="*/ 63553 w 69391"/>
                  <a:gd name="connsiteY6" fmla="*/ 100810 h 100848"/>
                  <a:gd name="connsiteX7" fmla="*/ 69364 w 69391"/>
                  <a:gd name="connsiteY7" fmla="*/ 77664 h 100848"/>
                  <a:gd name="connsiteX8" fmla="*/ 19929 w 69391"/>
                  <a:gd name="connsiteY8" fmla="*/ 2131 h 10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91" h="100848">
                    <a:moveTo>
                      <a:pt x="19929" y="2131"/>
                    </a:moveTo>
                    <a:cubicBezTo>
                      <a:pt x="16170" y="776"/>
                      <a:pt x="12209" y="68"/>
                      <a:pt x="8213" y="35"/>
                    </a:cubicBezTo>
                    <a:cubicBezTo>
                      <a:pt x="7420" y="-12"/>
                      <a:pt x="6625" y="-12"/>
                      <a:pt x="5832" y="35"/>
                    </a:cubicBezTo>
                    <a:cubicBezTo>
                      <a:pt x="1778" y="7094"/>
                      <a:pt x="-233" y="15140"/>
                      <a:pt x="22" y="23276"/>
                    </a:cubicBezTo>
                    <a:cubicBezTo>
                      <a:pt x="22" y="54804"/>
                      <a:pt x="22691" y="89380"/>
                      <a:pt x="49552" y="98714"/>
                    </a:cubicBezTo>
                    <a:cubicBezTo>
                      <a:pt x="53278" y="100066"/>
                      <a:pt x="57208" y="100775"/>
                      <a:pt x="61172" y="100810"/>
                    </a:cubicBezTo>
                    <a:cubicBezTo>
                      <a:pt x="61965" y="100862"/>
                      <a:pt x="62760" y="100862"/>
                      <a:pt x="63553" y="100810"/>
                    </a:cubicBezTo>
                    <a:cubicBezTo>
                      <a:pt x="67642" y="93800"/>
                      <a:pt x="69657" y="85773"/>
                      <a:pt x="69364" y="77664"/>
                    </a:cubicBezTo>
                    <a:cubicBezTo>
                      <a:pt x="69078" y="46041"/>
                      <a:pt x="46694" y="11465"/>
                      <a:pt x="19929" y="2131"/>
                    </a:cubicBezTo>
                    <a:close/>
                  </a:path>
                </a:pathLst>
              </a:custGeom>
              <a:solidFill>
                <a:srgbClr val="000000">
                  <a:alpha val="15000"/>
                </a:srgbClr>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A2E3CBF-B0F3-BBB2-17AA-250EFE5CEC59}"/>
                  </a:ext>
                </a:extLst>
              </p:cNvPr>
              <p:cNvSpPr/>
              <p:nvPr/>
            </p:nvSpPr>
            <p:spPr>
              <a:xfrm>
                <a:off x="6878235" y="1664398"/>
                <a:ext cx="286181" cy="170497"/>
              </a:xfrm>
              <a:custGeom>
                <a:avLst/>
                <a:gdLst>
                  <a:gd name="connsiteX0" fmla="*/ 52917 w 286181"/>
                  <a:gd name="connsiteY0" fmla="*/ 39433 h 170497"/>
                  <a:gd name="connsiteX1" fmla="*/ 7101 w 286181"/>
                  <a:gd name="connsiteY1" fmla="*/ 42672 h 170497"/>
                  <a:gd name="connsiteX2" fmla="*/ 4911 w 286181"/>
                  <a:gd name="connsiteY2" fmla="*/ 97727 h 170497"/>
                  <a:gd name="connsiteX3" fmla="*/ 27485 w 286181"/>
                  <a:gd name="connsiteY3" fmla="*/ 144780 h 170497"/>
                  <a:gd name="connsiteX4" fmla="*/ 140070 w 286181"/>
                  <a:gd name="connsiteY4" fmla="*/ 170498 h 170497"/>
                  <a:gd name="connsiteX5" fmla="*/ 286089 w 286181"/>
                  <a:gd name="connsiteY5" fmla="*/ 109252 h 170497"/>
                  <a:gd name="connsiteX6" fmla="*/ 274468 w 286181"/>
                  <a:gd name="connsiteY6" fmla="*/ 0 h 170497"/>
                  <a:gd name="connsiteX7" fmla="*/ 202555 w 286181"/>
                  <a:gd name="connsiteY7" fmla="*/ 31623 h 170497"/>
                  <a:gd name="connsiteX8" fmla="*/ 52917 w 286181"/>
                  <a:gd name="connsiteY8" fmla="*/ 3943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181" h="170497">
                    <a:moveTo>
                      <a:pt x="52917" y="39433"/>
                    </a:moveTo>
                    <a:cubicBezTo>
                      <a:pt x="30628" y="38005"/>
                      <a:pt x="14817" y="35624"/>
                      <a:pt x="7101" y="42672"/>
                    </a:cubicBezTo>
                    <a:cubicBezTo>
                      <a:pt x="-3567" y="52197"/>
                      <a:pt x="-423" y="66961"/>
                      <a:pt x="4911" y="97727"/>
                    </a:cubicBezTo>
                    <a:cubicBezTo>
                      <a:pt x="8054" y="115348"/>
                      <a:pt x="11578" y="132683"/>
                      <a:pt x="27485" y="144780"/>
                    </a:cubicBezTo>
                    <a:cubicBezTo>
                      <a:pt x="45582" y="158496"/>
                      <a:pt x="85111" y="170498"/>
                      <a:pt x="140070" y="170498"/>
                    </a:cubicBezTo>
                    <a:cubicBezTo>
                      <a:pt x="202174" y="170498"/>
                      <a:pt x="253513" y="158496"/>
                      <a:pt x="286089" y="109252"/>
                    </a:cubicBezTo>
                    <a:cubicBezTo>
                      <a:pt x="286848" y="72490"/>
                      <a:pt x="282944" y="35780"/>
                      <a:pt x="274468" y="0"/>
                    </a:cubicBezTo>
                    <a:cubicBezTo>
                      <a:pt x="252688" y="14950"/>
                      <a:pt x="228294" y="25677"/>
                      <a:pt x="202555" y="31623"/>
                    </a:cubicBezTo>
                    <a:cubicBezTo>
                      <a:pt x="147500" y="44101"/>
                      <a:pt x="114448" y="43434"/>
                      <a:pt x="52917" y="39433"/>
                    </a:cubicBezTo>
                    <a:close/>
                  </a:path>
                </a:pathLst>
              </a:custGeom>
              <a:solidFill>
                <a:srgbClr val="455A6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D7CE99EE-EF92-2A90-B1FB-D4D0A553D620}"/>
                  </a:ext>
                </a:extLst>
              </p:cNvPr>
              <p:cNvSpPr/>
              <p:nvPr/>
            </p:nvSpPr>
            <p:spPr>
              <a:xfrm rot="-457800">
                <a:off x="6950158" y="1748565"/>
                <a:ext cx="38671" cy="46101"/>
              </a:xfrm>
              <a:custGeom>
                <a:avLst/>
                <a:gdLst>
                  <a:gd name="connsiteX0" fmla="*/ 38671 w 38671"/>
                  <a:gd name="connsiteY0" fmla="*/ 23050 h 46101"/>
                  <a:gd name="connsiteX1" fmla="*/ 19336 w 38671"/>
                  <a:gd name="connsiteY1" fmla="*/ 46101 h 46101"/>
                  <a:gd name="connsiteX2" fmla="*/ 0 w 38671"/>
                  <a:gd name="connsiteY2" fmla="*/ 23050 h 46101"/>
                  <a:gd name="connsiteX3" fmla="*/ 19336 w 38671"/>
                  <a:gd name="connsiteY3" fmla="*/ 0 h 46101"/>
                  <a:gd name="connsiteX4" fmla="*/ 38671 w 38671"/>
                  <a:gd name="connsiteY4" fmla="*/ 23050 h 46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1" h="46101">
                    <a:moveTo>
                      <a:pt x="38671" y="23050"/>
                    </a:moveTo>
                    <a:cubicBezTo>
                      <a:pt x="38671" y="35781"/>
                      <a:pt x="30014" y="46101"/>
                      <a:pt x="19336" y="46101"/>
                    </a:cubicBezTo>
                    <a:cubicBezTo>
                      <a:pt x="8657" y="46101"/>
                      <a:pt x="0" y="35781"/>
                      <a:pt x="0" y="23050"/>
                    </a:cubicBezTo>
                    <a:cubicBezTo>
                      <a:pt x="0" y="10320"/>
                      <a:pt x="8657" y="0"/>
                      <a:pt x="19336" y="0"/>
                    </a:cubicBezTo>
                    <a:cubicBezTo>
                      <a:pt x="30014" y="0"/>
                      <a:pt x="38671" y="10320"/>
                      <a:pt x="38671" y="23050"/>
                    </a:cubicBezTo>
                    <a:close/>
                  </a:path>
                </a:pathLst>
              </a:custGeom>
              <a:solidFill>
                <a:schemeClr val="accent1"/>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B4C7A32C-5237-766D-36E6-C3745933F990}"/>
                  </a:ext>
                </a:extLst>
              </p:cNvPr>
              <p:cNvSpPr/>
              <p:nvPr/>
            </p:nvSpPr>
            <p:spPr>
              <a:xfrm>
                <a:off x="7106705" y="1729168"/>
                <a:ext cx="36202" cy="36357"/>
              </a:xfrm>
              <a:custGeom>
                <a:avLst/>
                <a:gdLst>
                  <a:gd name="connsiteX0" fmla="*/ 36187 w 36202"/>
                  <a:gd name="connsiteY0" fmla="*/ 20860 h 36357"/>
                  <a:gd name="connsiteX1" fmla="*/ 15497 w 36202"/>
                  <a:gd name="connsiteY1" fmla="*/ 36154 h 36357"/>
                  <a:gd name="connsiteX2" fmla="*/ 204 w 36202"/>
                  <a:gd name="connsiteY2" fmla="*/ 15464 h 36357"/>
                  <a:gd name="connsiteX3" fmla="*/ 17137 w 36202"/>
                  <a:gd name="connsiteY3" fmla="*/ 0 h 36357"/>
                  <a:gd name="connsiteX4" fmla="*/ 36187 w 36202"/>
                  <a:gd name="connsiteY4" fmla="*/ 20860 h 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02" h="36357">
                    <a:moveTo>
                      <a:pt x="36187" y="20860"/>
                    </a:moveTo>
                    <a:cubicBezTo>
                      <a:pt x="34697" y="30796"/>
                      <a:pt x="25434" y="37644"/>
                      <a:pt x="15497" y="36154"/>
                    </a:cubicBezTo>
                    <a:cubicBezTo>
                      <a:pt x="5561" y="34664"/>
                      <a:pt x="-1286" y="25401"/>
                      <a:pt x="204" y="15464"/>
                    </a:cubicBezTo>
                    <a:cubicBezTo>
                      <a:pt x="1480" y="6953"/>
                      <a:pt x="8545" y="501"/>
                      <a:pt x="17137" y="0"/>
                    </a:cubicBezTo>
                    <a:cubicBezTo>
                      <a:pt x="28127" y="565"/>
                      <a:pt x="36619" y="9864"/>
                      <a:pt x="36187" y="20860"/>
                    </a:cubicBezTo>
                    <a:close/>
                  </a:path>
                </a:pathLst>
              </a:custGeom>
              <a:solidFill>
                <a:schemeClr val="accent1"/>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969F9133-AA21-0056-98F7-9CB81882C80B}"/>
                  </a:ext>
                </a:extLst>
              </p:cNvPr>
              <p:cNvSpPr/>
              <p:nvPr/>
            </p:nvSpPr>
            <p:spPr>
              <a:xfrm>
                <a:off x="5881199" y="3550030"/>
                <a:ext cx="657917" cy="599961"/>
              </a:xfrm>
              <a:custGeom>
                <a:avLst/>
                <a:gdLst>
                  <a:gd name="connsiteX0" fmla="*/ 536650 w 657917"/>
                  <a:gd name="connsiteY0" fmla="*/ 12319 h 599961"/>
                  <a:gd name="connsiteX1" fmla="*/ 368343 w 657917"/>
                  <a:gd name="connsiteY1" fmla="*/ 80899 h 599961"/>
                  <a:gd name="connsiteX2" fmla="*/ 45732 w 657917"/>
                  <a:gd name="connsiteY2" fmla="*/ 414941 h 599961"/>
                  <a:gd name="connsiteX3" fmla="*/ 107 w 657917"/>
                  <a:gd name="connsiteY3" fmla="*/ 536194 h 599961"/>
                  <a:gd name="connsiteX4" fmla="*/ 59448 w 657917"/>
                  <a:gd name="connsiteY4" fmla="*/ 597535 h 599961"/>
                  <a:gd name="connsiteX5" fmla="*/ 603040 w 657917"/>
                  <a:gd name="connsiteY5" fmla="*/ 226060 h 599961"/>
                  <a:gd name="connsiteX6" fmla="*/ 652760 w 657917"/>
                  <a:gd name="connsiteY6" fmla="*/ 150908 h 599961"/>
                  <a:gd name="connsiteX7" fmla="*/ 536650 w 657917"/>
                  <a:gd name="connsiteY7" fmla="*/ 12319 h 5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917" h="599961">
                    <a:moveTo>
                      <a:pt x="536650" y="12319"/>
                    </a:moveTo>
                    <a:cubicBezTo>
                      <a:pt x="515600" y="-14827"/>
                      <a:pt x="467308" y="699"/>
                      <a:pt x="368343" y="80899"/>
                    </a:cubicBezTo>
                    <a:cubicBezTo>
                      <a:pt x="280237" y="152241"/>
                      <a:pt x="69068" y="391224"/>
                      <a:pt x="45732" y="414941"/>
                    </a:cubicBezTo>
                    <a:cubicBezTo>
                      <a:pt x="14935" y="447640"/>
                      <a:pt x="-1494" y="491304"/>
                      <a:pt x="107" y="536194"/>
                    </a:cubicBezTo>
                    <a:cubicBezTo>
                      <a:pt x="1059" y="592106"/>
                      <a:pt x="44493" y="606393"/>
                      <a:pt x="59448" y="597535"/>
                    </a:cubicBezTo>
                    <a:cubicBezTo>
                      <a:pt x="116598" y="564007"/>
                      <a:pt x="551985" y="263684"/>
                      <a:pt x="603040" y="226060"/>
                    </a:cubicBezTo>
                    <a:cubicBezTo>
                      <a:pt x="654093" y="188436"/>
                      <a:pt x="666381" y="181769"/>
                      <a:pt x="652760" y="150908"/>
                    </a:cubicBezTo>
                    <a:cubicBezTo>
                      <a:pt x="639139" y="120047"/>
                      <a:pt x="536650" y="12319"/>
                      <a:pt x="536650" y="12319"/>
                    </a:cubicBezTo>
                    <a:close/>
                  </a:path>
                </a:pathLst>
              </a:custGeom>
              <a:solidFill>
                <a:srgbClr val="32CD8B"/>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DDA6A68-9FE0-B041-F9FD-D787B808A166}"/>
                  </a:ext>
                </a:extLst>
              </p:cNvPr>
              <p:cNvSpPr/>
              <p:nvPr/>
            </p:nvSpPr>
            <p:spPr>
              <a:xfrm>
                <a:off x="5881199" y="3550030"/>
                <a:ext cx="657917" cy="599961"/>
              </a:xfrm>
              <a:custGeom>
                <a:avLst/>
                <a:gdLst>
                  <a:gd name="connsiteX0" fmla="*/ 536650 w 657917"/>
                  <a:gd name="connsiteY0" fmla="*/ 12319 h 599961"/>
                  <a:gd name="connsiteX1" fmla="*/ 368343 w 657917"/>
                  <a:gd name="connsiteY1" fmla="*/ 80899 h 599961"/>
                  <a:gd name="connsiteX2" fmla="*/ 45732 w 657917"/>
                  <a:gd name="connsiteY2" fmla="*/ 414941 h 599961"/>
                  <a:gd name="connsiteX3" fmla="*/ 107 w 657917"/>
                  <a:gd name="connsiteY3" fmla="*/ 536194 h 599961"/>
                  <a:gd name="connsiteX4" fmla="*/ 59448 w 657917"/>
                  <a:gd name="connsiteY4" fmla="*/ 597535 h 599961"/>
                  <a:gd name="connsiteX5" fmla="*/ 603040 w 657917"/>
                  <a:gd name="connsiteY5" fmla="*/ 226060 h 599961"/>
                  <a:gd name="connsiteX6" fmla="*/ 652760 w 657917"/>
                  <a:gd name="connsiteY6" fmla="*/ 150908 h 599961"/>
                  <a:gd name="connsiteX7" fmla="*/ 536650 w 657917"/>
                  <a:gd name="connsiteY7" fmla="*/ 12319 h 5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917" h="599961">
                    <a:moveTo>
                      <a:pt x="536650" y="12319"/>
                    </a:moveTo>
                    <a:cubicBezTo>
                      <a:pt x="515600" y="-14827"/>
                      <a:pt x="467308" y="699"/>
                      <a:pt x="368343" y="80899"/>
                    </a:cubicBezTo>
                    <a:cubicBezTo>
                      <a:pt x="280237" y="152241"/>
                      <a:pt x="69068" y="391224"/>
                      <a:pt x="45732" y="414941"/>
                    </a:cubicBezTo>
                    <a:cubicBezTo>
                      <a:pt x="14935" y="447640"/>
                      <a:pt x="-1494" y="491304"/>
                      <a:pt x="107" y="536194"/>
                    </a:cubicBezTo>
                    <a:cubicBezTo>
                      <a:pt x="1059" y="592106"/>
                      <a:pt x="44493" y="606393"/>
                      <a:pt x="59448" y="597535"/>
                    </a:cubicBezTo>
                    <a:cubicBezTo>
                      <a:pt x="116598" y="564007"/>
                      <a:pt x="551985" y="263684"/>
                      <a:pt x="603040" y="226060"/>
                    </a:cubicBezTo>
                    <a:cubicBezTo>
                      <a:pt x="654093" y="188436"/>
                      <a:pt x="666381" y="181769"/>
                      <a:pt x="652760" y="150908"/>
                    </a:cubicBezTo>
                    <a:cubicBezTo>
                      <a:pt x="639139" y="120047"/>
                      <a:pt x="536650" y="12319"/>
                      <a:pt x="536650" y="12319"/>
                    </a:cubicBezTo>
                    <a:close/>
                  </a:path>
                </a:pathLst>
              </a:custGeom>
              <a:solidFill>
                <a:srgbClr val="FFFFFF">
                  <a:alpha val="80000"/>
                </a:srgbClr>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8D75AEDD-8B48-044B-4D6F-5E566C599A65}"/>
                  </a:ext>
                </a:extLst>
              </p:cNvPr>
              <p:cNvSpPr/>
              <p:nvPr/>
            </p:nvSpPr>
            <p:spPr>
              <a:xfrm>
                <a:off x="5885211" y="3561712"/>
                <a:ext cx="653905" cy="588261"/>
              </a:xfrm>
              <a:custGeom>
                <a:avLst/>
                <a:gdLst>
                  <a:gd name="connsiteX0" fmla="*/ 475107 w 653905"/>
                  <a:gd name="connsiteY0" fmla="*/ 68932 h 588261"/>
                  <a:gd name="connsiteX1" fmla="*/ 359378 w 653905"/>
                  <a:gd name="connsiteY1" fmla="*/ 291341 h 588261"/>
                  <a:gd name="connsiteX2" fmla="*/ 0 w 653905"/>
                  <a:gd name="connsiteY2" fmla="*/ 549373 h 588261"/>
                  <a:gd name="connsiteX3" fmla="*/ 55436 w 653905"/>
                  <a:gd name="connsiteY3" fmla="*/ 585854 h 588261"/>
                  <a:gd name="connsiteX4" fmla="*/ 599027 w 653905"/>
                  <a:gd name="connsiteY4" fmla="*/ 214379 h 588261"/>
                  <a:gd name="connsiteX5" fmla="*/ 648748 w 653905"/>
                  <a:gd name="connsiteY5" fmla="*/ 139227 h 588261"/>
                  <a:gd name="connsiteX6" fmla="*/ 539210 w 653905"/>
                  <a:gd name="connsiteY6" fmla="*/ 7591 h 588261"/>
                  <a:gd name="connsiteX7" fmla="*/ 523875 w 653905"/>
                  <a:gd name="connsiteY7" fmla="*/ 257 h 588261"/>
                  <a:gd name="connsiteX8" fmla="*/ 475107 w 653905"/>
                  <a:gd name="connsiteY8" fmla="*/ 68932 h 5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905" h="588261">
                    <a:moveTo>
                      <a:pt x="475107" y="68932"/>
                    </a:moveTo>
                    <a:cubicBezTo>
                      <a:pt x="482727" y="119700"/>
                      <a:pt x="539115" y="155610"/>
                      <a:pt x="359378" y="291341"/>
                    </a:cubicBezTo>
                    <a:cubicBezTo>
                      <a:pt x="249650" y="374304"/>
                      <a:pt x="99917" y="479745"/>
                      <a:pt x="0" y="549373"/>
                    </a:cubicBezTo>
                    <a:cubicBezTo>
                      <a:pt x="11049" y="584520"/>
                      <a:pt x="43053" y="593188"/>
                      <a:pt x="55436" y="585854"/>
                    </a:cubicBezTo>
                    <a:cubicBezTo>
                      <a:pt x="112586" y="552326"/>
                      <a:pt x="547973" y="252003"/>
                      <a:pt x="599027" y="214379"/>
                    </a:cubicBezTo>
                    <a:cubicBezTo>
                      <a:pt x="650081" y="176755"/>
                      <a:pt x="662369" y="170088"/>
                      <a:pt x="648748" y="139227"/>
                    </a:cubicBezTo>
                    <a:cubicBezTo>
                      <a:pt x="637222" y="113033"/>
                      <a:pt x="562070" y="31975"/>
                      <a:pt x="539210" y="7591"/>
                    </a:cubicBezTo>
                    <a:lnTo>
                      <a:pt x="523875" y="257"/>
                    </a:lnTo>
                    <a:cubicBezTo>
                      <a:pt x="471392" y="-2601"/>
                      <a:pt x="467963" y="18259"/>
                      <a:pt x="475107" y="68932"/>
                    </a:cubicBezTo>
                    <a:close/>
                  </a:path>
                </a:pathLst>
              </a:custGeom>
              <a:solidFill>
                <a:srgbClr val="000000">
                  <a:alpha val="10000"/>
                </a:srgbClr>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7BBDB47F-533D-8814-1499-8F49C49DA17C}"/>
                  </a:ext>
                </a:extLst>
              </p:cNvPr>
              <p:cNvSpPr/>
              <p:nvPr/>
            </p:nvSpPr>
            <p:spPr>
              <a:xfrm>
                <a:off x="6378633" y="3508533"/>
                <a:ext cx="224382" cy="213568"/>
              </a:xfrm>
              <a:custGeom>
                <a:avLst/>
                <a:gdLst>
                  <a:gd name="connsiteX0" fmla="*/ 56647 w 224382"/>
                  <a:gd name="connsiteY0" fmla="*/ 0 h 213568"/>
                  <a:gd name="connsiteX1" fmla="*/ 4546 w 224382"/>
                  <a:gd name="connsiteY1" fmla="*/ 60198 h 213568"/>
                  <a:gd name="connsiteX2" fmla="*/ 39693 w 224382"/>
                  <a:gd name="connsiteY2" fmla="*/ 155448 h 213568"/>
                  <a:gd name="connsiteX3" fmla="*/ 145420 w 224382"/>
                  <a:gd name="connsiteY3" fmla="*/ 210026 h 213568"/>
                  <a:gd name="connsiteX4" fmla="*/ 224383 w 224382"/>
                  <a:gd name="connsiteY4" fmla="*/ 130873 h 21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2" h="213568">
                    <a:moveTo>
                      <a:pt x="56647" y="0"/>
                    </a:moveTo>
                    <a:lnTo>
                      <a:pt x="4546" y="60198"/>
                    </a:lnTo>
                    <a:cubicBezTo>
                      <a:pt x="-5551" y="73723"/>
                      <a:pt x="-884" y="107823"/>
                      <a:pt x="39693" y="155448"/>
                    </a:cubicBezTo>
                    <a:cubicBezTo>
                      <a:pt x="80269" y="203073"/>
                      <a:pt x="131704" y="222123"/>
                      <a:pt x="145420" y="210026"/>
                    </a:cubicBezTo>
                    <a:lnTo>
                      <a:pt x="224383" y="130873"/>
                    </a:lnTo>
                    <a:close/>
                  </a:path>
                </a:pathLst>
              </a:custGeom>
              <a:solidFill>
                <a:srgbClr val="37474F"/>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F6D0D3DC-6E16-DC16-FFE8-833E61B8B678}"/>
                  </a:ext>
                </a:extLst>
              </p:cNvPr>
              <p:cNvSpPr/>
              <p:nvPr/>
            </p:nvSpPr>
            <p:spPr>
              <a:xfrm>
                <a:off x="6744366" y="2854189"/>
                <a:ext cx="138731" cy="235434"/>
              </a:xfrm>
              <a:custGeom>
                <a:avLst/>
                <a:gdLst>
                  <a:gd name="connsiteX0" fmla="*/ 0 w 138731"/>
                  <a:gd name="connsiteY0" fmla="*/ 25790 h 235434"/>
                  <a:gd name="connsiteX1" fmla="*/ 70676 w 138731"/>
                  <a:gd name="connsiteY1" fmla="*/ 453 h 235434"/>
                  <a:gd name="connsiteX2" fmla="*/ 118300 w 138731"/>
                  <a:gd name="connsiteY2" fmla="*/ 67985 h 235434"/>
                  <a:gd name="connsiteX3" fmla="*/ 134779 w 138731"/>
                  <a:gd name="connsiteY3" fmla="*/ 204479 h 235434"/>
                  <a:gd name="connsiteX4" fmla="*/ 72009 w 138731"/>
                  <a:gd name="connsiteY4" fmla="*/ 235435 h 23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31" h="235434">
                    <a:moveTo>
                      <a:pt x="0" y="25790"/>
                    </a:moveTo>
                    <a:cubicBezTo>
                      <a:pt x="23066" y="16028"/>
                      <a:pt x="46661" y="7569"/>
                      <a:pt x="70676" y="453"/>
                    </a:cubicBezTo>
                    <a:cubicBezTo>
                      <a:pt x="95059" y="-5547"/>
                      <a:pt x="111728" y="49697"/>
                      <a:pt x="118300" y="67985"/>
                    </a:cubicBezTo>
                    <a:cubicBezTo>
                      <a:pt x="138874" y="125135"/>
                      <a:pt x="142970" y="196668"/>
                      <a:pt x="134779" y="204479"/>
                    </a:cubicBezTo>
                    <a:cubicBezTo>
                      <a:pt x="114871" y="223529"/>
                      <a:pt x="72009" y="235435"/>
                      <a:pt x="72009" y="235435"/>
                    </a:cubicBezTo>
                    <a:close/>
                  </a:path>
                </a:pathLst>
              </a:custGeom>
              <a:solidFill>
                <a:srgbClr val="455A6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47FD5A97-2288-493B-13EE-09405D91D62C}"/>
                  </a:ext>
                </a:extLst>
              </p:cNvPr>
              <p:cNvSpPr/>
              <p:nvPr/>
            </p:nvSpPr>
            <p:spPr>
              <a:xfrm>
                <a:off x="6409053" y="2700897"/>
                <a:ext cx="453762" cy="966129"/>
              </a:xfrm>
              <a:custGeom>
                <a:avLst/>
                <a:gdLst>
                  <a:gd name="connsiteX0" fmla="*/ 295022 w 453762"/>
                  <a:gd name="connsiteY0" fmla="*/ 393 h 966129"/>
                  <a:gd name="connsiteX1" fmla="*/ 446375 w 453762"/>
                  <a:gd name="connsiteY1" fmla="*/ 326338 h 966129"/>
                  <a:gd name="connsiteX2" fmla="*/ 373032 w 453762"/>
                  <a:gd name="connsiteY2" fmla="*/ 683430 h 966129"/>
                  <a:gd name="connsiteX3" fmla="*/ 183008 w 453762"/>
                  <a:gd name="connsiteY3" fmla="*/ 963465 h 966129"/>
                  <a:gd name="connsiteX4" fmla="*/ 510 w 453762"/>
                  <a:gd name="connsiteY4" fmla="*/ 807255 h 966129"/>
                  <a:gd name="connsiteX5" fmla="*/ 120620 w 453762"/>
                  <a:gd name="connsiteY5" fmla="*/ 380154 h 966129"/>
                  <a:gd name="connsiteX6" fmla="*/ 295022 w 453762"/>
                  <a:gd name="connsiteY6" fmla="*/ 393 h 96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62" h="966129">
                    <a:moveTo>
                      <a:pt x="295022" y="393"/>
                    </a:moveTo>
                    <a:cubicBezTo>
                      <a:pt x="350839" y="393"/>
                      <a:pt x="436755" y="227754"/>
                      <a:pt x="446375" y="326338"/>
                    </a:cubicBezTo>
                    <a:cubicBezTo>
                      <a:pt x="455995" y="424922"/>
                      <a:pt x="472569" y="487406"/>
                      <a:pt x="373032" y="683430"/>
                    </a:cubicBezTo>
                    <a:cubicBezTo>
                      <a:pt x="268257" y="890504"/>
                      <a:pt x="183008" y="963465"/>
                      <a:pt x="183008" y="963465"/>
                    </a:cubicBezTo>
                    <a:cubicBezTo>
                      <a:pt x="144147" y="985849"/>
                      <a:pt x="-9968" y="861357"/>
                      <a:pt x="510" y="807255"/>
                    </a:cubicBezTo>
                    <a:cubicBezTo>
                      <a:pt x="510" y="807255"/>
                      <a:pt x="86901" y="514171"/>
                      <a:pt x="120620" y="380154"/>
                    </a:cubicBezTo>
                    <a:cubicBezTo>
                      <a:pt x="154338" y="246138"/>
                      <a:pt x="202630" y="-11418"/>
                      <a:pt x="295022" y="393"/>
                    </a:cubicBezTo>
                    <a:close/>
                  </a:path>
                </a:pathLst>
              </a:custGeom>
              <a:solidFill>
                <a:srgbClr val="32CD8B"/>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A21BAA18-8F53-0299-D6FC-9D12790B9315}"/>
                  </a:ext>
                </a:extLst>
              </p:cNvPr>
              <p:cNvSpPr/>
              <p:nvPr/>
            </p:nvSpPr>
            <p:spPr>
              <a:xfrm>
                <a:off x="6409053" y="2700897"/>
                <a:ext cx="453762" cy="966129"/>
              </a:xfrm>
              <a:custGeom>
                <a:avLst/>
                <a:gdLst>
                  <a:gd name="connsiteX0" fmla="*/ 295022 w 453762"/>
                  <a:gd name="connsiteY0" fmla="*/ 393 h 966129"/>
                  <a:gd name="connsiteX1" fmla="*/ 446375 w 453762"/>
                  <a:gd name="connsiteY1" fmla="*/ 326338 h 966129"/>
                  <a:gd name="connsiteX2" fmla="*/ 373032 w 453762"/>
                  <a:gd name="connsiteY2" fmla="*/ 683430 h 966129"/>
                  <a:gd name="connsiteX3" fmla="*/ 183008 w 453762"/>
                  <a:gd name="connsiteY3" fmla="*/ 963465 h 966129"/>
                  <a:gd name="connsiteX4" fmla="*/ 510 w 453762"/>
                  <a:gd name="connsiteY4" fmla="*/ 807255 h 966129"/>
                  <a:gd name="connsiteX5" fmla="*/ 120620 w 453762"/>
                  <a:gd name="connsiteY5" fmla="*/ 380154 h 966129"/>
                  <a:gd name="connsiteX6" fmla="*/ 295022 w 453762"/>
                  <a:gd name="connsiteY6" fmla="*/ 393 h 96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62" h="966129">
                    <a:moveTo>
                      <a:pt x="295022" y="393"/>
                    </a:moveTo>
                    <a:cubicBezTo>
                      <a:pt x="350839" y="393"/>
                      <a:pt x="436755" y="227754"/>
                      <a:pt x="446375" y="326338"/>
                    </a:cubicBezTo>
                    <a:cubicBezTo>
                      <a:pt x="455995" y="424922"/>
                      <a:pt x="472569" y="487406"/>
                      <a:pt x="373032" y="683430"/>
                    </a:cubicBezTo>
                    <a:cubicBezTo>
                      <a:pt x="268257" y="890504"/>
                      <a:pt x="183008" y="963465"/>
                      <a:pt x="183008" y="963465"/>
                    </a:cubicBezTo>
                    <a:cubicBezTo>
                      <a:pt x="144147" y="985849"/>
                      <a:pt x="-9968" y="861357"/>
                      <a:pt x="510" y="807255"/>
                    </a:cubicBezTo>
                    <a:cubicBezTo>
                      <a:pt x="510" y="807255"/>
                      <a:pt x="86901" y="514171"/>
                      <a:pt x="120620" y="380154"/>
                    </a:cubicBezTo>
                    <a:cubicBezTo>
                      <a:pt x="154338" y="246138"/>
                      <a:pt x="202630" y="-11418"/>
                      <a:pt x="295022" y="393"/>
                    </a:cubicBezTo>
                    <a:close/>
                  </a:path>
                </a:pathLst>
              </a:custGeom>
              <a:solidFill>
                <a:srgbClr val="FFFFFF">
                  <a:alpha val="80000"/>
                </a:srgbClr>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6BB0140C-B39A-6F96-A3C1-8F009CF5982B}"/>
                  </a:ext>
                </a:extLst>
              </p:cNvPr>
              <p:cNvSpPr/>
              <p:nvPr/>
            </p:nvSpPr>
            <p:spPr>
              <a:xfrm>
                <a:off x="6409053" y="2700897"/>
                <a:ext cx="383318" cy="964894"/>
              </a:xfrm>
              <a:custGeom>
                <a:avLst/>
                <a:gdLst>
                  <a:gd name="connsiteX0" fmla="*/ 383319 w 383318"/>
                  <a:gd name="connsiteY0" fmla="*/ 115645 h 964894"/>
                  <a:gd name="connsiteX1" fmla="*/ 295022 w 383318"/>
                  <a:gd name="connsiteY1" fmla="*/ 393 h 964894"/>
                  <a:gd name="connsiteX2" fmla="*/ 120619 w 383318"/>
                  <a:gd name="connsiteY2" fmla="*/ 380155 h 964894"/>
                  <a:gd name="connsiteX3" fmla="*/ 509 w 383318"/>
                  <a:gd name="connsiteY3" fmla="*/ 807255 h 964894"/>
                  <a:gd name="connsiteX4" fmla="*/ 161386 w 383318"/>
                  <a:gd name="connsiteY4" fmla="*/ 964894 h 964894"/>
                  <a:gd name="connsiteX5" fmla="*/ 184532 w 383318"/>
                  <a:gd name="connsiteY5" fmla="*/ 921460 h 964894"/>
                  <a:gd name="connsiteX6" fmla="*/ 92330 w 383318"/>
                  <a:gd name="connsiteY6" fmla="*/ 859072 h 964894"/>
                  <a:gd name="connsiteX7" fmla="*/ 223775 w 383318"/>
                  <a:gd name="connsiteY7" fmla="*/ 370344 h 964894"/>
                  <a:gd name="connsiteX8" fmla="*/ 383319 w 383318"/>
                  <a:gd name="connsiteY8" fmla="*/ 115645 h 96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318" h="964894">
                    <a:moveTo>
                      <a:pt x="383319" y="115645"/>
                    </a:moveTo>
                    <a:cubicBezTo>
                      <a:pt x="354744" y="51447"/>
                      <a:pt x="321502" y="393"/>
                      <a:pt x="295022" y="393"/>
                    </a:cubicBezTo>
                    <a:cubicBezTo>
                      <a:pt x="202630" y="-11418"/>
                      <a:pt x="154433" y="246042"/>
                      <a:pt x="120619" y="380155"/>
                    </a:cubicBezTo>
                    <a:cubicBezTo>
                      <a:pt x="86806" y="514267"/>
                      <a:pt x="509" y="807255"/>
                      <a:pt x="509" y="807255"/>
                    </a:cubicBezTo>
                    <a:cubicBezTo>
                      <a:pt x="-8540" y="854023"/>
                      <a:pt x="105284" y="953179"/>
                      <a:pt x="161386" y="964894"/>
                    </a:cubicBezTo>
                    <a:cubicBezTo>
                      <a:pt x="174245" y="950702"/>
                      <a:pt x="184056" y="935367"/>
                      <a:pt x="184532" y="921460"/>
                    </a:cubicBezTo>
                    <a:cubicBezTo>
                      <a:pt x="186056" y="879455"/>
                      <a:pt x="97093" y="880693"/>
                      <a:pt x="92330" y="859072"/>
                    </a:cubicBezTo>
                    <a:cubicBezTo>
                      <a:pt x="87568" y="837450"/>
                      <a:pt x="170911" y="579608"/>
                      <a:pt x="223775" y="370344"/>
                    </a:cubicBezTo>
                    <a:cubicBezTo>
                      <a:pt x="276639" y="161080"/>
                      <a:pt x="335884" y="62972"/>
                      <a:pt x="383319" y="115645"/>
                    </a:cubicBezTo>
                    <a:close/>
                  </a:path>
                </a:pathLst>
              </a:custGeom>
              <a:solidFill>
                <a:srgbClr val="000000">
                  <a:alpha val="10000"/>
                </a:srgbClr>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87E1D10-72BB-B1B0-6B18-C6A6DCF795BE}"/>
                  </a:ext>
                </a:extLst>
              </p:cNvPr>
              <p:cNvSpPr/>
              <p:nvPr/>
            </p:nvSpPr>
            <p:spPr>
              <a:xfrm>
                <a:off x="6435099" y="3597567"/>
                <a:ext cx="177724" cy="183476"/>
              </a:xfrm>
              <a:custGeom>
                <a:avLst/>
                <a:gdLst>
                  <a:gd name="connsiteX0" fmla="*/ 24851 w 177724"/>
                  <a:gd name="connsiteY0" fmla="*/ 49365 h 183476"/>
                  <a:gd name="connsiteX1" fmla="*/ 146390 w 177724"/>
                  <a:gd name="connsiteY1" fmla="*/ 13075 h 183476"/>
                  <a:gd name="connsiteX2" fmla="*/ 155915 w 177724"/>
                  <a:gd name="connsiteY2" fmla="*/ 142901 h 183476"/>
                  <a:gd name="connsiteX3" fmla="*/ 28090 w 177724"/>
                  <a:gd name="connsiteY3" fmla="*/ 167094 h 183476"/>
                  <a:gd name="connsiteX4" fmla="*/ 24851 w 177724"/>
                  <a:gd name="connsiteY4" fmla="*/ 49365 h 183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24" h="183476">
                    <a:moveTo>
                      <a:pt x="24851" y="49365"/>
                    </a:moveTo>
                    <a:cubicBezTo>
                      <a:pt x="57617" y="6788"/>
                      <a:pt x="108576" y="-16072"/>
                      <a:pt x="146390" y="13075"/>
                    </a:cubicBezTo>
                    <a:cubicBezTo>
                      <a:pt x="184204" y="42221"/>
                      <a:pt x="188300" y="100324"/>
                      <a:pt x="155915" y="142901"/>
                    </a:cubicBezTo>
                    <a:cubicBezTo>
                      <a:pt x="123530" y="185477"/>
                      <a:pt x="65904" y="196240"/>
                      <a:pt x="28090" y="167094"/>
                    </a:cubicBezTo>
                    <a:cubicBezTo>
                      <a:pt x="-9725" y="137947"/>
                      <a:pt x="-7915" y="91846"/>
                      <a:pt x="24851" y="49365"/>
                    </a:cubicBezTo>
                    <a:close/>
                  </a:path>
                </a:pathLst>
              </a:custGeom>
              <a:solidFill>
                <a:schemeClr val="accent1"/>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A88ACBAF-1BEA-C68D-3F9F-9204B5D6F65F}"/>
                  </a:ext>
                </a:extLst>
              </p:cNvPr>
              <p:cNvSpPr/>
              <p:nvPr/>
            </p:nvSpPr>
            <p:spPr>
              <a:xfrm>
                <a:off x="6434910" y="3597690"/>
                <a:ext cx="142863" cy="183306"/>
              </a:xfrm>
              <a:custGeom>
                <a:avLst/>
                <a:gdLst>
                  <a:gd name="connsiteX0" fmla="*/ 55901 w 142863"/>
                  <a:gd name="connsiteY0" fmla="*/ 131157 h 183306"/>
                  <a:gd name="connsiteX1" fmla="*/ 126195 w 142863"/>
                  <a:gd name="connsiteY1" fmla="*/ 2569 h 183306"/>
                  <a:gd name="connsiteX2" fmla="*/ 25039 w 142863"/>
                  <a:gd name="connsiteY2" fmla="*/ 49242 h 183306"/>
                  <a:gd name="connsiteX3" fmla="*/ 27897 w 142863"/>
                  <a:gd name="connsiteY3" fmla="*/ 166971 h 183306"/>
                  <a:gd name="connsiteX4" fmla="*/ 142864 w 142863"/>
                  <a:gd name="connsiteY4" fmla="*/ 156684 h 183306"/>
                  <a:gd name="connsiteX5" fmla="*/ 55901 w 142863"/>
                  <a:gd name="connsiteY5" fmla="*/ 131157 h 18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63" h="183306">
                    <a:moveTo>
                      <a:pt x="55901" y="131157"/>
                    </a:moveTo>
                    <a:cubicBezTo>
                      <a:pt x="33993" y="88770"/>
                      <a:pt x="55901" y="17523"/>
                      <a:pt x="126195" y="2569"/>
                    </a:cubicBezTo>
                    <a:cubicBezTo>
                      <a:pt x="91905" y="-7718"/>
                      <a:pt x="52186" y="13904"/>
                      <a:pt x="25039" y="49242"/>
                    </a:cubicBezTo>
                    <a:cubicBezTo>
                      <a:pt x="-7727" y="91723"/>
                      <a:pt x="-9917" y="137824"/>
                      <a:pt x="27897" y="166971"/>
                    </a:cubicBezTo>
                    <a:cubicBezTo>
                      <a:pt x="61139" y="192593"/>
                      <a:pt x="109431" y="187259"/>
                      <a:pt x="142864" y="156684"/>
                    </a:cubicBezTo>
                    <a:cubicBezTo>
                      <a:pt x="122385" y="162780"/>
                      <a:pt x="77903" y="173448"/>
                      <a:pt x="55901" y="131157"/>
                    </a:cubicBezTo>
                    <a:close/>
                  </a:path>
                </a:pathLst>
              </a:custGeom>
              <a:solidFill>
                <a:srgbClr val="000000">
                  <a:alpha val="15000"/>
                </a:srgbClr>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F93E580A-E8C2-1C21-7543-27C44E248B26}"/>
                  </a:ext>
                </a:extLst>
              </p:cNvPr>
              <p:cNvSpPr/>
              <p:nvPr/>
            </p:nvSpPr>
            <p:spPr>
              <a:xfrm>
                <a:off x="6169792" y="3021425"/>
                <a:ext cx="238708" cy="320870"/>
              </a:xfrm>
              <a:custGeom>
                <a:avLst/>
                <a:gdLst>
                  <a:gd name="connsiteX0" fmla="*/ 11932 w 238708"/>
                  <a:gd name="connsiteY0" fmla="*/ 23241 h 320870"/>
                  <a:gd name="connsiteX1" fmla="*/ 597 w 238708"/>
                  <a:gd name="connsiteY1" fmla="*/ 106394 h 320870"/>
                  <a:gd name="connsiteX2" fmla="*/ 40507 w 238708"/>
                  <a:gd name="connsiteY2" fmla="*/ 264700 h 320870"/>
                  <a:gd name="connsiteX3" fmla="*/ 119755 w 238708"/>
                  <a:gd name="connsiteY3" fmla="*/ 315944 h 320870"/>
                  <a:gd name="connsiteX4" fmla="*/ 184716 w 238708"/>
                  <a:gd name="connsiteY4" fmla="*/ 318040 h 320870"/>
                  <a:gd name="connsiteX5" fmla="*/ 212529 w 238708"/>
                  <a:gd name="connsiteY5" fmla="*/ 288417 h 320870"/>
                  <a:gd name="connsiteX6" fmla="*/ 162903 w 238708"/>
                  <a:gd name="connsiteY6" fmla="*/ 196786 h 320870"/>
                  <a:gd name="connsiteX7" fmla="*/ 153378 w 238708"/>
                  <a:gd name="connsiteY7" fmla="*/ 143256 h 320870"/>
                  <a:gd name="connsiteX8" fmla="*/ 205004 w 238708"/>
                  <a:gd name="connsiteY8" fmla="*/ 186404 h 320870"/>
                  <a:gd name="connsiteX9" fmla="*/ 238246 w 238708"/>
                  <a:gd name="connsiteY9" fmla="*/ 174784 h 320870"/>
                  <a:gd name="connsiteX10" fmla="*/ 205004 w 238708"/>
                  <a:gd name="connsiteY10" fmla="*/ 127159 h 320870"/>
                  <a:gd name="connsiteX11" fmla="*/ 153093 w 238708"/>
                  <a:gd name="connsiteY11" fmla="*/ 36290 h 320870"/>
                  <a:gd name="connsiteX12" fmla="*/ 74130 w 238708"/>
                  <a:gd name="connsiteY12" fmla="*/ 0 h 320870"/>
                  <a:gd name="connsiteX13" fmla="*/ 11932 w 238708"/>
                  <a:gd name="connsiteY13" fmla="*/ 23241 h 3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708" h="320870">
                    <a:moveTo>
                      <a:pt x="11932" y="23241"/>
                    </a:moveTo>
                    <a:cubicBezTo>
                      <a:pt x="4121" y="36862"/>
                      <a:pt x="-1974" y="60865"/>
                      <a:pt x="597" y="106394"/>
                    </a:cubicBezTo>
                    <a:cubicBezTo>
                      <a:pt x="3169" y="151924"/>
                      <a:pt x="16313" y="226600"/>
                      <a:pt x="40507" y="264700"/>
                    </a:cubicBezTo>
                    <a:cubicBezTo>
                      <a:pt x="64701" y="302800"/>
                      <a:pt x="90037" y="314134"/>
                      <a:pt x="119755" y="315944"/>
                    </a:cubicBezTo>
                    <a:cubicBezTo>
                      <a:pt x="149473" y="317754"/>
                      <a:pt x="162427" y="312420"/>
                      <a:pt x="184716" y="318040"/>
                    </a:cubicBezTo>
                    <a:cubicBezTo>
                      <a:pt x="216720" y="326517"/>
                      <a:pt x="229388" y="315754"/>
                      <a:pt x="212529" y="288417"/>
                    </a:cubicBezTo>
                    <a:cubicBezTo>
                      <a:pt x="195669" y="261080"/>
                      <a:pt x="171666" y="223742"/>
                      <a:pt x="162903" y="196786"/>
                    </a:cubicBezTo>
                    <a:cubicBezTo>
                      <a:pt x="157371" y="179444"/>
                      <a:pt x="154168" y="161443"/>
                      <a:pt x="153378" y="143256"/>
                    </a:cubicBezTo>
                    <a:cubicBezTo>
                      <a:pt x="158141" y="134588"/>
                      <a:pt x="178429" y="177165"/>
                      <a:pt x="205004" y="186404"/>
                    </a:cubicBezTo>
                    <a:cubicBezTo>
                      <a:pt x="231579" y="195643"/>
                      <a:pt x="241008" y="182213"/>
                      <a:pt x="238246" y="174784"/>
                    </a:cubicBezTo>
                    <a:cubicBezTo>
                      <a:pt x="235484" y="167354"/>
                      <a:pt x="219196" y="152686"/>
                      <a:pt x="205004" y="127159"/>
                    </a:cubicBezTo>
                    <a:cubicBezTo>
                      <a:pt x="190812" y="101632"/>
                      <a:pt x="168237" y="59245"/>
                      <a:pt x="153093" y="36290"/>
                    </a:cubicBezTo>
                    <a:cubicBezTo>
                      <a:pt x="137948" y="13335"/>
                      <a:pt x="124518" y="0"/>
                      <a:pt x="74130" y="0"/>
                    </a:cubicBezTo>
                    <a:cubicBezTo>
                      <a:pt x="23743" y="0"/>
                      <a:pt x="21457" y="7525"/>
                      <a:pt x="11932" y="23241"/>
                    </a:cubicBezTo>
                    <a:close/>
                  </a:path>
                </a:pathLst>
              </a:custGeom>
              <a:solidFill>
                <a:srgbClr val="32CD8B"/>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B75ADD36-131C-A440-2965-7565E1B02F24}"/>
                  </a:ext>
                </a:extLst>
              </p:cNvPr>
              <p:cNvSpPr/>
              <p:nvPr/>
            </p:nvSpPr>
            <p:spPr>
              <a:xfrm>
                <a:off x="6169792" y="3021425"/>
                <a:ext cx="238708" cy="320870"/>
              </a:xfrm>
              <a:custGeom>
                <a:avLst/>
                <a:gdLst>
                  <a:gd name="connsiteX0" fmla="*/ 11932 w 238708"/>
                  <a:gd name="connsiteY0" fmla="*/ 23241 h 320870"/>
                  <a:gd name="connsiteX1" fmla="*/ 597 w 238708"/>
                  <a:gd name="connsiteY1" fmla="*/ 106394 h 320870"/>
                  <a:gd name="connsiteX2" fmla="*/ 40507 w 238708"/>
                  <a:gd name="connsiteY2" fmla="*/ 264700 h 320870"/>
                  <a:gd name="connsiteX3" fmla="*/ 119755 w 238708"/>
                  <a:gd name="connsiteY3" fmla="*/ 315944 h 320870"/>
                  <a:gd name="connsiteX4" fmla="*/ 184716 w 238708"/>
                  <a:gd name="connsiteY4" fmla="*/ 318040 h 320870"/>
                  <a:gd name="connsiteX5" fmla="*/ 212529 w 238708"/>
                  <a:gd name="connsiteY5" fmla="*/ 288417 h 320870"/>
                  <a:gd name="connsiteX6" fmla="*/ 162903 w 238708"/>
                  <a:gd name="connsiteY6" fmla="*/ 196786 h 320870"/>
                  <a:gd name="connsiteX7" fmla="*/ 153378 w 238708"/>
                  <a:gd name="connsiteY7" fmla="*/ 143256 h 320870"/>
                  <a:gd name="connsiteX8" fmla="*/ 205004 w 238708"/>
                  <a:gd name="connsiteY8" fmla="*/ 186404 h 320870"/>
                  <a:gd name="connsiteX9" fmla="*/ 238246 w 238708"/>
                  <a:gd name="connsiteY9" fmla="*/ 174784 h 320870"/>
                  <a:gd name="connsiteX10" fmla="*/ 205004 w 238708"/>
                  <a:gd name="connsiteY10" fmla="*/ 127159 h 320870"/>
                  <a:gd name="connsiteX11" fmla="*/ 153093 w 238708"/>
                  <a:gd name="connsiteY11" fmla="*/ 36290 h 320870"/>
                  <a:gd name="connsiteX12" fmla="*/ 74130 w 238708"/>
                  <a:gd name="connsiteY12" fmla="*/ 0 h 320870"/>
                  <a:gd name="connsiteX13" fmla="*/ 11932 w 238708"/>
                  <a:gd name="connsiteY13" fmla="*/ 23241 h 3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708" h="320870">
                    <a:moveTo>
                      <a:pt x="11932" y="23241"/>
                    </a:moveTo>
                    <a:cubicBezTo>
                      <a:pt x="4121" y="36862"/>
                      <a:pt x="-1974" y="60865"/>
                      <a:pt x="597" y="106394"/>
                    </a:cubicBezTo>
                    <a:cubicBezTo>
                      <a:pt x="3169" y="151924"/>
                      <a:pt x="16313" y="226600"/>
                      <a:pt x="40507" y="264700"/>
                    </a:cubicBezTo>
                    <a:cubicBezTo>
                      <a:pt x="64701" y="302800"/>
                      <a:pt x="90037" y="314134"/>
                      <a:pt x="119755" y="315944"/>
                    </a:cubicBezTo>
                    <a:cubicBezTo>
                      <a:pt x="149473" y="317754"/>
                      <a:pt x="162427" y="312420"/>
                      <a:pt x="184716" y="318040"/>
                    </a:cubicBezTo>
                    <a:cubicBezTo>
                      <a:pt x="216720" y="326517"/>
                      <a:pt x="229388" y="315754"/>
                      <a:pt x="212529" y="288417"/>
                    </a:cubicBezTo>
                    <a:cubicBezTo>
                      <a:pt x="195669" y="261080"/>
                      <a:pt x="171666" y="223742"/>
                      <a:pt x="162903" y="196786"/>
                    </a:cubicBezTo>
                    <a:cubicBezTo>
                      <a:pt x="157371" y="179444"/>
                      <a:pt x="154168" y="161443"/>
                      <a:pt x="153378" y="143256"/>
                    </a:cubicBezTo>
                    <a:cubicBezTo>
                      <a:pt x="158141" y="134588"/>
                      <a:pt x="178429" y="177165"/>
                      <a:pt x="205004" y="186404"/>
                    </a:cubicBezTo>
                    <a:cubicBezTo>
                      <a:pt x="231579" y="195643"/>
                      <a:pt x="241008" y="182213"/>
                      <a:pt x="238246" y="174784"/>
                    </a:cubicBezTo>
                    <a:cubicBezTo>
                      <a:pt x="235484" y="167354"/>
                      <a:pt x="219196" y="152686"/>
                      <a:pt x="205004" y="127159"/>
                    </a:cubicBezTo>
                    <a:cubicBezTo>
                      <a:pt x="190812" y="101632"/>
                      <a:pt x="168237" y="59245"/>
                      <a:pt x="153093" y="36290"/>
                    </a:cubicBezTo>
                    <a:cubicBezTo>
                      <a:pt x="137948" y="13335"/>
                      <a:pt x="124518" y="0"/>
                      <a:pt x="74130" y="0"/>
                    </a:cubicBezTo>
                    <a:cubicBezTo>
                      <a:pt x="23743" y="0"/>
                      <a:pt x="21457" y="7525"/>
                      <a:pt x="11932" y="23241"/>
                    </a:cubicBezTo>
                    <a:close/>
                  </a:path>
                </a:pathLst>
              </a:custGeom>
              <a:solidFill>
                <a:srgbClr val="FFFFFF">
                  <a:alpha val="80000"/>
                </a:srgbClr>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714091AD-D699-40F9-C16F-2EA18FBC976C}"/>
                  </a:ext>
                </a:extLst>
              </p:cNvPr>
              <p:cNvSpPr/>
              <p:nvPr/>
            </p:nvSpPr>
            <p:spPr>
              <a:xfrm>
                <a:off x="6169888" y="3021329"/>
                <a:ext cx="218338" cy="320931"/>
              </a:xfrm>
              <a:custGeom>
                <a:avLst/>
                <a:gdLst>
                  <a:gd name="connsiteX0" fmla="*/ 40412 w 218338"/>
                  <a:gd name="connsiteY0" fmla="*/ 264795 h 320931"/>
                  <a:gd name="connsiteX1" fmla="*/ 119660 w 218338"/>
                  <a:gd name="connsiteY1" fmla="*/ 316040 h 320931"/>
                  <a:gd name="connsiteX2" fmla="*/ 184620 w 218338"/>
                  <a:gd name="connsiteY2" fmla="*/ 318135 h 320931"/>
                  <a:gd name="connsiteX3" fmla="*/ 218339 w 218338"/>
                  <a:gd name="connsiteY3" fmla="*/ 314896 h 320931"/>
                  <a:gd name="connsiteX4" fmla="*/ 173476 w 218338"/>
                  <a:gd name="connsiteY4" fmla="*/ 296990 h 320931"/>
                  <a:gd name="connsiteX5" fmla="*/ 100324 w 218338"/>
                  <a:gd name="connsiteY5" fmla="*/ 278416 h 320931"/>
                  <a:gd name="connsiteX6" fmla="*/ 45460 w 218338"/>
                  <a:gd name="connsiteY6" fmla="*/ 188690 h 320931"/>
                  <a:gd name="connsiteX7" fmla="*/ 80607 w 218338"/>
                  <a:gd name="connsiteY7" fmla="*/ 54578 h 320931"/>
                  <a:gd name="connsiteX8" fmla="*/ 78893 w 218338"/>
                  <a:gd name="connsiteY8" fmla="*/ 0 h 320931"/>
                  <a:gd name="connsiteX9" fmla="*/ 74416 w 218338"/>
                  <a:gd name="connsiteY9" fmla="*/ 0 h 320931"/>
                  <a:gd name="connsiteX10" fmla="*/ 11932 w 218338"/>
                  <a:gd name="connsiteY10" fmla="*/ 23050 h 320931"/>
                  <a:gd name="connsiteX11" fmla="*/ 597 w 218338"/>
                  <a:gd name="connsiteY11" fmla="*/ 106204 h 320931"/>
                  <a:gd name="connsiteX12" fmla="*/ 40412 w 218338"/>
                  <a:gd name="connsiteY12" fmla="*/ 264795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338" h="320931">
                    <a:moveTo>
                      <a:pt x="40412" y="264795"/>
                    </a:moveTo>
                    <a:cubicBezTo>
                      <a:pt x="64700" y="303562"/>
                      <a:pt x="89942" y="314230"/>
                      <a:pt x="119660" y="316040"/>
                    </a:cubicBezTo>
                    <a:cubicBezTo>
                      <a:pt x="149378" y="317849"/>
                      <a:pt x="162332" y="312515"/>
                      <a:pt x="184620" y="318135"/>
                    </a:cubicBezTo>
                    <a:cubicBezTo>
                      <a:pt x="202432" y="322802"/>
                      <a:pt x="214243" y="321564"/>
                      <a:pt x="218339" y="314896"/>
                    </a:cubicBezTo>
                    <a:cubicBezTo>
                      <a:pt x="204528" y="324421"/>
                      <a:pt x="188907" y="311182"/>
                      <a:pt x="173476" y="296990"/>
                    </a:cubicBezTo>
                    <a:cubicBezTo>
                      <a:pt x="158046" y="282797"/>
                      <a:pt x="113849" y="286036"/>
                      <a:pt x="100324" y="278416"/>
                    </a:cubicBezTo>
                    <a:cubicBezTo>
                      <a:pt x="82607" y="268415"/>
                      <a:pt x="58128" y="257270"/>
                      <a:pt x="45460" y="188690"/>
                    </a:cubicBezTo>
                    <a:cubicBezTo>
                      <a:pt x="32792" y="120110"/>
                      <a:pt x="60890" y="112490"/>
                      <a:pt x="80607" y="54578"/>
                    </a:cubicBezTo>
                    <a:lnTo>
                      <a:pt x="78893" y="0"/>
                    </a:lnTo>
                    <a:lnTo>
                      <a:pt x="74416" y="0"/>
                    </a:lnTo>
                    <a:cubicBezTo>
                      <a:pt x="24219" y="0"/>
                      <a:pt x="20886" y="7334"/>
                      <a:pt x="11932" y="23050"/>
                    </a:cubicBezTo>
                    <a:cubicBezTo>
                      <a:pt x="4122" y="36671"/>
                      <a:pt x="-1975" y="60674"/>
                      <a:pt x="597" y="106204"/>
                    </a:cubicBezTo>
                    <a:cubicBezTo>
                      <a:pt x="3169" y="151733"/>
                      <a:pt x="16218" y="226695"/>
                      <a:pt x="40412" y="264795"/>
                    </a:cubicBezTo>
                    <a:close/>
                  </a:path>
                </a:pathLst>
              </a:custGeom>
              <a:solidFill>
                <a:srgbClr val="000000">
                  <a:alpha val="10000"/>
                </a:srgbClr>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5F45560A-5D66-FE56-5214-562854E702DB}"/>
                  </a:ext>
                </a:extLst>
              </p:cNvPr>
              <p:cNvSpPr/>
              <p:nvPr/>
            </p:nvSpPr>
            <p:spPr>
              <a:xfrm>
                <a:off x="6571160" y="2174891"/>
                <a:ext cx="123399" cy="174428"/>
              </a:xfrm>
              <a:custGeom>
                <a:avLst/>
                <a:gdLst>
                  <a:gd name="connsiteX0" fmla="*/ 64050 w 123399"/>
                  <a:gd name="connsiteY0" fmla="*/ 3190 h 174428"/>
                  <a:gd name="connsiteX1" fmla="*/ 120533 w 123399"/>
                  <a:gd name="connsiteY1" fmla="*/ 74818 h 174428"/>
                  <a:gd name="connsiteX2" fmla="*/ 97959 w 123399"/>
                  <a:gd name="connsiteY2" fmla="*/ 168830 h 174428"/>
                  <a:gd name="connsiteX3" fmla="*/ 1566 w 123399"/>
                  <a:gd name="connsiteY3" fmla="*/ 112823 h 174428"/>
                  <a:gd name="connsiteX4" fmla="*/ 64050 w 123399"/>
                  <a:gd name="connsiteY4" fmla="*/ 3190 h 17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9" h="174428">
                    <a:moveTo>
                      <a:pt x="64050" y="3190"/>
                    </a:moveTo>
                    <a:cubicBezTo>
                      <a:pt x="91958" y="-11383"/>
                      <a:pt x="113961" y="25955"/>
                      <a:pt x="120533" y="74818"/>
                    </a:cubicBezTo>
                    <a:cubicBezTo>
                      <a:pt x="127105" y="123682"/>
                      <a:pt x="123486" y="157495"/>
                      <a:pt x="97959" y="168830"/>
                    </a:cubicBezTo>
                    <a:cubicBezTo>
                      <a:pt x="60430" y="185594"/>
                      <a:pt x="11472" y="164068"/>
                      <a:pt x="1566" y="112823"/>
                    </a:cubicBezTo>
                    <a:cubicBezTo>
                      <a:pt x="-6816" y="69199"/>
                      <a:pt x="19092" y="29384"/>
                      <a:pt x="64050" y="3190"/>
                    </a:cubicBezTo>
                    <a:close/>
                  </a:path>
                </a:pathLst>
              </a:custGeom>
              <a:solidFill>
                <a:srgbClr val="37474F"/>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ADD2C16A-810A-695E-A0E0-D529FD8A9D69}"/>
                  </a:ext>
                </a:extLst>
              </p:cNvPr>
              <p:cNvSpPr/>
              <p:nvPr/>
            </p:nvSpPr>
            <p:spPr>
              <a:xfrm>
                <a:off x="6174962" y="2954654"/>
                <a:ext cx="119633" cy="189637"/>
              </a:xfrm>
              <a:custGeom>
                <a:avLst/>
                <a:gdLst>
                  <a:gd name="connsiteX0" fmla="*/ 0 w 119633"/>
                  <a:gd name="connsiteY0" fmla="*/ 2286 h 189637"/>
                  <a:gd name="connsiteX1" fmla="*/ 19050 w 119633"/>
                  <a:gd name="connsiteY1" fmla="*/ 147447 h 189637"/>
                  <a:gd name="connsiteX2" fmla="*/ 89630 w 119633"/>
                  <a:gd name="connsiteY2" fmla="*/ 175260 h 189637"/>
                  <a:gd name="connsiteX3" fmla="*/ 114776 w 119633"/>
                  <a:gd name="connsiteY3" fmla="*/ 96012 h 189637"/>
                  <a:gd name="connsiteX4" fmla="*/ 119634 w 119633"/>
                  <a:gd name="connsiteY4" fmla="*/ 0 h 189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33" h="189637">
                    <a:moveTo>
                      <a:pt x="0" y="2286"/>
                    </a:moveTo>
                    <a:cubicBezTo>
                      <a:pt x="0" y="2286"/>
                      <a:pt x="6382" y="108395"/>
                      <a:pt x="19050" y="147447"/>
                    </a:cubicBezTo>
                    <a:cubicBezTo>
                      <a:pt x="32290" y="188786"/>
                      <a:pt x="69913" y="203073"/>
                      <a:pt x="89630" y="175260"/>
                    </a:cubicBezTo>
                    <a:cubicBezTo>
                      <a:pt x="109347" y="147447"/>
                      <a:pt x="114776" y="96012"/>
                      <a:pt x="114776" y="96012"/>
                    </a:cubicBezTo>
                    <a:lnTo>
                      <a:pt x="119634" y="0"/>
                    </a:lnTo>
                    <a:close/>
                  </a:path>
                </a:pathLst>
              </a:custGeom>
              <a:solidFill>
                <a:srgbClr val="37474F"/>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5BC6ACC5-0E01-AEAF-816F-0C5D1AFCB664}"/>
                  </a:ext>
                </a:extLst>
              </p:cNvPr>
              <p:cNvSpPr/>
              <p:nvPr/>
            </p:nvSpPr>
            <p:spPr>
              <a:xfrm>
                <a:off x="6139176" y="2551823"/>
                <a:ext cx="176224" cy="456184"/>
              </a:xfrm>
              <a:custGeom>
                <a:avLst/>
                <a:gdLst>
                  <a:gd name="connsiteX0" fmla="*/ 67504 w 176224"/>
                  <a:gd name="connsiteY0" fmla="*/ 1448 h 456184"/>
                  <a:gd name="connsiteX1" fmla="*/ 258 w 176224"/>
                  <a:gd name="connsiteY1" fmla="*/ 96698 h 456184"/>
                  <a:gd name="connsiteX2" fmla="*/ 33405 w 176224"/>
                  <a:gd name="connsiteY2" fmla="*/ 439598 h 456184"/>
                  <a:gd name="connsiteX3" fmla="*/ 95508 w 176224"/>
                  <a:gd name="connsiteY3" fmla="*/ 456077 h 456184"/>
                  <a:gd name="connsiteX4" fmla="*/ 157135 w 176224"/>
                  <a:gd name="connsiteY4" fmla="*/ 428740 h 456184"/>
                  <a:gd name="connsiteX5" fmla="*/ 175518 w 176224"/>
                  <a:gd name="connsiteY5" fmla="*/ 150229 h 456184"/>
                  <a:gd name="connsiteX6" fmla="*/ 67504 w 176224"/>
                  <a:gd name="connsiteY6" fmla="*/ 1448 h 4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224" h="456184">
                    <a:moveTo>
                      <a:pt x="67504" y="1448"/>
                    </a:moveTo>
                    <a:cubicBezTo>
                      <a:pt x="24547" y="-8077"/>
                      <a:pt x="-2981" y="30023"/>
                      <a:pt x="258" y="96698"/>
                    </a:cubicBezTo>
                    <a:cubicBezTo>
                      <a:pt x="3496" y="163373"/>
                      <a:pt x="33405" y="439598"/>
                      <a:pt x="33405" y="439598"/>
                    </a:cubicBezTo>
                    <a:cubicBezTo>
                      <a:pt x="34738" y="449123"/>
                      <a:pt x="56551" y="457220"/>
                      <a:pt x="95508" y="456077"/>
                    </a:cubicBezTo>
                    <a:cubicBezTo>
                      <a:pt x="134465" y="454934"/>
                      <a:pt x="156563" y="436550"/>
                      <a:pt x="157135" y="428740"/>
                    </a:cubicBezTo>
                    <a:cubicBezTo>
                      <a:pt x="157135" y="428740"/>
                      <a:pt x="171708" y="180137"/>
                      <a:pt x="175518" y="150229"/>
                    </a:cubicBezTo>
                    <a:cubicBezTo>
                      <a:pt x="183233" y="88412"/>
                      <a:pt x="126464" y="14117"/>
                      <a:pt x="67504" y="1448"/>
                    </a:cubicBezTo>
                    <a:close/>
                  </a:path>
                </a:pathLst>
              </a:custGeom>
              <a:solidFill>
                <a:srgbClr val="32CD8B"/>
              </a:solidFill>
              <a:ln w="9525" cap="flat">
                <a:noFill/>
                <a:prstDash val="solid"/>
                <a:miter/>
              </a:ln>
            </p:spPr>
            <p:txBody>
              <a:bodyPr rtlCol="0" anchor="ctr"/>
              <a:lstStyle/>
              <a:p>
                <a:endParaRPr lang="en-ID"/>
              </a:p>
            </p:txBody>
          </p:sp>
          <p:sp>
            <p:nvSpPr>
              <p:cNvPr id="192" name="Freeform: Shape 191">
                <a:extLst>
                  <a:ext uri="{FF2B5EF4-FFF2-40B4-BE49-F238E27FC236}">
                    <a16:creationId xmlns:a16="http://schemas.microsoft.com/office/drawing/2014/main" id="{3528FD50-3C23-66AE-44EB-040BACA03132}"/>
                  </a:ext>
                </a:extLst>
              </p:cNvPr>
              <p:cNvSpPr/>
              <p:nvPr/>
            </p:nvSpPr>
            <p:spPr>
              <a:xfrm>
                <a:off x="6139176" y="2551823"/>
                <a:ext cx="176224" cy="456184"/>
              </a:xfrm>
              <a:custGeom>
                <a:avLst/>
                <a:gdLst>
                  <a:gd name="connsiteX0" fmla="*/ 67504 w 176224"/>
                  <a:gd name="connsiteY0" fmla="*/ 1448 h 456184"/>
                  <a:gd name="connsiteX1" fmla="*/ 258 w 176224"/>
                  <a:gd name="connsiteY1" fmla="*/ 96698 h 456184"/>
                  <a:gd name="connsiteX2" fmla="*/ 33405 w 176224"/>
                  <a:gd name="connsiteY2" fmla="*/ 439598 h 456184"/>
                  <a:gd name="connsiteX3" fmla="*/ 95508 w 176224"/>
                  <a:gd name="connsiteY3" fmla="*/ 456077 h 456184"/>
                  <a:gd name="connsiteX4" fmla="*/ 157135 w 176224"/>
                  <a:gd name="connsiteY4" fmla="*/ 428740 h 456184"/>
                  <a:gd name="connsiteX5" fmla="*/ 175518 w 176224"/>
                  <a:gd name="connsiteY5" fmla="*/ 150229 h 456184"/>
                  <a:gd name="connsiteX6" fmla="*/ 67504 w 176224"/>
                  <a:gd name="connsiteY6" fmla="*/ 1448 h 4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224" h="456184">
                    <a:moveTo>
                      <a:pt x="67504" y="1448"/>
                    </a:moveTo>
                    <a:cubicBezTo>
                      <a:pt x="24547" y="-8077"/>
                      <a:pt x="-2981" y="30023"/>
                      <a:pt x="258" y="96698"/>
                    </a:cubicBezTo>
                    <a:cubicBezTo>
                      <a:pt x="3496" y="163373"/>
                      <a:pt x="33405" y="439598"/>
                      <a:pt x="33405" y="439598"/>
                    </a:cubicBezTo>
                    <a:cubicBezTo>
                      <a:pt x="34738" y="449123"/>
                      <a:pt x="56551" y="457220"/>
                      <a:pt x="95508" y="456077"/>
                    </a:cubicBezTo>
                    <a:cubicBezTo>
                      <a:pt x="134465" y="454934"/>
                      <a:pt x="156563" y="436550"/>
                      <a:pt x="157135" y="428740"/>
                    </a:cubicBezTo>
                    <a:cubicBezTo>
                      <a:pt x="157135" y="428740"/>
                      <a:pt x="171708" y="180137"/>
                      <a:pt x="175518" y="150229"/>
                    </a:cubicBezTo>
                    <a:cubicBezTo>
                      <a:pt x="183233" y="88412"/>
                      <a:pt x="126464" y="14117"/>
                      <a:pt x="67504" y="1448"/>
                    </a:cubicBezTo>
                    <a:close/>
                  </a:path>
                </a:pathLst>
              </a:custGeom>
              <a:solidFill>
                <a:srgbClr val="FFFFFF">
                  <a:alpha val="80000"/>
                </a:srgbClr>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4CE67C67-6375-87BE-4373-7CE416B70C01}"/>
                  </a:ext>
                </a:extLst>
              </p:cNvPr>
              <p:cNvSpPr/>
              <p:nvPr/>
            </p:nvSpPr>
            <p:spPr>
              <a:xfrm>
                <a:off x="6139271" y="2551823"/>
                <a:ext cx="175803" cy="456076"/>
              </a:xfrm>
              <a:custGeom>
                <a:avLst/>
                <a:gdLst>
                  <a:gd name="connsiteX0" fmla="*/ 175804 w 175803"/>
                  <a:gd name="connsiteY0" fmla="*/ 131941 h 456076"/>
                  <a:gd name="connsiteX1" fmla="*/ 67504 w 175803"/>
                  <a:gd name="connsiteY1" fmla="*/ 1448 h 456076"/>
                  <a:gd name="connsiteX2" fmla="*/ 258 w 175803"/>
                  <a:gd name="connsiteY2" fmla="*/ 96698 h 456076"/>
                  <a:gd name="connsiteX3" fmla="*/ 33405 w 175803"/>
                  <a:gd name="connsiteY3" fmla="*/ 439598 h 456076"/>
                  <a:gd name="connsiteX4" fmla="*/ 81030 w 175803"/>
                  <a:gd name="connsiteY4" fmla="*/ 456077 h 456076"/>
                  <a:gd name="connsiteX5" fmla="*/ 72743 w 175803"/>
                  <a:gd name="connsiteY5" fmla="*/ 315488 h 456076"/>
                  <a:gd name="connsiteX6" fmla="*/ 95413 w 175803"/>
                  <a:gd name="connsiteY6" fmla="*/ 136799 h 456076"/>
                  <a:gd name="connsiteX7" fmla="*/ 175804 w 175803"/>
                  <a:gd name="connsiteY7" fmla="*/ 131941 h 45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803" h="456076">
                    <a:moveTo>
                      <a:pt x="175804" y="131941"/>
                    </a:moveTo>
                    <a:cubicBezTo>
                      <a:pt x="171994" y="74791"/>
                      <a:pt x="120749" y="12878"/>
                      <a:pt x="67504" y="1448"/>
                    </a:cubicBezTo>
                    <a:cubicBezTo>
                      <a:pt x="24547" y="-8077"/>
                      <a:pt x="-2981" y="30023"/>
                      <a:pt x="258" y="96698"/>
                    </a:cubicBezTo>
                    <a:cubicBezTo>
                      <a:pt x="3496" y="163373"/>
                      <a:pt x="33405" y="439598"/>
                      <a:pt x="33405" y="439598"/>
                    </a:cubicBezTo>
                    <a:cubicBezTo>
                      <a:pt x="34548" y="448171"/>
                      <a:pt x="51217" y="455124"/>
                      <a:pt x="81030" y="456077"/>
                    </a:cubicBezTo>
                    <a:cubicBezTo>
                      <a:pt x="77029" y="416167"/>
                      <a:pt x="75601" y="362636"/>
                      <a:pt x="72743" y="315488"/>
                    </a:cubicBezTo>
                    <a:cubicBezTo>
                      <a:pt x="65790" y="203759"/>
                      <a:pt x="44168" y="108509"/>
                      <a:pt x="95413" y="136799"/>
                    </a:cubicBezTo>
                    <a:cubicBezTo>
                      <a:pt x="133513" y="157944"/>
                      <a:pt x="166279" y="151372"/>
                      <a:pt x="175804" y="131941"/>
                    </a:cubicBezTo>
                    <a:close/>
                  </a:path>
                </a:pathLst>
              </a:custGeom>
              <a:solidFill>
                <a:srgbClr val="000000">
                  <a:alpha val="10000"/>
                </a:srgbClr>
              </a:solidFill>
              <a:ln w="9525" cap="flat">
                <a:noFill/>
                <a:prstDash val="solid"/>
                <a:miter/>
              </a:ln>
            </p:spPr>
            <p:txBody>
              <a:bodyPr rtlCol="0" anchor="ctr"/>
              <a:lstStyle/>
              <a:p>
                <a:endParaRPr lang="en-ID"/>
              </a:p>
            </p:txBody>
          </p:sp>
          <p:sp>
            <p:nvSpPr>
              <p:cNvPr id="194" name="Freeform: Shape 193">
                <a:extLst>
                  <a:ext uri="{FF2B5EF4-FFF2-40B4-BE49-F238E27FC236}">
                    <a16:creationId xmlns:a16="http://schemas.microsoft.com/office/drawing/2014/main" id="{00D62EEC-A65B-F30E-1B23-CC6628DFC522}"/>
                  </a:ext>
                </a:extLst>
              </p:cNvPr>
              <p:cNvSpPr/>
              <p:nvPr/>
            </p:nvSpPr>
            <p:spPr>
              <a:xfrm>
                <a:off x="6193783" y="2530125"/>
                <a:ext cx="159296" cy="135888"/>
              </a:xfrm>
              <a:custGeom>
                <a:avLst/>
                <a:gdLst>
                  <a:gd name="connsiteX0" fmla="*/ 42139 w 159296"/>
                  <a:gd name="connsiteY0" fmla="*/ 0 h 135888"/>
                  <a:gd name="connsiteX1" fmla="*/ 1848 w 159296"/>
                  <a:gd name="connsiteY1" fmla="*/ 43720 h 135888"/>
                  <a:gd name="connsiteX2" fmla="*/ 28804 w 159296"/>
                  <a:gd name="connsiteY2" fmla="*/ 110395 h 135888"/>
                  <a:gd name="connsiteX3" fmla="*/ 95479 w 159296"/>
                  <a:gd name="connsiteY3" fmla="*/ 135064 h 135888"/>
                  <a:gd name="connsiteX4" fmla="*/ 159296 w 159296"/>
                  <a:gd name="connsiteY4" fmla="*/ 87439 h 135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96" h="135888">
                    <a:moveTo>
                      <a:pt x="42139" y="0"/>
                    </a:moveTo>
                    <a:lnTo>
                      <a:pt x="1848" y="43720"/>
                    </a:lnTo>
                    <a:cubicBezTo>
                      <a:pt x="1848" y="43720"/>
                      <a:pt x="-10534" y="76295"/>
                      <a:pt x="28804" y="110395"/>
                    </a:cubicBezTo>
                    <a:cubicBezTo>
                      <a:pt x="66904" y="142875"/>
                      <a:pt x="95479" y="135064"/>
                      <a:pt x="95479" y="135064"/>
                    </a:cubicBezTo>
                    <a:lnTo>
                      <a:pt x="159296" y="87439"/>
                    </a:lnTo>
                    <a:close/>
                  </a:path>
                </a:pathLst>
              </a:custGeom>
              <a:solidFill>
                <a:srgbClr val="37474F"/>
              </a:solidFill>
              <a:ln w="9525" cap="flat">
                <a:noFill/>
                <a:prstDash val="solid"/>
                <a:miter/>
              </a:ln>
            </p:spPr>
            <p:txBody>
              <a:bodyPr rtlCol="0" anchor="ctr"/>
              <a:lstStyle/>
              <a:p>
                <a:endParaRPr lang="en-ID"/>
              </a:p>
            </p:txBody>
          </p:sp>
          <p:sp>
            <p:nvSpPr>
              <p:cNvPr id="195" name="Freeform: Shape 194">
                <a:extLst>
                  <a:ext uri="{FF2B5EF4-FFF2-40B4-BE49-F238E27FC236}">
                    <a16:creationId xmlns:a16="http://schemas.microsoft.com/office/drawing/2014/main" id="{F7F8C626-EB39-38AC-7B8E-A41594E5B8FD}"/>
                  </a:ext>
                </a:extLst>
              </p:cNvPr>
              <p:cNvSpPr/>
              <p:nvPr/>
            </p:nvSpPr>
            <p:spPr>
              <a:xfrm>
                <a:off x="6219078" y="2151907"/>
                <a:ext cx="449579" cy="488393"/>
              </a:xfrm>
              <a:custGeom>
                <a:avLst/>
                <a:gdLst>
                  <a:gd name="connsiteX0" fmla="*/ 405178 w 449579"/>
                  <a:gd name="connsiteY0" fmla="*/ 13696 h 488393"/>
                  <a:gd name="connsiteX1" fmla="*/ 430991 w 449579"/>
                  <a:gd name="connsiteY1" fmla="*/ 230962 h 488393"/>
                  <a:gd name="connsiteX2" fmla="*/ 120952 w 449579"/>
                  <a:gd name="connsiteY2" fmla="*/ 484993 h 488393"/>
                  <a:gd name="connsiteX3" fmla="*/ 3509 w 449579"/>
                  <a:gd name="connsiteY3" fmla="*/ 378980 h 488393"/>
                  <a:gd name="connsiteX4" fmla="*/ 248111 w 449579"/>
                  <a:gd name="connsiteY4" fmla="*/ 87229 h 488393"/>
                  <a:gd name="connsiteX5" fmla="*/ 405178 w 449579"/>
                  <a:gd name="connsiteY5" fmla="*/ 13696 h 48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79" h="488393">
                    <a:moveTo>
                      <a:pt x="405178" y="13696"/>
                    </a:moveTo>
                    <a:cubicBezTo>
                      <a:pt x="450136" y="53225"/>
                      <a:pt x="464900" y="190957"/>
                      <a:pt x="430991" y="230962"/>
                    </a:cubicBezTo>
                    <a:cubicBezTo>
                      <a:pt x="397082" y="270967"/>
                      <a:pt x="120952" y="484993"/>
                      <a:pt x="120952" y="484993"/>
                    </a:cubicBezTo>
                    <a:cubicBezTo>
                      <a:pt x="85233" y="505377"/>
                      <a:pt x="-20494" y="429558"/>
                      <a:pt x="3509" y="378980"/>
                    </a:cubicBezTo>
                    <a:cubicBezTo>
                      <a:pt x="3509" y="378980"/>
                      <a:pt x="197819" y="147618"/>
                      <a:pt x="248111" y="87229"/>
                    </a:cubicBezTo>
                    <a:cubicBezTo>
                      <a:pt x="298403" y="26841"/>
                      <a:pt x="360125" y="-25832"/>
                      <a:pt x="405178" y="13696"/>
                    </a:cubicBezTo>
                    <a:close/>
                  </a:path>
                </a:pathLst>
              </a:custGeom>
              <a:solidFill>
                <a:srgbClr val="32CD8B"/>
              </a:solidFill>
              <a:ln w="9525" cap="flat">
                <a:noFill/>
                <a:prstDash val="solid"/>
                <a:miter/>
              </a:ln>
            </p:spPr>
            <p:txBody>
              <a:bodyPr rtlCol="0" anchor="ctr"/>
              <a:lstStyle/>
              <a:p>
                <a:endParaRPr lang="en-ID"/>
              </a:p>
            </p:txBody>
          </p:sp>
          <p:sp>
            <p:nvSpPr>
              <p:cNvPr id="196" name="Freeform: Shape 195">
                <a:extLst>
                  <a:ext uri="{FF2B5EF4-FFF2-40B4-BE49-F238E27FC236}">
                    <a16:creationId xmlns:a16="http://schemas.microsoft.com/office/drawing/2014/main" id="{B2DE9F52-892E-DD29-81AF-6DD6291C2CB1}"/>
                  </a:ext>
                </a:extLst>
              </p:cNvPr>
              <p:cNvSpPr/>
              <p:nvPr/>
            </p:nvSpPr>
            <p:spPr>
              <a:xfrm>
                <a:off x="6219078" y="2151907"/>
                <a:ext cx="449579" cy="488393"/>
              </a:xfrm>
              <a:custGeom>
                <a:avLst/>
                <a:gdLst>
                  <a:gd name="connsiteX0" fmla="*/ 405178 w 449579"/>
                  <a:gd name="connsiteY0" fmla="*/ 13696 h 488393"/>
                  <a:gd name="connsiteX1" fmla="*/ 430991 w 449579"/>
                  <a:gd name="connsiteY1" fmla="*/ 230962 h 488393"/>
                  <a:gd name="connsiteX2" fmla="*/ 120952 w 449579"/>
                  <a:gd name="connsiteY2" fmla="*/ 484993 h 488393"/>
                  <a:gd name="connsiteX3" fmla="*/ 3509 w 449579"/>
                  <a:gd name="connsiteY3" fmla="*/ 378980 h 488393"/>
                  <a:gd name="connsiteX4" fmla="*/ 248111 w 449579"/>
                  <a:gd name="connsiteY4" fmla="*/ 87229 h 488393"/>
                  <a:gd name="connsiteX5" fmla="*/ 405178 w 449579"/>
                  <a:gd name="connsiteY5" fmla="*/ 13696 h 48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79" h="488393">
                    <a:moveTo>
                      <a:pt x="405178" y="13696"/>
                    </a:moveTo>
                    <a:cubicBezTo>
                      <a:pt x="450136" y="53225"/>
                      <a:pt x="464900" y="190957"/>
                      <a:pt x="430991" y="230962"/>
                    </a:cubicBezTo>
                    <a:cubicBezTo>
                      <a:pt x="397082" y="270967"/>
                      <a:pt x="120952" y="484993"/>
                      <a:pt x="120952" y="484993"/>
                    </a:cubicBezTo>
                    <a:cubicBezTo>
                      <a:pt x="85233" y="505377"/>
                      <a:pt x="-20494" y="429558"/>
                      <a:pt x="3509" y="378980"/>
                    </a:cubicBezTo>
                    <a:cubicBezTo>
                      <a:pt x="3509" y="378980"/>
                      <a:pt x="197819" y="147618"/>
                      <a:pt x="248111" y="87229"/>
                    </a:cubicBezTo>
                    <a:cubicBezTo>
                      <a:pt x="298403" y="26841"/>
                      <a:pt x="360125" y="-25832"/>
                      <a:pt x="405178" y="13696"/>
                    </a:cubicBezTo>
                    <a:close/>
                  </a:path>
                </a:pathLst>
              </a:custGeom>
              <a:solidFill>
                <a:srgbClr val="FFFFFF">
                  <a:alpha val="80000"/>
                </a:srgbClr>
              </a:solidFill>
              <a:ln w="9525" cap="flat">
                <a:noFill/>
                <a:prstDash val="solid"/>
                <a:miter/>
              </a:ln>
            </p:spPr>
            <p:txBody>
              <a:bodyPr rtlCol="0" anchor="ctr"/>
              <a:lstStyle/>
              <a:p>
                <a:endParaRPr lang="en-ID"/>
              </a:p>
            </p:txBody>
          </p:sp>
          <p:sp>
            <p:nvSpPr>
              <p:cNvPr id="197" name="Freeform: Shape 196">
                <a:extLst>
                  <a:ext uri="{FF2B5EF4-FFF2-40B4-BE49-F238E27FC236}">
                    <a16:creationId xmlns:a16="http://schemas.microsoft.com/office/drawing/2014/main" id="{EAE6EBAE-D152-45E8-4038-CCB0C7A87C2B}"/>
                  </a:ext>
                </a:extLst>
              </p:cNvPr>
              <p:cNvSpPr/>
              <p:nvPr/>
            </p:nvSpPr>
            <p:spPr>
              <a:xfrm>
                <a:off x="6219119" y="2151920"/>
                <a:ext cx="424663" cy="438594"/>
              </a:xfrm>
              <a:custGeom>
                <a:avLst/>
                <a:gdLst>
                  <a:gd name="connsiteX0" fmla="*/ 405137 w 424663"/>
                  <a:gd name="connsiteY0" fmla="*/ 13684 h 438594"/>
                  <a:gd name="connsiteX1" fmla="*/ 248070 w 424663"/>
                  <a:gd name="connsiteY1" fmla="*/ 87217 h 438594"/>
                  <a:gd name="connsiteX2" fmla="*/ 3468 w 424663"/>
                  <a:gd name="connsiteY2" fmla="*/ 378968 h 438594"/>
                  <a:gd name="connsiteX3" fmla="*/ 19470 w 424663"/>
                  <a:gd name="connsiteY3" fmla="*/ 438594 h 438594"/>
                  <a:gd name="connsiteX4" fmla="*/ 174251 w 424663"/>
                  <a:gd name="connsiteY4" fmla="*/ 253428 h 438594"/>
                  <a:gd name="connsiteX5" fmla="*/ 424663 w 424663"/>
                  <a:gd name="connsiteY5" fmla="*/ 40259 h 438594"/>
                  <a:gd name="connsiteX6" fmla="*/ 405137 w 424663"/>
                  <a:gd name="connsiteY6" fmla="*/ 13684 h 4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63" h="438594">
                    <a:moveTo>
                      <a:pt x="405137" y="13684"/>
                    </a:moveTo>
                    <a:cubicBezTo>
                      <a:pt x="360084" y="-25845"/>
                      <a:pt x="298266" y="26924"/>
                      <a:pt x="248070" y="87217"/>
                    </a:cubicBezTo>
                    <a:cubicBezTo>
                      <a:pt x="197873" y="147510"/>
                      <a:pt x="3468" y="378968"/>
                      <a:pt x="3468" y="378968"/>
                    </a:cubicBezTo>
                    <a:cubicBezTo>
                      <a:pt x="-5295" y="397446"/>
                      <a:pt x="3468" y="419353"/>
                      <a:pt x="19470" y="438594"/>
                    </a:cubicBezTo>
                    <a:cubicBezTo>
                      <a:pt x="37472" y="412400"/>
                      <a:pt x="80620" y="355060"/>
                      <a:pt x="174251" y="253428"/>
                    </a:cubicBezTo>
                    <a:cubicBezTo>
                      <a:pt x="281503" y="137223"/>
                      <a:pt x="370561" y="52546"/>
                      <a:pt x="424663" y="40259"/>
                    </a:cubicBezTo>
                    <a:cubicBezTo>
                      <a:pt x="419815" y="30292"/>
                      <a:pt x="413199" y="21288"/>
                      <a:pt x="405137" y="13684"/>
                    </a:cubicBezTo>
                    <a:close/>
                  </a:path>
                </a:pathLst>
              </a:custGeom>
              <a:solidFill>
                <a:srgbClr val="000000">
                  <a:alpha val="10000"/>
                </a:srgbClr>
              </a:solidFill>
              <a:ln w="9525"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BBE0624C-5387-A810-C63E-00B8DD2175D0}"/>
              </a:ext>
            </a:extLst>
          </p:cNvPr>
          <p:cNvSpPr txBox="1"/>
          <p:nvPr/>
        </p:nvSpPr>
        <p:spPr>
          <a:xfrm>
            <a:off x="467202" y="1845687"/>
            <a:ext cx="7201758" cy="3338735"/>
          </a:xfrm>
          <a:prstGeom prst="rect">
            <a:avLst/>
          </a:prstGeom>
          <a:noFill/>
        </p:spPr>
        <p:txBody>
          <a:bodyPr wrap="square">
            <a:spAutoFit/>
          </a:bodyPr>
          <a:lstStyle/>
          <a:p>
            <a:pPr>
              <a:lnSpc>
                <a:spcPct val="200000"/>
              </a:lnSpc>
            </a:pPr>
            <a:r>
              <a:rPr lang="en-US" sz="1800" dirty="0">
                <a:solidFill>
                  <a:schemeClr val="tx2">
                    <a:lumMod val="20000"/>
                    <a:lumOff val="80000"/>
                  </a:schemeClr>
                </a:solidFill>
              </a:rPr>
              <a:t>Today, humanoid robots are used in a variety of applications, including healthcare, manufacturing, and education. They can be used to assist with tasks such as patient care, factory assembly, and teaching. As technology continues to advance, the potential applications for humanoid robots are virtually limitless. They are also used in areas such as entertainment, customer service, healthcare and for social companionship.</a:t>
            </a:r>
          </a:p>
        </p:txBody>
      </p:sp>
    </p:spTree>
    <p:extLst>
      <p:ext uri="{BB962C8B-B14F-4D97-AF65-F5344CB8AC3E}">
        <p14:creationId xmlns:p14="http://schemas.microsoft.com/office/powerpoint/2010/main" val="4262251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BB393A-3385-9362-CC48-5D734CAA9B36}"/>
              </a:ext>
            </a:extLst>
          </p:cNvPr>
          <p:cNvGrpSpPr/>
          <p:nvPr/>
        </p:nvGrpSpPr>
        <p:grpSpPr>
          <a:xfrm rot="5400000">
            <a:off x="1009529" y="5164158"/>
            <a:ext cx="176215" cy="1107852"/>
            <a:chOff x="9483237" y="1321506"/>
            <a:chExt cx="273513" cy="1719570"/>
          </a:xfrm>
        </p:grpSpPr>
        <p:sp>
          <p:nvSpPr>
            <p:cNvPr id="4" name="Oval 3">
              <a:extLst>
                <a:ext uri="{FF2B5EF4-FFF2-40B4-BE49-F238E27FC236}">
                  <a16:creationId xmlns:a16="http://schemas.microsoft.com/office/drawing/2014/main" id="{4F47559F-FC30-ED80-A40E-565E816A11CD}"/>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Rectangle 4">
              <a:extLst>
                <a:ext uri="{FF2B5EF4-FFF2-40B4-BE49-F238E27FC236}">
                  <a16:creationId xmlns:a16="http://schemas.microsoft.com/office/drawing/2014/main" id="{07318888-88A0-9E10-26D2-40AA515D13B0}"/>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 name="Group 5">
            <a:extLst>
              <a:ext uri="{FF2B5EF4-FFF2-40B4-BE49-F238E27FC236}">
                <a16:creationId xmlns:a16="http://schemas.microsoft.com/office/drawing/2014/main" id="{0CD3B9B9-0E9B-BFA7-3213-6E921BBBC1CC}"/>
              </a:ext>
            </a:extLst>
          </p:cNvPr>
          <p:cNvGrpSpPr/>
          <p:nvPr/>
        </p:nvGrpSpPr>
        <p:grpSpPr>
          <a:xfrm rot="10800000">
            <a:off x="10346038" y="549275"/>
            <a:ext cx="1107851" cy="176215"/>
            <a:chOff x="6656698" y="5706632"/>
            <a:chExt cx="1107851" cy="176215"/>
          </a:xfrm>
        </p:grpSpPr>
        <p:sp>
          <p:nvSpPr>
            <p:cNvPr id="7" name="Oval 6">
              <a:extLst>
                <a:ext uri="{FF2B5EF4-FFF2-40B4-BE49-F238E27FC236}">
                  <a16:creationId xmlns:a16="http://schemas.microsoft.com/office/drawing/2014/main" id="{00C2D18C-3366-E36E-47BE-E6C6177C9CEF}"/>
                </a:ext>
              </a:extLst>
            </p:cNvPr>
            <p:cNvSpPr/>
            <p:nvPr/>
          </p:nvSpPr>
          <p:spPr>
            <a:xfrm rot="5400000">
              <a:off x="6656697" y="5706633"/>
              <a:ext cx="176215" cy="176213"/>
            </a:xfrm>
            <a:prstGeom prst="ellipse">
              <a:avLst/>
            </a:prstGeom>
            <a:solidFill>
              <a:schemeClr val="accent2"/>
            </a:solidFill>
            <a:ln>
              <a:noFill/>
            </a:ln>
            <a:effectLst>
              <a:outerShdw blurRad="266700" sx="103000" sy="1030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Rectangle 7">
              <a:extLst>
                <a:ext uri="{FF2B5EF4-FFF2-40B4-BE49-F238E27FC236}">
                  <a16:creationId xmlns:a16="http://schemas.microsoft.com/office/drawing/2014/main" id="{1DC154ED-83F2-9D6B-5CB4-92D6A559BA5E}"/>
                </a:ext>
              </a:extLst>
            </p:cNvPr>
            <p:cNvSpPr/>
            <p:nvPr/>
          </p:nvSpPr>
          <p:spPr>
            <a:xfrm rot="5400000">
              <a:off x="7262408" y="5307363"/>
              <a:ext cx="29455" cy="974827"/>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6" name="Rectangle: Diagonal Corners Snipped 45">
            <a:extLst>
              <a:ext uri="{FF2B5EF4-FFF2-40B4-BE49-F238E27FC236}">
                <a16:creationId xmlns:a16="http://schemas.microsoft.com/office/drawing/2014/main" id="{3858A5AC-DE39-066E-5667-CF130D1A346B}"/>
              </a:ext>
            </a:extLst>
          </p:cNvPr>
          <p:cNvSpPr/>
          <p:nvPr/>
        </p:nvSpPr>
        <p:spPr>
          <a:xfrm rot="16200000" flipH="1">
            <a:off x="2890363" y="1249509"/>
            <a:ext cx="1547704" cy="1995836"/>
          </a:xfrm>
          <a:prstGeom prst="snip2DiagRect">
            <a:avLst>
              <a:gd name="adj1" fmla="val 9864"/>
              <a:gd name="adj2" fmla="val 47995"/>
            </a:avLst>
          </a:prstGeom>
          <a:gradFill flip="none" rotWithShape="1">
            <a:gsLst>
              <a:gs pos="100000">
                <a:schemeClr val="accent4">
                  <a:alpha val="60000"/>
                </a:schemeClr>
              </a:gs>
              <a:gs pos="0">
                <a:schemeClr val="accent3">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Diagonal Corners Snipped 46">
            <a:extLst>
              <a:ext uri="{FF2B5EF4-FFF2-40B4-BE49-F238E27FC236}">
                <a16:creationId xmlns:a16="http://schemas.microsoft.com/office/drawing/2014/main" id="{88D4B0EA-16D1-250B-BAFA-368029685896}"/>
              </a:ext>
            </a:extLst>
          </p:cNvPr>
          <p:cNvSpPr/>
          <p:nvPr/>
        </p:nvSpPr>
        <p:spPr>
          <a:xfrm rot="16200000" flipH="1">
            <a:off x="8574268" y="1249509"/>
            <a:ext cx="1547704" cy="1995836"/>
          </a:xfrm>
          <a:prstGeom prst="snip2DiagRect">
            <a:avLst>
              <a:gd name="adj1" fmla="val 9864"/>
              <a:gd name="adj2" fmla="val 47995"/>
            </a:avLst>
          </a:prstGeom>
          <a:gradFill flip="none" rotWithShape="1">
            <a:gsLst>
              <a:gs pos="100000">
                <a:schemeClr val="accent2">
                  <a:alpha val="60000"/>
                </a:schemeClr>
              </a:gs>
              <a:gs pos="0">
                <a:schemeClr val="accent1">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Diagonal Corners Snipped 47">
            <a:extLst>
              <a:ext uri="{FF2B5EF4-FFF2-40B4-BE49-F238E27FC236}">
                <a16:creationId xmlns:a16="http://schemas.microsoft.com/office/drawing/2014/main" id="{D6470B56-6A9A-4427-7F95-CE25C80A9EC8}"/>
              </a:ext>
            </a:extLst>
          </p:cNvPr>
          <p:cNvSpPr/>
          <p:nvPr/>
        </p:nvSpPr>
        <p:spPr>
          <a:xfrm rot="16200000" flipH="1">
            <a:off x="2890363" y="3858206"/>
            <a:ext cx="1547704" cy="1995836"/>
          </a:xfrm>
          <a:prstGeom prst="snip2DiagRect">
            <a:avLst>
              <a:gd name="adj1" fmla="val 9864"/>
              <a:gd name="adj2" fmla="val 47995"/>
            </a:avLst>
          </a:prstGeom>
          <a:gradFill flip="none" rotWithShape="1">
            <a:gsLst>
              <a:gs pos="100000">
                <a:schemeClr val="accent2">
                  <a:alpha val="60000"/>
                </a:schemeClr>
              </a:gs>
              <a:gs pos="0">
                <a:schemeClr val="accent1">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Diagonal Corners Snipped 48">
            <a:extLst>
              <a:ext uri="{FF2B5EF4-FFF2-40B4-BE49-F238E27FC236}">
                <a16:creationId xmlns:a16="http://schemas.microsoft.com/office/drawing/2014/main" id="{0A95EB01-A1C9-59C7-3C8B-3C871B9644C5}"/>
              </a:ext>
            </a:extLst>
          </p:cNvPr>
          <p:cNvSpPr/>
          <p:nvPr/>
        </p:nvSpPr>
        <p:spPr>
          <a:xfrm rot="16200000" flipH="1">
            <a:off x="8574268" y="3858206"/>
            <a:ext cx="1547704" cy="1995836"/>
          </a:xfrm>
          <a:prstGeom prst="snip2DiagRect">
            <a:avLst>
              <a:gd name="adj1" fmla="val 9864"/>
              <a:gd name="adj2" fmla="val 47995"/>
            </a:avLst>
          </a:prstGeom>
          <a:gradFill flip="none" rotWithShape="1">
            <a:gsLst>
              <a:gs pos="100000">
                <a:schemeClr val="accent4">
                  <a:alpha val="60000"/>
                </a:schemeClr>
              </a:gs>
              <a:gs pos="0">
                <a:schemeClr val="accent3">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2E9E00A-0B33-6791-241F-6082CAADCA08}"/>
              </a:ext>
            </a:extLst>
          </p:cNvPr>
          <p:cNvGrpSpPr/>
          <p:nvPr/>
        </p:nvGrpSpPr>
        <p:grpSpPr>
          <a:xfrm>
            <a:off x="8483740" y="1975217"/>
            <a:ext cx="1728760" cy="584775"/>
            <a:chOff x="8095629" y="2655681"/>
            <a:chExt cx="1728760" cy="584775"/>
          </a:xfrm>
        </p:grpSpPr>
        <p:sp>
          <p:nvSpPr>
            <p:cNvPr id="61" name="Rectangle: Diagonal Corners Snipped 60">
              <a:extLst>
                <a:ext uri="{FF2B5EF4-FFF2-40B4-BE49-F238E27FC236}">
                  <a16:creationId xmlns:a16="http://schemas.microsoft.com/office/drawing/2014/main" id="{68C9A878-1295-756E-E7F1-F6E6BE1CC3AA}"/>
                </a:ext>
              </a:extLst>
            </p:cNvPr>
            <p:cNvSpPr/>
            <p:nvPr/>
          </p:nvSpPr>
          <p:spPr>
            <a:xfrm rot="5400000">
              <a:off x="8723217" y="2242895"/>
              <a:ext cx="473584" cy="1387330"/>
            </a:xfrm>
            <a:prstGeom prst="snip2DiagRect">
              <a:avLst>
                <a:gd name="adj1" fmla="val 9864"/>
                <a:gd name="adj2" fmla="val 448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TextBox 61">
              <a:extLst>
                <a:ext uri="{FF2B5EF4-FFF2-40B4-BE49-F238E27FC236}">
                  <a16:creationId xmlns:a16="http://schemas.microsoft.com/office/drawing/2014/main" id="{12B52571-36D4-7AEB-4026-6E2D9D840259}"/>
                </a:ext>
              </a:extLst>
            </p:cNvPr>
            <p:cNvSpPr txBox="1"/>
            <p:nvPr/>
          </p:nvSpPr>
          <p:spPr>
            <a:xfrm>
              <a:off x="8095629" y="2655681"/>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Propulsion</a:t>
              </a:r>
            </a:p>
            <a:p>
              <a:pPr algn="ctr"/>
              <a:r>
                <a:rPr lang="en-US" sz="1600" b="1" dirty="0">
                  <a:solidFill>
                    <a:schemeClr val="bg1"/>
                  </a:solidFill>
                  <a:latin typeface="+mj-lt"/>
                  <a:cs typeface="Space Grotesk" pitchFamily="2" charset="0"/>
                </a:rPr>
                <a:t> system</a:t>
              </a:r>
            </a:p>
          </p:txBody>
        </p:sp>
      </p:grpSp>
      <p:sp>
        <p:nvSpPr>
          <p:cNvPr id="64" name="Rectangle: Diagonal Corners Snipped 63">
            <a:extLst>
              <a:ext uri="{FF2B5EF4-FFF2-40B4-BE49-F238E27FC236}">
                <a16:creationId xmlns:a16="http://schemas.microsoft.com/office/drawing/2014/main" id="{5727D79B-F2EA-13E7-1A4A-52427CC381A9}"/>
              </a:ext>
            </a:extLst>
          </p:cNvPr>
          <p:cNvSpPr/>
          <p:nvPr/>
        </p:nvSpPr>
        <p:spPr>
          <a:xfrm rot="5400000">
            <a:off x="9203186" y="4223058"/>
            <a:ext cx="473584" cy="1387330"/>
          </a:xfrm>
          <a:prstGeom prst="snip2DiagRect">
            <a:avLst>
              <a:gd name="adj1" fmla="val 9864"/>
              <a:gd name="adj2" fmla="val 448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71837EB4-C0F5-ABBC-F0CB-C739B72B3CC2}"/>
              </a:ext>
            </a:extLst>
          </p:cNvPr>
          <p:cNvGrpSpPr/>
          <p:nvPr/>
        </p:nvGrpSpPr>
        <p:grpSpPr>
          <a:xfrm>
            <a:off x="2746819" y="4624335"/>
            <a:ext cx="1728760" cy="584775"/>
            <a:chOff x="2336652" y="4560491"/>
            <a:chExt cx="1728760" cy="584775"/>
          </a:xfrm>
        </p:grpSpPr>
        <p:sp>
          <p:nvSpPr>
            <p:cNvPr id="67" name="Rectangle: Diagonal Corners Snipped 66">
              <a:extLst>
                <a:ext uri="{FF2B5EF4-FFF2-40B4-BE49-F238E27FC236}">
                  <a16:creationId xmlns:a16="http://schemas.microsoft.com/office/drawing/2014/main" id="{17F51A58-2DCB-0158-DAC6-1A6D296D1711}"/>
                </a:ext>
              </a:extLst>
            </p:cNvPr>
            <p:cNvSpPr/>
            <p:nvPr/>
          </p:nvSpPr>
          <p:spPr>
            <a:xfrm rot="5400000">
              <a:off x="3012678" y="4159214"/>
              <a:ext cx="473584" cy="1387330"/>
            </a:xfrm>
            <a:prstGeom prst="snip2DiagRect">
              <a:avLst>
                <a:gd name="adj1" fmla="val 9864"/>
                <a:gd name="adj2" fmla="val 448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8" name="TextBox 67">
              <a:extLst>
                <a:ext uri="{FF2B5EF4-FFF2-40B4-BE49-F238E27FC236}">
                  <a16:creationId xmlns:a16="http://schemas.microsoft.com/office/drawing/2014/main" id="{B8BB74A5-F032-8C18-E6C9-EE27DA8EE83D}"/>
                </a:ext>
              </a:extLst>
            </p:cNvPr>
            <p:cNvSpPr txBox="1"/>
            <p:nvPr/>
          </p:nvSpPr>
          <p:spPr>
            <a:xfrm>
              <a:off x="2336652" y="4560491"/>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Control</a:t>
              </a:r>
            </a:p>
            <a:p>
              <a:pPr algn="ctr"/>
              <a:r>
                <a:rPr lang="en-US" sz="1600" b="1" dirty="0">
                  <a:solidFill>
                    <a:schemeClr val="bg1"/>
                  </a:solidFill>
                  <a:latin typeface="+mj-lt"/>
                  <a:cs typeface="Space Grotesk" pitchFamily="2" charset="0"/>
                </a:rPr>
                <a:t> System</a:t>
              </a:r>
            </a:p>
          </p:txBody>
        </p:sp>
      </p:grpSp>
      <p:grpSp>
        <p:nvGrpSpPr>
          <p:cNvPr id="69" name="Group 68">
            <a:extLst>
              <a:ext uri="{FF2B5EF4-FFF2-40B4-BE49-F238E27FC236}">
                <a16:creationId xmlns:a16="http://schemas.microsoft.com/office/drawing/2014/main" id="{8BDFD479-ED29-C9E5-82FB-696FF84ACBD0}"/>
              </a:ext>
            </a:extLst>
          </p:cNvPr>
          <p:cNvGrpSpPr/>
          <p:nvPr/>
        </p:nvGrpSpPr>
        <p:grpSpPr>
          <a:xfrm>
            <a:off x="2795257" y="1969315"/>
            <a:ext cx="1728760" cy="584775"/>
            <a:chOff x="2522419" y="2649779"/>
            <a:chExt cx="1728760" cy="584775"/>
          </a:xfrm>
        </p:grpSpPr>
        <p:sp>
          <p:nvSpPr>
            <p:cNvPr id="70" name="Rectangle: Diagonal Corners Snipped 69">
              <a:extLst>
                <a:ext uri="{FF2B5EF4-FFF2-40B4-BE49-F238E27FC236}">
                  <a16:creationId xmlns:a16="http://schemas.microsoft.com/office/drawing/2014/main" id="{21719FDE-19CD-C1C2-742F-2E02B7A353DD}"/>
                </a:ext>
              </a:extLst>
            </p:cNvPr>
            <p:cNvSpPr/>
            <p:nvPr/>
          </p:nvSpPr>
          <p:spPr>
            <a:xfrm rot="5400000">
              <a:off x="3154585" y="2242895"/>
              <a:ext cx="473584" cy="1387330"/>
            </a:xfrm>
            <a:prstGeom prst="snip2DiagRect">
              <a:avLst>
                <a:gd name="adj1" fmla="val 9864"/>
                <a:gd name="adj2" fmla="val 448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1" name="TextBox 70">
              <a:extLst>
                <a:ext uri="{FF2B5EF4-FFF2-40B4-BE49-F238E27FC236}">
                  <a16:creationId xmlns:a16="http://schemas.microsoft.com/office/drawing/2014/main" id="{4EC1B70B-D953-EE84-9DF3-F22AB567C908}"/>
                </a:ext>
              </a:extLst>
            </p:cNvPr>
            <p:cNvSpPr txBox="1"/>
            <p:nvPr/>
          </p:nvSpPr>
          <p:spPr>
            <a:xfrm>
              <a:off x="2522419" y="2649779"/>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Frame &amp; </a:t>
              </a:r>
            </a:p>
            <a:p>
              <a:pPr algn="ctr"/>
              <a:r>
                <a:rPr lang="en-US" sz="1600" b="1" dirty="0">
                  <a:solidFill>
                    <a:schemeClr val="bg1"/>
                  </a:solidFill>
                  <a:latin typeface="+mj-lt"/>
                  <a:cs typeface="Space Grotesk" pitchFamily="2" charset="0"/>
                </a:rPr>
                <a:t>Design</a:t>
              </a:r>
            </a:p>
          </p:txBody>
        </p:sp>
      </p:grpSp>
      <p:sp>
        <p:nvSpPr>
          <p:cNvPr id="65" name="TextBox 64">
            <a:extLst>
              <a:ext uri="{FF2B5EF4-FFF2-40B4-BE49-F238E27FC236}">
                <a16:creationId xmlns:a16="http://schemas.microsoft.com/office/drawing/2014/main" id="{6E572B91-BBC5-F3E3-E130-FB42474B5075}"/>
              </a:ext>
            </a:extLst>
          </p:cNvPr>
          <p:cNvSpPr txBox="1"/>
          <p:nvPr/>
        </p:nvSpPr>
        <p:spPr>
          <a:xfrm>
            <a:off x="8536757" y="4624334"/>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Power management</a:t>
            </a:r>
          </a:p>
        </p:txBody>
      </p:sp>
      <p:sp>
        <p:nvSpPr>
          <p:cNvPr id="2" name="Rectangle 1">
            <a:extLst>
              <a:ext uri="{FF2B5EF4-FFF2-40B4-BE49-F238E27FC236}">
                <a16:creationId xmlns:a16="http://schemas.microsoft.com/office/drawing/2014/main" id="{DECA18D5-8283-0CDC-EF1D-C5E731B62788}"/>
              </a:ext>
            </a:extLst>
          </p:cNvPr>
          <p:cNvSpPr/>
          <p:nvPr/>
        </p:nvSpPr>
        <p:spPr>
          <a:xfrm>
            <a:off x="608449" y="204002"/>
            <a:ext cx="6342983" cy="830997"/>
          </a:xfrm>
          <a:prstGeom prst="rect">
            <a:avLst/>
          </a:prstGeom>
          <a:noFill/>
        </p:spPr>
        <p:txBody>
          <a:bodyPr wrap="square">
            <a:spAutoFit/>
          </a:bodyPr>
          <a:lstStyle/>
          <a:p>
            <a:pPr fontAlgn="base"/>
            <a:r>
              <a:rPr lang="en-US" sz="4800" i="0" dirty="0">
                <a:solidFill>
                  <a:schemeClr val="bg1"/>
                </a:solidFill>
                <a:effectLst/>
                <a:latin typeface="+mj-lt"/>
                <a:ea typeface="Roboto Condensed" panose="02000000000000000000" pitchFamily="2" charset="0"/>
                <a:cs typeface="Poppins" panose="02000000000000000000" pitchFamily="2" charset="0"/>
              </a:rPr>
              <a:t>MAIN COMPONENTS</a:t>
            </a:r>
          </a:p>
        </p:txBody>
      </p:sp>
      <p:sp>
        <p:nvSpPr>
          <p:cNvPr id="10" name="Rectangle: Diagonal Corners Snipped 9">
            <a:extLst>
              <a:ext uri="{FF2B5EF4-FFF2-40B4-BE49-F238E27FC236}">
                <a16:creationId xmlns:a16="http://schemas.microsoft.com/office/drawing/2014/main" id="{A62C1971-59CF-0D14-7060-2D532EE24A76}"/>
              </a:ext>
            </a:extLst>
          </p:cNvPr>
          <p:cNvSpPr/>
          <p:nvPr/>
        </p:nvSpPr>
        <p:spPr>
          <a:xfrm rot="16200000" flipH="1">
            <a:off x="5699298" y="1243541"/>
            <a:ext cx="1547704" cy="1995836"/>
          </a:xfrm>
          <a:prstGeom prst="snip2DiagRect">
            <a:avLst>
              <a:gd name="adj1" fmla="val 9864"/>
              <a:gd name="adj2" fmla="val 47995"/>
            </a:avLst>
          </a:prstGeom>
          <a:gradFill flip="none" rotWithShape="1">
            <a:gsLst>
              <a:gs pos="100000">
                <a:schemeClr val="accent4">
                  <a:alpha val="60000"/>
                </a:schemeClr>
              </a:gs>
              <a:gs pos="0">
                <a:schemeClr val="accent3">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Diagonal Corners Snipped 11">
            <a:extLst>
              <a:ext uri="{FF2B5EF4-FFF2-40B4-BE49-F238E27FC236}">
                <a16:creationId xmlns:a16="http://schemas.microsoft.com/office/drawing/2014/main" id="{B189F220-2908-A6AE-BFE2-4806C8835C15}"/>
              </a:ext>
            </a:extLst>
          </p:cNvPr>
          <p:cNvSpPr/>
          <p:nvPr/>
        </p:nvSpPr>
        <p:spPr>
          <a:xfrm rot="5400000">
            <a:off x="6269376" y="1562431"/>
            <a:ext cx="473584" cy="1387330"/>
          </a:xfrm>
          <a:prstGeom prst="snip2DiagRect">
            <a:avLst>
              <a:gd name="adj1" fmla="val 9864"/>
              <a:gd name="adj2" fmla="val 448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528F94C-85E3-B4B2-D52A-FFC9669A314F}"/>
              </a:ext>
            </a:extLst>
          </p:cNvPr>
          <p:cNvSpPr txBox="1"/>
          <p:nvPr/>
        </p:nvSpPr>
        <p:spPr>
          <a:xfrm>
            <a:off x="5641787" y="1969315"/>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Navigation </a:t>
            </a:r>
          </a:p>
          <a:p>
            <a:pPr algn="ctr"/>
            <a:r>
              <a:rPr lang="en-US" sz="1600" b="1" dirty="0">
                <a:solidFill>
                  <a:schemeClr val="bg1"/>
                </a:solidFill>
                <a:latin typeface="+mj-lt"/>
                <a:cs typeface="Space Grotesk" pitchFamily="2" charset="0"/>
              </a:rPr>
              <a:t>system</a:t>
            </a:r>
          </a:p>
        </p:txBody>
      </p:sp>
      <p:sp>
        <p:nvSpPr>
          <p:cNvPr id="16" name="Rectangle: Diagonal Corners Snipped 15">
            <a:extLst>
              <a:ext uri="{FF2B5EF4-FFF2-40B4-BE49-F238E27FC236}">
                <a16:creationId xmlns:a16="http://schemas.microsoft.com/office/drawing/2014/main" id="{93CD16D3-6FA0-8B96-DF4C-6600CC322F08}"/>
              </a:ext>
            </a:extLst>
          </p:cNvPr>
          <p:cNvSpPr/>
          <p:nvPr/>
        </p:nvSpPr>
        <p:spPr>
          <a:xfrm rot="16200000" flipH="1">
            <a:off x="5808766" y="3851875"/>
            <a:ext cx="1547704" cy="1995836"/>
          </a:xfrm>
          <a:prstGeom prst="snip2DiagRect">
            <a:avLst>
              <a:gd name="adj1" fmla="val 9864"/>
              <a:gd name="adj2" fmla="val 47995"/>
            </a:avLst>
          </a:prstGeom>
          <a:gradFill flip="none" rotWithShape="1">
            <a:gsLst>
              <a:gs pos="100000">
                <a:schemeClr val="accent2">
                  <a:alpha val="60000"/>
                </a:schemeClr>
              </a:gs>
              <a:gs pos="0">
                <a:schemeClr val="accent1">
                  <a:alpha val="45000"/>
                </a:schemeClr>
              </a:gs>
            </a:gsLst>
            <a:path path="rect">
              <a:fillToRect l="100000" t="100000"/>
            </a:path>
            <a:tileRect r="-100000" b="-100000"/>
          </a:gradFill>
          <a:ln w="19050">
            <a:gradFill flip="none" rotWithShape="1">
              <a:gsLst>
                <a:gs pos="0">
                  <a:schemeClr val="accent3">
                    <a:alpha val="20000"/>
                  </a:schemeClr>
                </a:gs>
                <a:gs pos="100000">
                  <a:schemeClr val="accent3">
                    <a:alpha val="0"/>
                  </a:schemeClr>
                </a:gs>
              </a:gsLst>
              <a:lin ang="10800000" scaled="1"/>
              <a:tileRect/>
            </a:gradFill>
          </a:ln>
          <a:effectLst>
            <a:outerShdw blurRad="444500" dist="304800" dir="5400000" algn="t" rotWithShape="0">
              <a:schemeClr val="accent4">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D393081-3C28-7734-51AA-54A3D21F40BC}"/>
              </a:ext>
            </a:extLst>
          </p:cNvPr>
          <p:cNvGrpSpPr/>
          <p:nvPr/>
        </p:nvGrpSpPr>
        <p:grpSpPr>
          <a:xfrm>
            <a:off x="5641787" y="4624335"/>
            <a:ext cx="1728760" cy="584775"/>
            <a:chOff x="7995108" y="2642067"/>
            <a:chExt cx="1728760" cy="584775"/>
          </a:xfrm>
        </p:grpSpPr>
        <p:sp>
          <p:nvSpPr>
            <p:cNvPr id="18" name="Rectangle: Diagonal Corners Snipped 17">
              <a:extLst>
                <a:ext uri="{FF2B5EF4-FFF2-40B4-BE49-F238E27FC236}">
                  <a16:creationId xmlns:a16="http://schemas.microsoft.com/office/drawing/2014/main" id="{368502C1-9D95-32C9-C732-C4A6D419B2D8}"/>
                </a:ext>
              </a:extLst>
            </p:cNvPr>
            <p:cNvSpPr/>
            <p:nvPr/>
          </p:nvSpPr>
          <p:spPr>
            <a:xfrm rot="5400000">
              <a:off x="8723217" y="2242895"/>
              <a:ext cx="473584" cy="1387330"/>
            </a:xfrm>
            <a:prstGeom prst="snip2DiagRect">
              <a:avLst>
                <a:gd name="adj1" fmla="val 9864"/>
                <a:gd name="adj2" fmla="val 448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TextBox 18">
              <a:extLst>
                <a:ext uri="{FF2B5EF4-FFF2-40B4-BE49-F238E27FC236}">
                  <a16:creationId xmlns:a16="http://schemas.microsoft.com/office/drawing/2014/main" id="{8307FF6F-1B18-6A21-431C-176998BF6944}"/>
                </a:ext>
              </a:extLst>
            </p:cNvPr>
            <p:cNvSpPr txBox="1"/>
            <p:nvPr/>
          </p:nvSpPr>
          <p:spPr>
            <a:xfrm>
              <a:off x="7995108" y="2642067"/>
              <a:ext cx="1728760" cy="584775"/>
            </a:xfrm>
            <a:prstGeom prst="rect">
              <a:avLst/>
            </a:prstGeom>
            <a:noFill/>
          </p:spPr>
          <p:txBody>
            <a:bodyPr wrap="square" rtlCol="0">
              <a:spAutoFit/>
            </a:bodyPr>
            <a:lstStyle/>
            <a:p>
              <a:pPr algn="ctr"/>
              <a:r>
                <a:rPr lang="en-US" sz="1600" b="1" dirty="0">
                  <a:solidFill>
                    <a:schemeClr val="bg1"/>
                  </a:solidFill>
                  <a:latin typeface="+mj-lt"/>
                  <a:cs typeface="Space Grotesk" pitchFamily="2" charset="0"/>
                </a:rPr>
                <a:t>Data</a:t>
              </a:r>
            </a:p>
            <a:p>
              <a:pPr algn="ctr"/>
              <a:r>
                <a:rPr lang="en-US" sz="1600" b="1" dirty="0">
                  <a:solidFill>
                    <a:schemeClr val="bg1"/>
                  </a:solidFill>
                  <a:latin typeface="+mj-lt"/>
                  <a:cs typeface="Space Grotesk" pitchFamily="2" charset="0"/>
                </a:rPr>
                <a:t> Collection</a:t>
              </a:r>
            </a:p>
          </p:txBody>
        </p:sp>
      </p:grpSp>
      <p:sp>
        <p:nvSpPr>
          <p:cNvPr id="21" name="TextBox 20">
            <a:extLst>
              <a:ext uri="{FF2B5EF4-FFF2-40B4-BE49-F238E27FC236}">
                <a16:creationId xmlns:a16="http://schemas.microsoft.com/office/drawing/2014/main" id="{14B77252-5398-B510-CC3F-E0D48A2A6E2D}"/>
              </a:ext>
            </a:extLst>
          </p:cNvPr>
          <p:cNvSpPr txBox="1"/>
          <p:nvPr/>
        </p:nvSpPr>
        <p:spPr>
          <a:xfrm>
            <a:off x="2585360" y="1475991"/>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1</a:t>
            </a:r>
          </a:p>
        </p:txBody>
      </p:sp>
      <p:sp>
        <p:nvSpPr>
          <p:cNvPr id="22" name="TextBox 21">
            <a:extLst>
              <a:ext uri="{FF2B5EF4-FFF2-40B4-BE49-F238E27FC236}">
                <a16:creationId xmlns:a16="http://schemas.microsoft.com/office/drawing/2014/main" id="{F7806E43-D822-CAA2-90C4-97401359C7B7}"/>
              </a:ext>
            </a:extLst>
          </p:cNvPr>
          <p:cNvSpPr txBox="1"/>
          <p:nvPr/>
        </p:nvSpPr>
        <p:spPr>
          <a:xfrm>
            <a:off x="5390136" y="1462760"/>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2</a:t>
            </a:r>
          </a:p>
        </p:txBody>
      </p:sp>
      <p:sp>
        <p:nvSpPr>
          <p:cNvPr id="23" name="TextBox 22">
            <a:extLst>
              <a:ext uri="{FF2B5EF4-FFF2-40B4-BE49-F238E27FC236}">
                <a16:creationId xmlns:a16="http://schemas.microsoft.com/office/drawing/2014/main" id="{E8A73000-ACA2-3858-2986-3055925433E7}"/>
              </a:ext>
            </a:extLst>
          </p:cNvPr>
          <p:cNvSpPr txBox="1"/>
          <p:nvPr/>
        </p:nvSpPr>
        <p:spPr>
          <a:xfrm>
            <a:off x="8350202" y="1477800"/>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3</a:t>
            </a:r>
          </a:p>
        </p:txBody>
      </p:sp>
      <p:sp>
        <p:nvSpPr>
          <p:cNvPr id="24" name="TextBox 23">
            <a:extLst>
              <a:ext uri="{FF2B5EF4-FFF2-40B4-BE49-F238E27FC236}">
                <a16:creationId xmlns:a16="http://schemas.microsoft.com/office/drawing/2014/main" id="{54038AB0-FC1A-226E-A340-DA1F8805796D}"/>
              </a:ext>
            </a:extLst>
          </p:cNvPr>
          <p:cNvSpPr txBox="1"/>
          <p:nvPr/>
        </p:nvSpPr>
        <p:spPr>
          <a:xfrm>
            <a:off x="2606727" y="4082882"/>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4</a:t>
            </a:r>
          </a:p>
        </p:txBody>
      </p:sp>
      <p:sp>
        <p:nvSpPr>
          <p:cNvPr id="25" name="TextBox 24">
            <a:extLst>
              <a:ext uri="{FF2B5EF4-FFF2-40B4-BE49-F238E27FC236}">
                <a16:creationId xmlns:a16="http://schemas.microsoft.com/office/drawing/2014/main" id="{46EB84D4-EFC1-0693-007E-2A470FE59C82}"/>
              </a:ext>
            </a:extLst>
          </p:cNvPr>
          <p:cNvSpPr txBox="1"/>
          <p:nvPr/>
        </p:nvSpPr>
        <p:spPr>
          <a:xfrm>
            <a:off x="5559007" y="4082881"/>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5</a:t>
            </a:r>
          </a:p>
        </p:txBody>
      </p:sp>
      <p:sp>
        <p:nvSpPr>
          <p:cNvPr id="26" name="TextBox 25">
            <a:extLst>
              <a:ext uri="{FF2B5EF4-FFF2-40B4-BE49-F238E27FC236}">
                <a16:creationId xmlns:a16="http://schemas.microsoft.com/office/drawing/2014/main" id="{04B3ED59-F624-0086-A0CB-3625339EA82F}"/>
              </a:ext>
            </a:extLst>
          </p:cNvPr>
          <p:cNvSpPr txBox="1"/>
          <p:nvPr/>
        </p:nvSpPr>
        <p:spPr>
          <a:xfrm>
            <a:off x="8399708" y="4075940"/>
            <a:ext cx="1728760" cy="584775"/>
          </a:xfrm>
          <a:prstGeom prst="rect">
            <a:avLst/>
          </a:prstGeom>
          <a:noFill/>
        </p:spPr>
        <p:txBody>
          <a:bodyPr wrap="square" rtlCol="0">
            <a:spAutoFit/>
          </a:bodyPr>
          <a:lstStyle/>
          <a:p>
            <a:pPr algn="ctr"/>
            <a:r>
              <a:rPr lang="en-US" sz="3200" b="1" dirty="0">
                <a:solidFill>
                  <a:schemeClr val="bg1"/>
                </a:solidFill>
                <a:latin typeface="Bauhaus 93" panose="04030905020B02020C02" pitchFamily="82" charset="0"/>
                <a:cs typeface="Space Grotesk" pitchFamily="2" charset="0"/>
              </a:rPr>
              <a:t>6</a:t>
            </a:r>
          </a:p>
        </p:txBody>
      </p:sp>
    </p:spTree>
    <p:extLst>
      <p:ext uri="{BB962C8B-B14F-4D97-AF65-F5344CB8AC3E}">
        <p14:creationId xmlns:p14="http://schemas.microsoft.com/office/powerpoint/2010/main" val="3451980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09E922A7-A08D-5A59-B83E-E8C6419B5AD6}"/>
              </a:ext>
            </a:extLst>
          </p:cNvPr>
          <p:cNvSpPr txBox="1"/>
          <p:nvPr/>
        </p:nvSpPr>
        <p:spPr>
          <a:xfrm>
            <a:off x="410069" y="267586"/>
            <a:ext cx="4182147" cy="646331"/>
          </a:xfrm>
          <a:prstGeom prst="rect">
            <a:avLst/>
          </a:prstGeom>
          <a:noFill/>
        </p:spPr>
        <p:txBody>
          <a:bodyPr wrap="square" rtlCol="0">
            <a:spAutoFit/>
          </a:bodyPr>
          <a:lstStyle/>
          <a:p>
            <a:r>
              <a:rPr lang="en-US" sz="3600" dirty="0">
                <a:solidFill>
                  <a:schemeClr val="bg1"/>
                </a:solidFill>
                <a:latin typeface="Bauhaus 93" panose="04030905020B02020C02" pitchFamily="82" charset="0"/>
              </a:rPr>
              <a:t>1. </a:t>
            </a:r>
            <a:r>
              <a:rPr lang="en-US" sz="3600" dirty="0">
                <a:solidFill>
                  <a:schemeClr val="bg1"/>
                </a:solidFill>
                <a:latin typeface="+mj-lt"/>
              </a:rPr>
              <a:t>Frame &amp; Design</a:t>
            </a:r>
          </a:p>
        </p:txBody>
      </p:sp>
      <p:grpSp>
        <p:nvGrpSpPr>
          <p:cNvPr id="122" name="Group 121">
            <a:extLst>
              <a:ext uri="{FF2B5EF4-FFF2-40B4-BE49-F238E27FC236}">
                <a16:creationId xmlns:a16="http://schemas.microsoft.com/office/drawing/2014/main" id="{82C109DA-1C0B-1ABA-C168-CA54EA0AD4CD}"/>
              </a:ext>
            </a:extLst>
          </p:cNvPr>
          <p:cNvGrpSpPr/>
          <p:nvPr/>
        </p:nvGrpSpPr>
        <p:grpSpPr>
          <a:xfrm rot="16200000">
            <a:off x="5557354" y="591719"/>
            <a:ext cx="176215" cy="1107852"/>
            <a:chOff x="9483237" y="1321506"/>
            <a:chExt cx="273513" cy="1719570"/>
          </a:xfrm>
        </p:grpSpPr>
        <p:sp>
          <p:nvSpPr>
            <p:cNvPr id="123" name="Oval 122">
              <a:extLst>
                <a:ext uri="{FF2B5EF4-FFF2-40B4-BE49-F238E27FC236}">
                  <a16:creationId xmlns:a16="http://schemas.microsoft.com/office/drawing/2014/main" id="{52B8E3BC-37C4-FFF9-7337-A97FFF030C9D}"/>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4" name="Rectangle 123">
              <a:extLst>
                <a:ext uri="{FF2B5EF4-FFF2-40B4-BE49-F238E27FC236}">
                  <a16:creationId xmlns:a16="http://schemas.microsoft.com/office/drawing/2014/main" id="{3B7CFED7-964B-2C25-B0E2-AADAF29B4BFF}"/>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25" name="Group 124">
            <a:extLst>
              <a:ext uri="{FF2B5EF4-FFF2-40B4-BE49-F238E27FC236}">
                <a16:creationId xmlns:a16="http://schemas.microsoft.com/office/drawing/2014/main" id="{65C095B2-6B63-BAF3-35C9-4C059324A78C}"/>
              </a:ext>
            </a:extLst>
          </p:cNvPr>
          <p:cNvGrpSpPr/>
          <p:nvPr/>
        </p:nvGrpSpPr>
        <p:grpSpPr>
          <a:xfrm rot="5400000">
            <a:off x="915571" y="4493485"/>
            <a:ext cx="176215" cy="1107852"/>
            <a:chOff x="9483237" y="1321506"/>
            <a:chExt cx="273513" cy="1719570"/>
          </a:xfrm>
        </p:grpSpPr>
        <p:sp>
          <p:nvSpPr>
            <p:cNvPr id="126" name="Oval 125">
              <a:extLst>
                <a:ext uri="{FF2B5EF4-FFF2-40B4-BE49-F238E27FC236}">
                  <a16:creationId xmlns:a16="http://schemas.microsoft.com/office/drawing/2014/main" id="{4BDEC33F-FDDB-CD92-DA97-D7D04666A2C1}"/>
                </a:ext>
              </a:extLst>
            </p:cNvPr>
            <p:cNvSpPr/>
            <p:nvPr/>
          </p:nvSpPr>
          <p:spPr>
            <a:xfrm>
              <a:off x="9483237" y="2767564"/>
              <a:ext cx="273513" cy="273512"/>
            </a:xfrm>
            <a:prstGeom prst="ellipse">
              <a:avLst/>
            </a:prstGeom>
            <a:solidFill>
              <a:schemeClr val="accent1"/>
            </a:solidFill>
            <a:ln>
              <a:noFill/>
            </a:ln>
            <a:effectLst>
              <a:outerShdw blurRad="266700" sx="103000" sy="103000" algn="ctr"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a:extLst>
                <a:ext uri="{FF2B5EF4-FFF2-40B4-BE49-F238E27FC236}">
                  <a16:creationId xmlns:a16="http://schemas.microsoft.com/office/drawing/2014/main" id="{7BA0331F-C019-60F1-D915-9472EDC628D0}"/>
                </a:ext>
              </a:extLst>
            </p:cNvPr>
            <p:cNvSpPr/>
            <p:nvPr/>
          </p:nvSpPr>
          <p:spPr>
            <a:xfrm>
              <a:off x="9597191" y="1321506"/>
              <a:ext cx="45719" cy="151309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8" name="Oval 127">
            <a:extLst>
              <a:ext uri="{FF2B5EF4-FFF2-40B4-BE49-F238E27FC236}">
                <a16:creationId xmlns:a16="http://schemas.microsoft.com/office/drawing/2014/main" id="{49A8BE07-C34B-143E-F546-19C294E83086}"/>
              </a:ext>
            </a:extLst>
          </p:cNvPr>
          <p:cNvSpPr/>
          <p:nvPr/>
        </p:nvSpPr>
        <p:spPr>
          <a:xfrm rot="15069083" flipH="1">
            <a:off x="8885440" y="6077037"/>
            <a:ext cx="164930" cy="164928"/>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050" name="Picture 2" descr="Design and Development of the Humanoid Robot BHR-5 ...">
            <a:extLst>
              <a:ext uri="{FF2B5EF4-FFF2-40B4-BE49-F238E27FC236}">
                <a16:creationId xmlns:a16="http://schemas.microsoft.com/office/drawing/2014/main" id="{D2A50BE7-23B7-18E8-5312-7CBDFCEB6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
          <a:stretch/>
        </p:blipFill>
        <p:spPr bwMode="auto">
          <a:xfrm>
            <a:off x="8060435" y="321829"/>
            <a:ext cx="3349826" cy="2578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190ABB-8592-1C69-536A-7DD1D0D6DB44}"/>
              </a:ext>
            </a:extLst>
          </p:cNvPr>
          <p:cNvSpPr txBox="1"/>
          <p:nvPr/>
        </p:nvSpPr>
        <p:spPr>
          <a:xfrm>
            <a:off x="367811" y="1273791"/>
            <a:ext cx="7201758" cy="3331938"/>
          </a:xfrm>
          <a:prstGeom prst="rect">
            <a:avLst/>
          </a:prstGeom>
          <a:noFill/>
        </p:spPr>
        <p:txBody>
          <a:bodyPr wrap="square">
            <a:spAutoFit/>
          </a:bodyPr>
          <a:lstStyle/>
          <a:p>
            <a:pPr>
              <a:lnSpc>
                <a:spcPct val="150000"/>
              </a:lnSpc>
            </a:pPr>
            <a:r>
              <a:rPr lang="en-MY" sz="1600" dirty="0">
                <a:solidFill>
                  <a:schemeClr val="tx2">
                    <a:lumMod val="20000"/>
                    <a:lumOff val="80000"/>
                  </a:schemeClr>
                </a:solidFill>
              </a:rPr>
              <a:t>A humanoid robot's structural frame often offers stability and support to the body as a whole. Typically, it is constructed from stiff, light-weight materials like aluminium, carbon fibre composites, or high-strength polymers. The framework is made to withstand loads and forces produced by motion and interaction.</a:t>
            </a:r>
          </a:p>
          <a:p>
            <a:pPr>
              <a:lnSpc>
                <a:spcPct val="150000"/>
              </a:lnSpc>
            </a:pPr>
            <a:endParaRPr lang="en-MY" sz="1400" dirty="0">
              <a:solidFill>
                <a:schemeClr val="tx2">
                  <a:lumMod val="20000"/>
                  <a:lumOff val="80000"/>
                </a:schemeClr>
              </a:solidFill>
            </a:endParaRPr>
          </a:p>
          <a:p>
            <a:pPr>
              <a:lnSpc>
                <a:spcPct val="150000"/>
              </a:lnSpc>
            </a:pPr>
            <a:r>
              <a:rPr lang="en-US" sz="1600" dirty="0">
                <a:solidFill>
                  <a:schemeClr val="tx2">
                    <a:lumMod val="20000"/>
                    <a:lumOff val="80000"/>
                  </a:schemeClr>
                </a:solidFill>
              </a:rPr>
              <a:t>Due to their numerous joints, humanoid robots can imitate a variety of human actions and positions.</a:t>
            </a:r>
          </a:p>
          <a:p>
            <a:pPr>
              <a:lnSpc>
                <a:spcPct val="150000"/>
              </a:lnSpc>
            </a:pPr>
            <a:r>
              <a:rPr lang="en-US" sz="1600" dirty="0">
                <a:solidFill>
                  <a:schemeClr val="tx2">
                    <a:lumMod val="20000"/>
                    <a:lumOff val="80000"/>
                  </a:schemeClr>
                </a:solidFill>
              </a:rPr>
              <a:t> For the required force and flexibility, joints are typically operated by motors, hydraulic systems, or pneumatic systems.</a:t>
            </a:r>
            <a:endParaRPr lang="en-MY" sz="1600" dirty="0">
              <a:solidFill>
                <a:schemeClr val="tx2">
                  <a:lumMod val="20000"/>
                  <a:lumOff val="80000"/>
                </a:schemeClr>
              </a:solidFill>
            </a:endParaRPr>
          </a:p>
        </p:txBody>
      </p:sp>
      <p:pic>
        <p:nvPicPr>
          <p:cNvPr id="8" name="Picture 7" descr="A picture containing cartoon, robot&#10;&#10;Description automatically generated">
            <a:extLst>
              <a:ext uri="{FF2B5EF4-FFF2-40B4-BE49-F238E27FC236}">
                <a16:creationId xmlns:a16="http://schemas.microsoft.com/office/drawing/2014/main" id="{3BD136F8-0EAB-DAF0-6308-ECE4A2A6E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297" y="4429514"/>
            <a:ext cx="5218694" cy="2741897"/>
          </a:xfrm>
          <a:prstGeom prst="rect">
            <a:avLst/>
          </a:prstGeom>
        </p:spPr>
      </p:pic>
      <p:pic>
        <p:nvPicPr>
          <p:cNvPr id="2052" name="Picture 4" descr="Applied Sciences | Free Full-Text | Bio-Inspired Optimal Control Framework  to Generate Walking Motions for the Humanoid Robot iCub Using Whole Body  Models">
            <a:extLst>
              <a:ext uri="{FF2B5EF4-FFF2-40B4-BE49-F238E27FC236}">
                <a16:creationId xmlns:a16="http://schemas.microsoft.com/office/drawing/2014/main" id="{C313A87F-8EEE-2D96-D0E1-B3C3C91BA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435" y="3192495"/>
            <a:ext cx="3368528" cy="28623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085794"/>
      </p:ext>
    </p:extLst>
  </p:cSld>
  <p:clrMapOvr>
    <a:masterClrMapping/>
  </p:clrMapOvr>
</p:sld>
</file>

<file path=ppt/theme/theme1.xml><?xml version="1.0" encoding="utf-8"?>
<a:theme xmlns:a="http://schemas.openxmlformats.org/drawingml/2006/main" name="Office Theme">
  <a:themeElements>
    <a:clrScheme name="col">
      <a:dk1>
        <a:srgbClr val="000000"/>
      </a:dk1>
      <a:lt1>
        <a:srgbClr val="FFFFFF"/>
      </a:lt1>
      <a:dk2>
        <a:srgbClr val="2D3847"/>
      </a:dk2>
      <a:lt2>
        <a:srgbClr val="E7E6E6"/>
      </a:lt2>
      <a:accent1>
        <a:srgbClr val="49B3BF"/>
      </a:accent1>
      <a:accent2>
        <a:srgbClr val="874EFF"/>
      </a:accent2>
      <a:accent3>
        <a:srgbClr val="6DE1AD"/>
      </a:accent3>
      <a:accent4>
        <a:srgbClr val="27E7FE"/>
      </a:accent4>
      <a:accent5>
        <a:srgbClr val="A894F3"/>
      </a:accent5>
      <a:accent6>
        <a:srgbClr val="F7669E"/>
      </a:accent6>
      <a:hlink>
        <a:srgbClr val="0563C1"/>
      </a:hlink>
      <a:folHlink>
        <a:srgbClr val="954F72"/>
      </a:folHlink>
    </a:clrScheme>
    <a:fontScheme name="Custom 131">
      <a:majorFont>
        <a:latin typeface="Exo SemiBold"/>
        <a:ea typeface=""/>
        <a:cs typeface=""/>
      </a:majorFont>
      <a:minorFont>
        <a:latin typeface="Ex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3234</TotalTime>
  <Words>3037</Words>
  <Application>Microsoft Office PowerPoint</Application>
  <PresentationFormat>Widescreen</PresentationFormat>
  <Paragraphs>219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Archivo</vt:lpstr>
      <vt:lpstr>Arial</vt:lpstr>
      <vt:lpstr>Bauhaus 93</vt:lpstr>
      <vt:lpstr>Berlin Sans FB</vt:lpstr>
      <vt:lpstr>Exo Light</vt:lpstr>
      <vt:lpstr>Exo SemiBold</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alkurnia46@gmail.com</dc:creator>
  <cp:lastModifiedBy>RAMIC MUHAMED</cp:lastModifiedBy>
  <cp:revision>34</cp:revision>
  <dcterms:created xsi:type="dcterms:W3CDTF">2022-11-01T06:49:36Z</dcterms:created>
  <dcterms:modified xsi:type="dcterms:W3CDTF">2023-06-10T11:20:24Z</dcterms:modified>
</cp:coreProperties>
</file>